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0" autoAdjust="0"/>
    <p:restoredTop sz="94660"/>
  </p:normalViewPr>
  <p:slideViewPr>
    <p:cSldViewPr snapToGrid="0">
      <p:cViewPr>
        <p:scale>
          <a:sx n="100" d="100"/>
          <a:sy n="100" d="100"/>
        </p:scale>
        <p:origin x="3162" y="-8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CD8A-A16F-46CC-BAA0-CF972EB564C2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22B5-CF26-4129-AC60-316476AF3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8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CD8A-A16F-46CC-BAA0-CF972EB564C2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22B5-CF26-4129-AC60-316476AF3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58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CD8A-A16F-46CC-BAA0-CF972EB564C2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22B5-CF26-4129-AC60-316476AF3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45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CD8A-A16F-46CC-BAA0-CF972EB564C2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22B5-CF26-4129-AC60-316476AF3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07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CD8A-A16F-46CC-BAA0-CF972EB564C2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22B5-CF26-4129-AC60-316476AF3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1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CD8A-A16F-46CC-BAA0-CF972EB564C2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22B5-CF26-4129-AC60-316476AF3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129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CD8A-A16F-46CC-BAA0-CF972EB564C2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22B5-CF26-4129-AC60-316476AF3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CD8A-A16F-46CC-BAA0-CF972EB564C2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22B5-CF26-4129-AC60-316476AF3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33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CD8A-A16F-46CC-BAA0-CF972EB564C2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22B5-CF26-4129-AC60-316476AF3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2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CD8A-A16F-46CC-BAA0-CF972EB564C2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22B5-CF26-4129-AC60-316476AF3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9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ECD8A-A16F-46CC-BAA0-CF972EB564C2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222B5-CF26-4129-AC60-316476AF3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49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FECD8A-A16F-46CC-BAA0-CF972EB564C2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E222B5-CF26-4129-AC60-316476AF39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72CD45-BB92-6733-CE1C-EEA3A8CEFF5F}"/>
              </a:ext>
            </a:extLst>
          </p:cNvPr>
          <p:cNvSpPr/>
          <p:nvPr/>
        </p:nvSpPr>
        <p:spPr>
          <a:xfrm>
            <a:off x="1813231" y="765562"/>
            <a:ext cx="3285501" cy="2438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45AF4E-5A48-4851-C479-88FEE273932F}"/>
              </a:ext>
            </a:extLst>
          </p:cNvPr>
          <p:cNvSpPr/>
          <p:nvPr/>
        </p:nvSpPr>
        <p:spPr>
          <a:xfrm>
            <a:off x="248602" y="846230"/>
            <a:ext cx="243840" cy="243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8EC77-DE50-3994-CFA2-10F76BDC39E1}"/>
              </a:ext>
            </a:extLst>
          </p:cNvPr>
          <p:cNvSpPr/>
          <p:nvPr/>
        </p:nvSpPr>
        <p:spPr>
          <a:xfrm>
            <a:off x="245745" y="1145791"/>
            <a:ext cx="243840" cy="2438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06921F-925A-3FAA-5009-8F60161A28FC}"/>
              </a:ext>
            </a:extLst>
          </p:cNvPr>
          <p:cNvSpPr txBox="1"/>
          <p:nvPr/>
        </p:nvSpPr>
        <p:spPr>
          <a:xfrm>
            <a:off x="489585" y="452014"/>
            <a:ext cx="1083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message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231815-AB01-A54B-F4EC-CE97DDA8980E}"/>
              </a:ext>
            </a:extLst>
          </p:cNvPr>
          <p:cNvSpPr txBox="1"/>
          <p:nvPr/>
        </p:nvSpPr>
        <p:spPr>
          <a:xfrm>
            <a:off x="489586" y="763184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noise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8F6DF-D2FE-B828-29FD-DB5E68B34306}"/>
              </a:ext>
            </a:extLst>
          </p:cNvPr>
          <p:cNvSpPr txBox="1"/>
          <p:nvPr/>
        </p:nvSpPr>
        <p:spPr>
          <a:xfrm>
            <a:off x="489586" y="1060067"/>
            <a:ext cx="604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zero</a:t>
            </a:r>
            <a:endParaRPr lang="en-US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2217FD34-F70F-CCD2-D7B1-65FB7DCEC1CF}"/>
              </a:ext>
            </a:extLst>
          </p:cNvPr>
          <p:cNvSpPr/>
          <p:nvPr/>
        </p:nvSpPr>
        <p:spPr>
          <a:xfrm>
            <a:off x="3348039" y="1145791"/>
            <a:ext cx="90487" cy="36933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AC7745-2339-BA4B-3AC8-A5BAD7B9F756}"/>
              </a:ext>
            </a:extLst>
          </p:cNvPr>
          <p:cNvSpPr txBox="1"/>
          <p:nvPr/>
        </p:nvSpPr>
        <p:spPr>
          <a:xfrm>
            <a:off x="3481210" y="1152875"/>
            <a:ext cx="1495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LWE to RLWE</a:t>
            </a:r>
            <a:endParaRPr lang="en-US" dirty="0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79CBC8FD-4576-0B62-58A2-D705FFA412F2}"/>
              </a:ext>
            </a:extLst>
          </p:cNvPr>
          <p:cNvSpPr/>
          <p:nvPr/>
        </p:nvSpPr>
        <p:spPr>
          <a:xfrm rot="16200000">
            <a:off x="3013308" y="-640073"/>
            <a:ext cx="153828" cy="2553982"/>
          </a:xfrm>
          <a:prstGeom prst="rightBrace">
            <a:avLst>
              <a:gd name="adj1" fmla="val 54773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B81FA7-4AD4-D463-2381-A88FD87C0FDC}"/>
              </a:ext>
            </a:extLst>
          </p:cNvPr>
          <p:cNvSpPr txBox="1"/>
          <p:nvPr/>
        </p:nvSpPr>
        <p:spPr>
          <a:xfrm>
            <a:off x="2755123" y="23894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32bit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2638CB-53EE-832C-FB24-EC9401F68743}"/>
              </a:ext>
            </a:extLst>
          </p:cNvPr>
          <p:cNvSpPr/>
          <p:nvPr/>
        </p:nvSpPr>
        <p:spPr>
          <a:xfrm>
            <a:off x="2239492" y="764255"/>
            <a:ext cx="70964" cy="2438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6649398-3D24-0E6E-97E5-396EDD2F790B}"/>
              </a:ext>
            </a:extLst>
          </p:cNvPr>
          <p:cNvSpPr/>
          <p:nvPr/>
        </p:nvSpPr>
        <p:spPr>
          <a:xfrm>
            <a:off x="2168528" y="764255"/>
            <a:ext cx="70964" cy="2438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F3B27E-56F9-1A66-8572-6A09EC7C3967}"/>
              </a:ext>
            </a:extLst>
          </p:cNvPr>
          <p:cNvSpPr/>
          <p:nvPr/>
        </p:nvSpPr>
        <p:spPr>
          <a:xfrm>
            <a:off x="2097564" y="764255"/>
            <a:ext cx="70964" cy="2438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0B114C7-D786-EBB7-7A5F-853A6ADF47AA}"/>
              </a:ext>
            </a:extLst>
          </p:cNvPr>
          <p:cNvSpPr/>
          <p:nvPr/>
        </p:nvSpPr>
        <p:spPr>
          <a:xfrm>
            <a:off x="2026600" y="764255"/>
            <a:ext cx="70964" cy="2438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58EF92-07A7-A567-D1D5-A25ACBAB1B3C}"/>
              </a:ext>
            </a:extLst>
          </p:cNvPr>
          <p:cNvSpPr/>
          <p:nvPr/>
        </p:nvSpPr>
        <p:spPr>
          <a:xfrm>
            <a:off x="1955636" y="764255"/>
            <a:ext cx="70964" cy="2438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4D2F0A2-D28D-0643-D9BB-1E241842A2B0}"/>
              </a:ext>
            </a:extLst>
          </p:cNvPr>
          <p:cNvSpPr/>
          <p:nvPr/>
        </p:nvSpPr>
        <p:spPr>
          <a:xfrm>
            <a:off x="1884672" y="764255"/>
            <a:ext cx="70964" cy="24384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6977B7A-803C-337F-F959-46889B5FF8AC}"/>
              </a:ext>
            </a:extLst>
          </p:cNvPr>
          <p:cNvSpPr/>
          <p:nvPr/>
        </p:nvSpPr>
        <p:spPr>
          <a:xfrm>
            <a:off x="2310456" y="764255"/>
            <a:ext cx="70964" cy="2438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3B845C2-00C3-DA9D-81EF-8B2B87D7AF30}"/>
              </a:ext>
            </a:extLst>
          </p:cNvPr>
          <p:cNvSpPr/>
          <p:nvPr/>
        </p:nvSpPr>
        <p:spPr>
          <a:xfrm>
            <a:off x="2381420" y="764255"/>
            <a:ext cx="70964" cy="2438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1D19E7D-94A5-FE7B-C7D8-10F6D365F582}"/>
              </a:ext>
            </a:extLst>
          </p:cNvPr>
          <p:cNvSpPr/>
          <p:nvPr/>
        </p:nvSpPr>
        <p:spPr>
          <a:xfrm>
            <a:off x="2452384" y="764255"/>
            <a:ext cx="70964" cy="2438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740D8C9-D065-7C14-B5FD-E6CD732B6821}"/>
              </a:ext>
            </a:extLst>
          </p:cNvPr>
          <p:cNvSpPr/>
          <p:nvPr/>
        </p:nvSpPr>
        <p:spPr>
          <a:xfrm>
            <a:off x="2878152" y="764255"/>
            <a:ext cx="70964" cy="2438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23D9D40-CEA4-4A72-96B0-6921A45427A5}"/>
              </a:ext>
            </a:extLst>
          </p:cNvPr>
          <p:cNvSpPr/>
          <p:nvPr/>
        </p:nvSpPr>
        <p:spPr>
          <a:xfrm>
            <a:off x="2807188" y="764255"/>
            <a:ext cx="70964" cy="2438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8B8E7F6-8905-38BC-2667-D27DCA9904D6}"/>
              </a:ext>
            </a:extLst>
          </p:cNvPr>
          <p:cNvSpPr/>
          <p:nvPr/>
        </p:nvSpPr>
        <p:spPr>
          <a:xfrm>
            <a:off x="2736224" y="764255"/>
            <a:ext cx="70964" cy="2438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211CA3C-1B2C-A098-FDEC-842F2437F603}"/>
              </a:ext>
            </a:extLst>
          </p:cNvPr>
          <p:cNvSpPr/>
          <p:nvPr/>
        </p:nvSpPr>
        <p:spPr>
          <a:xfrm>
            <a:off x="2665260" y="764255"/>
            <a:ext cx="70964" cy="2438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24D5823-714A-9E04-C7C5-36A049C02881}"/>
              </a:ext>
            </a:extLst>
          </p:cNvPr>
          <p:cNvSpPr/>
          <p:nvPr/>
        </p:nvSpPr>
        <p:spPr>
          <a:xfrm>
            <a:off x="2594296" y="764255"/>
            <a:ext cx="70964" cy="2438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04F3552-0CE7-27F9-DAEA-87B1A0008EBF}"/>
              </a:ext>
            </a:extLst>
          </p:cNvPr>
          <p:cNvSpPr/>
          <p:nvPr/>
        </p:nvSpPr>
        <p:spPr>
          <a:xfrm>
            <a:off x="2523332" y="764255"/>
            <a:ext cx="70964" cy="2438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C34209C-20DC-4B63-574C-F00E21889D38}"/>
              </a:ext>
            </a:extLst>
          </p:cNvPr>
          <p:cNvSpPr/>
          <p:nvPr/>
        </p:nvSpPr>
        <p:spPr>
          <a:xfrm>
            <a:off x="2949116" y="764255"/>
            <a:ext cx="70964" cy="2438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84D4844-6D4E-43C5-9A58-CFEFFC496094}"/>
              </a:ext>
            </a:extLst>
          </p:cNvPr>
          <p:cNvSpPr/>
          <p:nvPr/>
        </p:nvSpPr>
        <p:spPr>
          <a:xfrm>
            <a:off x="3020080" y="764255"/>
            <a:ext cx="70964" cy="24384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DFCB716-78D3-4BB8-F6AE-AF8D273E5C7C}"/>
              </a:ext>
            </a:extLst>
          </p:cNvPr>
          <p:cNvSpPr/>
          <p:nvPr/>
        </p:nvSpPr>
        <p:spPr>
          <a:xfrm>
            <a:off x="3091044" y="764255"/>
            <a:ext cx="70964" cy="24384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B7E2EC3-B4A9-4BF3-FB25-282CB77A848C}"/>
              </a:ext>
            </a:extLst>
          </p:cNvPr>
          <p:cNvSpPr/>
          <p:nvPr/>
        </p:nvSpPr>
        <p:spPr>
          <a:xfrm>
            <a:off x="3517301" y="764255"/>
            <a:ext cx="70964" cy="243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D036D79-1E43-8E8F-1F76-7B2CD322C98B}"/>
              </a:ext>
            </a:extLst>
          </p:cNvPr>
          <p:cNvSpPr/>
          <p:nvPr/>
        </p:nvSpPr>
        <p:spPr>
          <a:xfrm>
            <a:off x="3446337" y="764255"/>
            <a:ext cx="70964" cy="243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DABB283-4947-9704-4B09-86729A4633C6}"/>
              </a:ext>
            </a:extLst>
          </p:cNvPr>
          <p:cNvSpPr/>
          <p:nvPr/>
        </p:nvSpPr>
        <p:spPr>
          <a:xfrm>
            <a:off x="3375373" y="764255"/>
            <a:ext cx="70964" cy="243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510D130-CD2A-F620-52B0-E1A557FA9169}"/>
              </a:ext>
            </a:extLst>
          </p:cNvPr>
          <p:cNvSpPr/>
          <p:nvPr/>
        </p:nvSpPr>
        <p:spPr>
          <a:xfrm>
            <a:off x="3304409" y="764255"/>
            <a:ext cx="70964" cy="24384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AF9740C-82FE-0BC1-C86E-90624F9EE3EE}"/>
              </a:ext>
            </a:extLst>
          </p:cNvPr>
          <p:cNvSpPr/>
          <p:nvPr/>
        </p:nvSpPr>
        <p:spPr>
          <a:xfrm>
            <a:off x="3233445" y="764255"/>
            <a:ext cx="70964" cy="24384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B09CAC2-C77B-48B3-929E-23D41CD7AF84}"/>
              </a:ext>
            </a:extLst>
          </p:cNvPr>
          <p:cNvSpPr/>
          <p:nvPr/>
        </p:nvSpPr>
        <p:spPr>
          <a:xfrm>
            <a:off x="3162481" y="764255"/>
            <a:ext cx="70964" cy="24384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9BA5289-626F-5DF1-0E4E-801E249FC879}"/>
              </a:ext>
            </a:extLst>
          </p:cNvPr>
          <p:cNvSpPr/>
          <p:nvPr/>
        </p:nvSpPr>
        <p:spPr>
          <a:xfrm>
            <a:off x="3588265" y="764255"/>
            <a:ext cx="70964" cy="243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E51965F-7C09-44A4-4355-7AD2D9D1B1E0}"/>
              </a:ext>
            </a:extLst>
          </p:cNvPr>
          <p:cNvSpPr/>
          <p:nvPr/>
        </p:nvSpPr>
        <p:spPr>
          <a:xfrm>
            <a:off x="3659229" y="764255"/>
            <a:ext cx="70964" cy="243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FC354C9-1493-A186-7CA4-A36D8EAEFE01}"/>
              </a:ext>
            </a:extLst>
          </p:cNvPr>
          <p:cNvSpPr/>
          <p:nvPr/>
        </p:nvSpPr>
        <p:spPr>
          <a:xfrm>
            <a:off x="3730193" y="764255"/>
            <a:ext cx="70964" cy="2438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5A09010-C4E0-68DE-3223-102151C0D74C}"/>
              </a:ext>
            </a:extLst>
          </p:cNvPr>
          <p:cNvSpPr/>
          <p:nvPr/>
        </p:nvSpPr>
        <p:spPr>
          <a:xfrm>
            <a:off x="4155961" y="764255"/>
            <a:ext cx="70964" cy="243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B2D4145-9415-D3BF-6AE5-526C5A3949E8}"/>
              </a:ext>
            </a:extLst>
          </p:cNvPr>
          <p:cNvSpPr/>
          <p:nvPr/>
        </p:nvSpPr>
        <p:spPr>
          <a:xfrm>
            <a:off x="4084997" y="764255"/>
            <a:ext cx="70964" cy="243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3BC4CED-1AF5-4D06-38CF-5A5919A34B5B}"/>
              </a:ext>
            </a:extLst>
          </p:cNvPr>
          <p:cNvSpPr/>
          <p:nvPr/>
        </p:nvSpPr>
        <p:spPr>
          <a:xfrm>
            <a:off x="4014033" y="764255"/>
            <a:ext cx="70964" cy="2438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0E61E62-F835-8B4B-0CF0-29BFB4C508DC}"/>
              </a:ext>
            </a:extLst>
          </p:cNvPr>
          <p:cNvSpPr/>
          <p:nvPr/>
        </p:nvSpPr>
        <p:spPr>
          <a:xfrm>
            <a:off x="3943069" y="764255"/>
            <a:ext cx="70964" cy="2438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8179C17-B098-BEC0-A58E-98A3E09290D5}"/>
              </a:ext>
            </a:extLst>
          </p:cNvPr>
          <p:cNvSpPr/>
          <p:nvPr/>
        </p:nvSpPr>
        <p:spPr>
          <a:xfrm>
            <a:off x="3872105" y="764255"/>
            <a:ext cx="70964" cy="2438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9B3B9CC-DF48-CB43-B66A-AC7F6D8481E8}"/>
              </a:ext>
            </a:extLst>
          </p:cNvPr>
          <p:cNvSpPr/>
          <p:nvPr/>
        </p:nvSpPr>
        <p:spPr>
          <a:xfrm>
            <a:off x="3801141" y="764255"/>
            <a:ext cx="70964" cy="2438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CC181C2-C301-F23E-BB2E-D6C2BB58EE2D}"/>
              </a:ext>
            </a:extLst>
          </p:cNvPr>
          <p:cNvSpPr/>
          <p:nvPr/>
        </p:nvSpPr>
        <p:spPr>
          <a:xfrm>
            <a:off x="4226925" y="764255"/>
            <a:ext cx="70964" cy="243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53BC364-95DB-726B-3A96-78BA622C9004}"/>
              </a:ext>
            </a:extLst>
          </p:cNvPr>
          <p:cNvSpPr/>
          <p:nvPr/>
        </p:nvSpPr>
        <p:spPr>
          <a:xfrm>
            <a:off x="4297889" y="764255"/>
            <a:ext cx="70964" cy="243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573B8F1-1BE2-0B23-1C8A-3C44735F623E}"/>
              </a:ext>
            </a:extLst>
          </p:cNvPr>
          <p:cNvSpPr/>
          <p:nvPr/>
        </p:nvSpPr>
        <p:spPr>
          <a:xfrm>
            <a:off x="4368853" y="764255"/>
            <a:ext cx="70964" cy="243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4454666-EC2B-B29D-176E-FD35BAA507EA}"/>
              </a:ext>
            </a:extLst>
          </p:cNvPr>
          <p:cNvSpPr/>
          <p:nvPr/>
        </p:nvSpPr>
        <p:spPr>
          <a:xfrm>
            <a:off x="4854892" y="764255"/>
            <a:ext cx="243840" cy="243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94C29D11-B402-DB70-2F84-8A17E62137C0}"/>
              </a:ext>
            </a:extLst>
          </p:cNvPr>
          <p:cNvSpPr/>
          <p:nvPr/>
        </p:nvSpPr>
        <p:spPr>
          <a:xfrm>
            <a:off x="1813235" y="764255"/>
            <a:ext cx="70964" cy="24384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D0068FFC-84F0-E811-03F7-09B6EDDEAB13}"/>
              </a:ext>
            </a:extLst>
          </p:cNvPr>
          <p:cNvSpPr/>
          <p:nvPr/>
        </p:nvSpPr>
        <p:spPr>
          <a:xfrm>
            <a:off x="1813231" y="1638533"/>
            <a:ext cx="5316231" cy="2438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B6ED9AA3-9DA3-DF55-F7B9-02DCCBEE4DC2}"/>
              </a:ext>
            </a:extLst>
          </p:cNvPr>
          <p:cNvSpPr/>
          <p:nvPr/>
        </p:nvSpPr>
        <p:spPr>
          <a:xfrm>
            <a:off x="2239492" y="1637226"/>
            <a:ext cx="70964" cy="2438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D39EF3C4-A11F-B3AD-9163-E0530309DE7E}"/>
              </a:ext>
            </a:extLst>
          </p:cNvPr>
          <p:cNvSpPr/>
          <p:nvPr/>
        </p:nvSpPr>
        <p:spPr>
          <a:xfrm>
            <a:off x="2168528" y="1637226"/>
            <a:ext cx="70964" cy="2438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07AA7D4-C15D-9ED3-0188-0870BCEB65A8}"/>
              </a:ext>
            </a:extLst>
          </p:cNvPr>
          <p:cNvSpPr/>
          <p:nvPr/>
        </p:nvSpPr>
        <p:spPr>
          <a:xfrm>
            <a:off x="2097564" y="1637226"/>
            <a:ext cx="70964" cy="2438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F1DBE58-C164-3CBE-1638-0F7FA73A3348}"/>
              </a:ext>
            </a:extLst>
          </p:cNvPr>
          <p:cNvSpPr/>
          <p:nvPr/>
        </p:nvSpPr>
        <p:spPr>
          <a:xfrm>
            <a:off x="2026600" y="1637226"/>
            <a:ext cx="70964" cy="2438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C8D2F30-DB36-77A8-B404-F389B6E4F943}"/>
              </a:ext>
            </a:extLst>
          </p:cNvPr>
          <p:cNvSpPr/>
          <p:nvPr/>
        </p:nvSpPr>
        <p:spPr>
          <a:xfrm>
            <a:off x="1955636" y="1637226"/>
            <a:ext cx="70964" cy="2438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2DFA42D9-DD2C-877F-649E-25DC589EFCAE}"/>
              </a:ext>
            </a:extLst>
          </p:cNvPr>
          <p:cNvSpPr/>
          <p:nvPr/>
        </p:nvSpPr>
        <p:spPr>
          <a:xfrm>
            <a:off x="1884672" y="1637226"/>
            <a:ext cx="70964" cy="24384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806027F5-5A6F-9CD6-3F03-32DEF1344C13}"/>
              </a:ext>
            </a:extLst>
          </p:cNvPr>
          <p:cNvSpPr/>
          <p:nvPr/>
        </p:nvSpPr>
        <p:spPr>
          <a:xfrm>
            <a:off x="2310456" y="1637226"/>
            <a:ext cx="70964" cy="2438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4654D7D-8705-51F9-9151-9448C526909B}"/>
              </a:ext>
            </a:extLst>
          </p:cNvPr>
          <p:cNvSpPr/>
          <p:nvPr/>
        </p:nvSpPr>
        <p:spPr>
          <a:xfrm>
            <a:off x="2381420" y="1637226"/>
            <a:ext cx="70964" cy="2438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0AB806AD-1D9F-389A-FDD4-916124A6616C}"/>
              </a:ext>
            </a:extLst>
          </p:cNvPr>
          <p:cNvSpPr/>
          <p:nvPr/>
        </p:nvSpPr>
        <p:spPr>
          <a:xfrm>
            <a:off x="2452384" y="1637226"/>
            <a:ext cx="70964" cy="2438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B9188B3-7F9A-2C53-BDAE-0DF8A50574C7}"/>
              </a:ext>
            </a:extLst>
          </p:cNvPr>
          <p:cNvSpPr/>
          <p:nvPr/>
        </p:nvSpPr>
        <p:spPr>
          <a:xfrm>
            <a:off x="2878152" y="1637226"/>
            <a:ext cx="70964" cy="2438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B96FF19-3016-2BCC-008A-68E63C501B41}"/>
              </a:ext>
            </a:extLst>
          </p:cNvPr>
          <p:cNvSpPr/>
          <p:nvPr/>
        </p:nvSpPr>
        <p:spPr>
          <a:xfrm>
            <a:off x="2807188" y="1637226"/>
            <a:ext cx="70964" cy="2438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439B495-446E-F243-CB56-C755B24141F1}"/>
              </a:ext>
            </a:extLst>
          </p:cNvPr>
          <p:cNvSpPr/>
          <p:nvPr/>
        </p:nvSpPr>
        <p:spPr>
          <a:xfrm>
            <a:off x="2736224" y="1637226"/>
            <a:ext cx="70964" cy="2438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FDF81E8-C11E-DF16-D840-277E52B6CF35}"/>
              </a:ext>
            </a:extLst>
          </p:cNvPr>
          <p:cNvSpPr/>
          <p:nvPr/>
        </p:nvSpPr>
        <p:spPr>
          <a:xfrm>
            <a:off x="2665260" y="1637226"/>
            <a:ext cx="70964" cy="2438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9BFB3F7-A5AC-F2F0-2765-F42CADC4E4B6}"/>
              </a:ext>
            </a:extLst>
          </p:cNvPr>
          <p:cNvSpPr/>
          <p:nvPr/>
        </p:nvSpPr>
        <p:spPr>
          <a:xfrm>
            <a:off x="2594296" y="1637226"/>
            <a:ext cx="70964" cy="2438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9E93766B-A03F-B043-2365-F88828491541}"/>
              </a:ext>
            </a:extLst>
          </p:cNvPr>
          <p:cNvSpPr/>
          <p:nvPr/>
        </p:nvSpPr>
        <p:spPr>
          <a:xfrm>
            <a:off x="2523332" y="1637226"/>
            <a:ext cx="70964" cy="2438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97D78986-D593-AC2B-3C06-8A30D75545F8}"/>
              </a:ext>
            </a:extLst>
          </p:cNvPr>
          <p:cNvSpPr/>
          <p:nvPr/>
        </p:nvSpPr>
        <p:spPr>
          <a:xfrm>
            <a:off x="2949116" y="1637226"/>
            <a:ext cx="70964" cy="2438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0EED832-45E7-03E9-56C8-2735DC41C162}"/>
              </a:ext>
            </a:extLst>
          </p:cNvPr>
          <p:cNvSpPr/>
          <p:nvPr/>
        </p:nvSpPr>
        <p:spPr>
          <a:xfrm>
            <a:off x="3020080" y="1637226"/>
            <a:ext cx="70964" cy="24384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91A8F44-AF8B-084A-BAEE-13F02424C1CE}"/>
              </a:ext>
            </a:extLst>
          </p:cNvPr>
          <p:cNvSpPr/>
          <p:nvPr/>
        </p:nvSpPr>
        <p:spPr>
          <a:xfrm>
            <a:off x="3091044" y="1637226"/>
            <a:ext cx="70964" cy="24384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BC505FCE-3DA6-77FA-B8F0-05D0FDD06DAC}"/>
              </a:ext>
            </a:extLst>
          </p:cNvPr>
          <p:cNvSpPr/>
          <p:nvPr/>
        </p:nvSpPr>
        <p:spPr>
          <a:xfrm>
            <a:off x="3517301" y="1637226"/>
            <a:ext cx="70964" cy="243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368B8BE-6243-A768-3BDF-2AC8D43F54A5}"/>
              </a:ext>
            </a:extLst>
          </p:cNvPr>
          <p:cNvSpPr/>
          <p:nvPr/>
        </p:nvSpPr>
        <p:spPr>
          <a:xfrm>
            <a:off x="3446337" y="1637226"/>
            <a:ext cx="70964" cy="243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7D11AFAE-F493-5A05-EAE6-5AC4B6411204}"/>
              </a:ext>
            </a:extLst>
          </p:cNvPr>
          <p:cNvSpPr/>
          <p:nvPr/>
        </p:nvSpPr>
        <p:spPr>
          <a:xfrm>
            <a:off x="3375373" y="1637226"/>
            <a:ext cx="70964" cy="243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0A88342-FF47-D499-370D-85BBC09E761B}"/>
              </a:ext>
            </a:extLst>
          </p:cNvPr>
          <p:cNvSpPr/>
          <p:nvPr/>
        </p:nvSpPr>
        <p:spPr>
          <a:xfrm>
            <a:off x="3304409" y="1637226"/>
            <a:ext cx="70964" cy="24384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A6B2B1E-9DA2-92B1-EC2D-7D98718F5D8F}"/>
              </a:ext>
            </a:extLst>
          </p:cNvPr>
          <p:cNvSpPr/>
          <p:nvPr/>
        </p:nvSpPr>
        <p:spPr>
          <a:xfrm>
            <a:off x="3233445" y="1637226"/>
            <a:ext cx="70964" cy="24384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BAE08FBD-87D0-4528-97DE-0B00A8B2C784}"/>
              </a:ext>
            </a:extLst>
          </p:cNvPr>
          <p:cNvSpPr/>
          <p:nvPr/>
        </p:nvSpPr>
        <p:spPr>
          <a:xfrm>
            <a:off x="3162481" y="1637226"/>
            <a:ext cx="70964" cy="24384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C4172E6D-B98D-E132-3D9F-2D70BF0709E2}"/>
              </a:ext>
            </a:extLst>
          </p:cNvPr>
          <p:cNvSpPr/>
          <p:nvPr/>
        </p:nvSpPr>
        <p:spPr>
          <a:xfrm>
            <a:off x="3588265" y="1637226"/>
            <a:ext cx="70964" cy="243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2A6BEFA-5CD8-9DA3-0BC5-2E64F929F27A}"/>
              </a:ext>
            </a:extLst>
          </p:cNvPr>
          <p:cNvSpPr/>
          <p:nvPr/>
        </p:nvSpPr>
        <p:spPr>
          <a:xfrm>
            <a:off x="3659229" y="1637226"/>
            <a:ext cx="70964" cy="243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70D702D8-8100-ABDB-E19B-FE8BF085F759}"/>
              </a:ext>
            </a:extLst>
          </p:cNvPr>
          <p:cNvSpPr/>
          <p:nvPr/>
        </p:nvSpPr>
        <p:spPr>
          <a:xfrm>
            <a:off x="3730193" y="1637226"/>
            <a:ext cx="70964" cy="2438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FB247891-F79F-68C8-B5F2-4FF14A3C6833}"/>
              </a:ext>
            </a:extLst>
          </p:cNvPr>
          <p:cNvSpPr/>
          <p:nvPr/>
        </p:nvSpPr>
        <p:spPr>
          <a:xfrm>
            <a:off x="4155961" y="1637226"/>
            <a:ext cx="70964" cy="243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409ED20A-EBE0-4C29-534F-D3A3F4F92638}"/>
              </a:ext>
            </a:extLst>
          </p:cNvPr>
          <p:cNvSpPr/>
          <p:nvPr/>
        </p:nvSpPr>
        <p:spPr>
          <a:xfrm>
            <a:off x="4084997" y="1637226"/>
            <a:ext cx="70964" cy="243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7D75363-BB39-35DA-CCC3-3329492CEEDD}"/>
              </a:ext>
            </a:extLst>
          </p:cNvPr>
          <p:cNvSpPr/>
          <p:nvPr/>
        </p:nvSpPr>
        <p:spPr>
          <a:xfrm>
            <a:off x="4014033" y="1637226"/>
            <a:ext cx="70964" cy="2438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6764DCC0-0C23-1919-7C4D-F108E3196754}"/>
              </a:ext>
            </a:extLst>
          </p:cNvPr>
          <p:cNvSpPr/>
          <p:nvPr/>
        </p:nvSpPr>
        <p:spPr>
          <a:xfrm>
            <a:off x="3943069" y="1637226"/>
            <a:ext cx="70964" cy="2438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BD8DF76-7B73-7567-F4C2-C53A0F226001}"/>
              </a:ext>
            </a:extLst>
          </p:cNvPr>
          <p:cNvSpPr/>
          <p:nvPr/>
        </p:nvSpPr>
        <p:spPr>
          <a:xfrm>
            <a:off x="3872105" y="1637226"/>
            <a:ext cx="70964" cy="2438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26110C8-FE10-9E65-4C65-650E04E395E9}"/>
              </a:ext>
            </a:extLst>
          </p:cNvPr>
          <p:cNvSpPr/>
          <p:nvPr/>
        </p:nvSpPr>
        <p:spPr>
          <a:xfrm>
            <a:off x="3801141" y="1637226"/>
            <a:ext cx="70964" cy="2438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8C1A2D33-216E-D158-177C-4CC97EE2CA3D}"/>
              </a:ext>
            </a:extLst>
          </p:cNvPr>
          <p:cNvSpPr/>
          <p:nvPr/>
        </p:nvSpPr>
        <p:spPr>
          <a:xfrm>
            <a:off x="4226925" y="1637226"/>
            <a:ext cx="70964" cy="243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3DF34F5-0857-4786-0C4B-44052AA3C4E4}"/>
              </a:ext>
            </a:extLst>
          </p:cNvPr>
          <p:cNvSpPr/>
          <p:nvPr/>
        </p:nvSpPr>
        <p:spPr>
          <a:xfrm>
            <a:off x="4297889" y="1637226"/>
            <a:ext cx="70964" cy="243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DB661920-B274-4D3E-91CA-6E60A2BE2B11}"/>
              </a:ext>
            </a:extLst>
          </p:cNvPr>
          <p:cNvSpPr/>
          <p:nvPr/>
        </p:nvSpPr>
        <p:spPr>
          <a:xfrm>
            <a:off x="4368853" y="1637226"/>
            <a:ext cx="70964" cy="243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7A93B208-878D-ACD5-7564-740A171B54CC}"/>
              </a:ext>
            </a:extLst>
          </p:cNvPr>
          <p:cNvSpPr/>
          <p:nvPr/>
        </p:nvSpPr>
        <p:spPr>
          <a:xfrm>
            <a:off x="4854892" y="1637226"/>
            <a:ext cx="243840" cy="243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E73D8CDB-6ED8-D23C-3AF6-B983EF0B6D30}"/>
              </a:ext>
            </a:extLst>
          </p:cNvPr>
          <p:cNvSpPr/>
          <p:nvPr/>
        </p:nvSpPr>
        <p:spPr>
          <a:xfrm>
            <a:off x="1813235" y="1637226"/>
            <a:ext cx="70964" cy="24384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87777C16-F672-6B63-EB2F-70550B387FE8}"/>
              </a:ext>
            </a:extLst>
          </p:cNvPr>
          <p:cNvSpPr/>
          <p:nvPr/>
        </p:nvSpPr>
        <p:spPr>
          <a:xfrm>
            <a:off x="6885621" y="1637226"/>
            <a:ext cx="243840" cy="243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44B15453-C734-7F58-7D5D-96C235B59070}"/>
              </a:ext>
            </a:extLst>
          </p:cNvPr>
          <p:cNvSpPr/>
          <p:nvPr/>
        </p:nvSpPr>
        <p:spPr>
          <a:xfrm>
            <a:off x="425210" y="548812"/>
            <a:ext cx="70964" cy="243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E2F9FB55-AB04-79C2-7C48-61C70B099D33}"/>
              </a:ext>
            </a:extLst>
          </p:cNvPr>
          <p:cNvSpPr/>
          <p:nvPr/>
        </p:nvSpPr>
        <p:spPr>
          <a:xfrm>
            <a:off x="354246" y="548812"/>
            <a:ext cx="70964" cy="2438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274CA27-2708-6558-5463-0B469DE3417F}"/>
              </a:ext>
            </a:extLst>
          </p:cNvPr>
          <p:cNvSpPr/>
          <p:nvPr/>
        </p:nvSpPr>
        <p:spPr>
          <a:xfrm>
            <a:off x="283282" y="548812"/>
            <a:ext cx="70964" cy="2438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B2D95BF-ACFA-DA7E-D013-5C10CDAEF952}"/>
              </a:ext>
            </a:extLst>
          </p:cNvPr>
          <p:cNvSpPr/>
          <p:nvPr/>
        </p:nvSpPr>
        <p:spPr>
          <a:xfrm>
            <a:off x="210263" y="550638"/>
            <a:ext cx="70964" cy="24384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93B1DEA1-EC67-2B6C-C48B-AD8BDA99E68C}"/>
              </a:ext>
            </a:extLst>
          </p:cNvPr>
          <p:cNvSpPr/>
          <p:nvPr/>
        </p:nvSpPr>
        <p:spPr>
          <a:xfrm>
            <a:off x="1813231" y="2491029"/>
            <a:ext cx="5316231" cy="2438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D2AFE4AE-BF42-43A2-2577-52F4B71D3951}"/>
              </a:ext>
            </a:extLst>
          </p:cNvPr>
          <p:cNvSpPr/>
          <p:nvPr/>
        </p:nvSpPr>
        <p:spPr>
          <a:xfrm>
            <a:off x="1955675" y="2489722"/>
            <a:ext cx="70964" cy="243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5B5E815F-432A-7F7C-2074-8F24A69216E5}"/>
              </a:ext>
            </a:extLst>
          </p:cNvPr>
          <p:cNvSpPr/>
          <p:nvPr/>
        </p:nvSpPr>
        <p:spPr>
          <a:xfrm>
            <a:off x="1884711" y="2489722"/>
            <a:ext cx="70964" cy="243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B2509C53-2BB7-AC1F-3091-B99CDE7EAD03}"/>
              </a:ext>
            </a:extLst>
          </p:cNvPr>
          <p:cNvSpPr/>
          <p:nvPr/>
        </p:nvSpPr>
        <p:spPr>
          <a:xfrm>
            <a:off x="1813747" y="2489722"/>
            <a:ext cx="70964" cy="2438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F498CBF2-8327-1AF5-8AF6-A7687C630301}"/>
              </a:ext>
            </a:extLst>
          </p:cNvPr>
          <p:cNvSpPr/>
          <p:nvPr/>
        </p:nvSpPr>
        <p:spPr>
          <a:xfrm>
            <a:off x="2026639" y="2489722"/>
            <a:ext cx="70964" cy="243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DA3E4FCF-CD00-0EE9-08A4-3B806CD379AF}"/>
              </a:ext>
            </a:extLst>
          </p:cNvPr>
          <p:cNvSpPr/>
          <p:nvPr/>
        </p:nvSpPr>
        <p:spPr>
          <a:xfrm>
            <a:off x="2097603" y="2489722"/>
            <a:ext cx="70964" cy="243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DCC90402-1F39-D18D-C644-4B3C715BADF6}"/>
              </a:ext>
            </a:extLst>
          </p:cNvPr>
          <p:cNvSpPr/>
          <p:nvPr/>
        </p:nvSpPr>
        <p:spPr>
          <a:xfrm>
            <a:off x="2168567" y="2489722"/>
            <a:ext cx="70964" cy="243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22D0599C-A536-2F23-2365-B3B035B0A048}"/>
              </a:ext>
            </a:extLst>
          </p:cNvPr>
          <p:cNvSpPr/>
          <p:nvPr/>
        </p:nvSpPr>
        <p:spPr>
          <a:xfrm>
            <a:off x="2654606" y="2489722"/>
            <a:ext cx="243840" cy="243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6AFF1962-AFEF-7D63-B9B7-D5C94FDD58A2}"/>
              </a:ext>
            </a:extLst>
          </p:cNvPr>
          <p:cNvSpPr/>
          <p:nvPr/>
        </p:nvSpPr>
        <p:spPr>
          <a:xfrm>
            <a:off x="4685335" y="2489722"/>
            <a:ext cx="243840" cy="243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Arrow: Down 255">
            <a:extLst>
              <a:ext uri="{FF2B5EF4-FFF2-40B4-BE49-F238E27FC236}">
                <a16:creationId xmlns:a16="http://schemas.microsoft.com/office/drawing/2014/main" id="{64A48B42-9194-9A7B-F13F-2A1C02D078D5}"/>
              </a:ext>
            </a:extLst>
          </p:cNvPr>
          <p:cNvSpPr/>
          <p:nvPr/>
        </p:nvSpPr>
        <p:spPr>
          <a:xfrm>
            <a:off x="3345953" y="2002518"/>
            <a:ext cx="90487" cy="36933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25A97F6C-B270-3BDB-B140-6B85C79843F9}"/>
              </a:ext>
            </a:extLst>
          </p:cNvPr>
          <p:cNvSpPr/>
          <p:nvPr/>
        </p:nvSpPr>
        <p:spPr>
          <a:xfrm>
            <a:off x="1954518" y="3285853"/>
            <a:ext cx="70964" cy="243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FB679AA4-EC6B-3BE7-9C2E-155F424C1088}"/>
              </a:ext>
            </a:extLst>
          </p:cNvPr>
          <p:cNvSpPr/>
          <p:nvPr/>
        </p:nvSpPr>
        <p:spPr>
          <a:xfrm>
            <a:off x="1883554" y="3285853"/>
            <a:ext cx="70964" cy="243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ACB38705-F431-741A-8DE4-6A664BCC9106}"/>
              </a:ext>
            </a:extLst>
          </p:cNvPr>
          <p:cNvSpPr/>
          <p:nvPr/>
        </p:nvSpPr>
        <p:spPr>
          <a:xfrm>
            <a:off x="1812590" y="3285853"/>
            <a:ext cx="70964" cy="2438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B21B638F-CE2D-6BDE-E74A-0CB2BADA730B}"/>
              </a:ext>
            </a:extLst>
          </p:cNvPr>
          <p:cNvSpPr/>
          <p:nvPr/>
        </p:nvSpPr>
        <p:spPr>
          <a:xfrm>
            <a:off x="2025482" y="3285853"/>
            <a:ext cx="70964" cy="243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0D97462E-E023-22CC-0E06-3F3D07AC2F30}"/>
              </a:ext>
            </a:extLst>
          </p:cNvPr>
          <p:cNvSpPr/>
          <p:nvPr/>
        </p:nvSpPr>
        <p:spPr>
          <a:xfrm>
            <a:off x="2096446" y="3285853"/>
            <a:ext cx="70964" cy="243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C3DBFE4B-894F-9267-023C-FF5012C5CB41}"/>
              </a:ext>
            </a:extLst>
          </p:cNvPr>
          <p:cNvSpPr/>
          <p:nvPr/>
        </p:nvSpPr>
        <p:spPr>
          <a:xfrm>
            <a:off x="2167410" y="3285853"/>
            <a:ext cx="70964" cy="243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3068F414-1BDC-8CF5-B927-A22876449ACD}"/>
              </a:ext>
            </a:extLst>
          </p:cNvPr>
          <p:cNvSpPr/>
          <p:nvPr/>
        </p:nvSpPr>
        <p:spPr>
          <a:xfrm>
            <a:off x="2653449" y="3283472"/>
            <a:ext cx="243840" cy="243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C4344346-172C-137D-AE80-529AB9F8DD67}"/>
              </a:ext>
            </a:extLst>
          </p:cNvPr>
          <p:cNvSpPr/>
          <p:nvPr/>
        </p:nvSpPr>
        <p:spPr>
          <a:xfrm>
            <a:off x="1813230" y="3284779"/>
            <a:ext cx="1084060" cy="2438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6" name="Arrow: Down 265">
            <a:extLst>
              <a:ext uri="{FF2B5EF4-FFF2-40B4-BE49-F238E27FC236}">
                <a16:creationId xmlns:a16="http://schemas.microsoft.com/office/drawing/2014/main" id="{AB5804DE-E954-1C5C-4BCA-63B2305D68A4}"/>
              </a:ext>
            </a:extLst>
          </p:cNvPr>
          <p:cNvSpPr/>
          <p:nvPr/>
        </p:nvSpPr>
        <p:spPr>
          <a:xfrm>
            <a:off x="2371854" y="2834368"/>
            <a:ext cx="90487" cy="36933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8573E9F0-FDC0-AFB6-B3AE-EBF1A8D8969D}"/>
              </a:ext>
            </a:extLst>
          </p:cNvPr>
          <p:cNvSpPr txBox="1"/>
          <p:nvPr/>
        </p:nvSpPr>
        <p:spPr>
          <a:xfrm>
            <a:off x="2452385" y="2835625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Mod 2N</a:t>
            </a:r>
            <a:endParaRPr lang="en-US" dirty="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B2D819B6-3B1C-BAA9-9C5C-7A2C6FE47DE1}"/>
              </a:ext>
            </a:extLst>
          </p:cNvPr>
          <p:cNvSpPr txBox="1"/>
          <p:nvPr/>
        </p:nvSpPr>
        <p:spPr>
          <a:xfrm>
            <a:off x="3517556" y="1996085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Isolate</a:t>
            </a:r>
            <a:endParaRPr lang="en-US" dirty="0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D9A94227-186C-14C6-E518-13BF380800A1}"/>
              </a:ext>
            </a:extLst>
          </p:cNvPr>
          <p:cNvSpPr/>
          <p:nvPr/>
        </p:nvSpPr>
        <p:spPr>
          <a:xfrm>
            <a:off x="1813231" y="4015029"/>
            <a:ext cx="5316231" cy="2438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BA84A854-52E3-D4F7-70E0-540BA63E9E6B}"/>
              </a:ext>
            </a:extLst>
          </p:cNvPr>
          <p:cNvSpPr/>
          <p:nvPr/>
        </p:nvSpPr>
        <p:spPr>
          <a:xfrm>
            <a:off x="1813747" y="4013722"/>
            <a:ext cx="70964" cy="2438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FBF3174C-B000-155E-98CC-AF2D26F1C085}"/>
              </a:ext>
            </a:extLst>
          </p:cNvPr>
          <p:cNvSpPr/>
          <p:nvPr/>
        </p:nvSpPr>
        <p:spPr>
          <a:xfrm>
            <a:off x="4854891" y="4013722"/>
            <a:ext cx="2274569" cy="243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Arrow: Down 295">
            <a:extLst>
              <a:ext uri="{FF2B5EF4-FFF2-40B4-BE49-F238E27FC236}">
                <a16:creationId xmlns:a16="http://schemas.microsoft.com/office/drawing/2014/main" id="{4B0CF761-3614-8FB4-67C9-A35CC5D307E8}"/>
              </a:ext>
            </a:extLst>
          </p:cNvPr>
          <p:cNvSpPr/>
          <p:nvPr/>
        </p:nvSpPr>
        <p:spPr>
          <a:xfrm>
            <a:off x="2381421" y="3586843"/>
            <a:ext cx="90487" cy="36933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EE596D1A-04F1-A64D-45CA-BCCF0062F3A1}"/>
              </a:ext>
            </a:extLst>
          </p:cNvPr>
          <p:cNvSpPr txBox="1"/>
          <p:nvPr/>
        </p:nvSpPr>
        <p:spPr>
          <a:xfrm>
            <a:off x="2461951" y="3588100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PBS MSB</a:t>
            </a:r>
            <a:endParaRPr lang="en-US" dirty="0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C043C8FA-E0B5-4E37-649E-95BAD7B3E9E4}"/>
              </a:ext>
            </a:extLst>
          </p:cNvPr>
          <p:cNvSpPr/>
          <p:nvPr/>
        </p:nvSpPr>
        <p:spPr>
          <a:xfrm>
            <a:off x="1822463" y="4772267"/>
            <a:ext cx="5316231" cy="2438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AB3BF75A-EE52-3E36-F87E-CCC19CAFB16F}"/>
              </a:ext>
            </a:extLst>
          </p:cNvPr>
          <p:cNvSpPr/>
          <p:nvPr/>
        </p:nvSpPr>
        <p:spPr>
          <a:xfrm>
            <a:off x="1964907" y="4770960"/>
            <a:ext cx="70964" cy="243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D9C45B5B-4266-AD5E-F848-FC679BC1C484}"/>
              </a:ext>
            </a:extLst>
          </p:cNvPr>
          <p:cNvSpPr/>
          <p:nvPr/>
        </p:nvSpPr>
        <p:spPr>
          <a:xfrm>
            <a:off x="1893943" y="4770960"/>
            <a:ext cx="70964" cy="243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89985746-B456-48F4-773D-CAB2E39A5ED9}"/>
              </a:ext>
            </a:extLst>
          </p:cNvPr>
          <p:cNvSpPr/>
          <p:nvPr/>
        </p:nvSpPr>
        <p:spPr>
          <a:xfrm>
            <a:off x="2035871" y="4770960"/>
            <a:ext cx="70964" cy="243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60C6028F-AD72-CB6D-9C0D-29718DFFFF2D}"/>
              </a:ext>
            </a:extLst>
          </p:cNvPr>
          <p:cNvSpPr/>
          <p:nvPr/>
        </p:nvSpPr>
        <p:spPr>
          <a:xfrm>
            <a:off x="2106835" y="4770960"/>
            <a:ext cx="70964" cy="243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AB3737F9-5207-9AEE-BB4D-E522F5ED16AB}"/>
              </a:ext>
            </a:extLst>
          </p:cNvPr>
          <p:cNvSpPr/>
          <p:nvPr/>
        </p:nvSpPr>
        <p:spPr>
          <a:xfrm>
            <a:off x="2177799" y="4770960"/>
            <a:ext cx="70964" cy="243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2CB77ECE-FD40-C11D-7311-8941FE6122DE}"/>
              </a:ext>
            </a:extLst>
          </p:cNvPr>
          <p:cNvSpPr/>
          <p:nvPr/>
        </p:nvSpPr>
        <p:spPr>
          <a:xfrm>
            <a:off x="2663838" y="4770960"/>
            <a:ext cx="243840" cy="243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Arrow: Down 306">
            <a:extLst>
              <a:ext uri="{FF2B5EF4-FFF2-40B4-BE49-F238E27FC236}">
                <a16:creationId xmlns:a16="http://schemas.microsoft.com/office/drawing/2014/main" id="{2ACC3C38-CD1E-E83E-D074-9058626AB31E}"/>
              </a:ext>
            </a:extLst>
          </p:cNvPr>
          <p:cNvSpPr/>
          <p:nvPr/>
        </p:nvSpPr>
        <p:spPr>
          <a:xfrm>
            <a:off x="2396773" y="4344081"/>
            <a:ext cx="90487" cy="36933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1F6A25E5-6F8F-6C25-D8DC-7C6DC3B2297F}"/>
              </a:ext>
            </a:extLst>
          </p:cNvPr>
          <p:cNvSpPr txBox="1"/>
          <p:nvPr/>
        </p:nvSpPr>
        <p:spPr>
          <a:xfrm>
            <a:off x="2477304" y="4345338"/>
            <a:ext cx="148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Remove</a:t>
            </a:r>
            <a:r>
              <a:rPr lang="fr-CH" dirty="0"/>
              <a:t> MSB</a:t>
            </a:r>
            <a:endParaRPr lang="en-US" dirty="0"/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DDB2EF37-EE8E-A3AE-86B2-07ABBBC22141}"/>
              </a:ext>
            </a:extLst>
          </p:cNvPr>
          <p:cNvCxnSpPr>
            <a:stCxn id="246" idx="1"/>
            <a:endCxn id="298" idx="1"/>
          </p:cNvCxnSpPr>
          <p:nvPr/>
        </p:nvCxnSpPr>
        <p:spPr>
          <a:xfrm rot="10800000" flipH="1" flipV="1">
            <a:off x="1813747" y="2611642"/>
            <a:ext cx="8715" cy="2282544"/>
          </a:xfrm>
          <a:prstGeom prst="bentConnector3">
            <a:avLst>
              <a:gd name="adj1" fmla="val -448106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Connector: Elbow 311">
            <a:extLst>
              <a:ext uri="{FF2B5EF4-FFF2-40B4-BE49-F238E27FC236}">
                <a16:creationId xmlns:a16="http://schemas.microsoft.com/office/drawing/2014/main" id="{D54E2858-5557-0C0A-C3EA-3FD84FBB5F17}"/>
              </a:ext>
            </a:extLst>
          </p:cNvPr>
          <p:cNvCxnSpPr>
            <a:cxnSpLocks/>
            <a:stCxn id="290" idx="1"/>
            <a:endCxn id="298" idx="1"/>
          </p:cNvCxnSpPr>
          <p:nvPr/>
        </p:nvCxnSpPr>
        <p:spPr>
          <a:xfrm rot="10800000" flipH="1" flipV="1">
            <a:off x="1813747" y="4135641"/>
            <a:ext cx="8716" cy="758545"/>
          </a:xfrm>
          <a:prstGeom prst="bentConnector3">
            <a:avLst>
              <a:gd name="adj1" fmla="val -262276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5" name="Rectangle 314">
            <a:extLst>
              <a:ext uri="{FF2B5EF4-FFF2-40B4-BE49-F238E27FC236}">
                <a16:creationId xmlns:a16="http://schemas.microsoft.com/office/drawing/2014/main" id="{28800A03-62B5-D00C-0826-20CF33AEAE1F}"/>
              </a:ext>
            </a:extLst>
          </p:cNvPr>
          <p:cNvSpPr/>
          <p:nvPr/>
        </p:nvSpPr>
        <p:spPr>
          <a:xfrm>
            <a:off x="1981606" y="5592363"/>
            <a:ext cx="70964" cy="243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46C0E84B-7B15-3659-CD71-246FFEE61400}"/>
              </a:ext>
            </a:extLst>
          </p:cNvPr>
          <p:cNvSpPr/>
          <p:nvPr/>
        </p:nvSpPr>
        <p:spPr>
          <a:xfrm>
            <a:off x="1910642" y="5592363"/>
            <a:ext cx="70964" cy="243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FE01CEFF-BAB6-0620-E213-37F9BE4FEB8A}"/>
              </a:ext>
            </a:extLst>
          </p:cNvPr>
          <p:cNvSpPr/>
          <p:nvPr/>
        </p:nvSpPr>
        <p:spPr>
          <a:xfrm>
            <a:off x="2052570" y="5592363"/>
            <a:ext cx="70964" cy="243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88D3F2FC-6C77-42F6-9732-F4F766F87AC8}"/>
              </a:ext>
            </a:extLst>
          </p:cNvPr>
          <p:cNvSpPr/>
          <p:nvPr/>
        </p:nvSpPr>
        <p:spPr>
          <a:xfrm>
            <a:off x="2123534" y="5592363"/>
            <a:ext cx="70964" cy="243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B16D77D8-D79F-997C-5712-0AF92F939417}"/>
              </a:ext>
            </a:extLst>
          </p:cNvPr>
          <p:cNvSpPr/>
          <p:nvPr/>
        </p:nvSpPr>
        <p:spPr>
          <a:xfrm>
            <a:off x="2194498" y="5592363"/>
            <a:ext cx="70964" cy="243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0992F40D-F969-2791-2886-63C476AEC82C}"/>
              </a:ext>
            </a:extLst>
          </p:cNvPr>
          <p:cNvSpPr/>
          <p:nvPr/>
        </p:nvSpPr>
        <p:spPr>
          <a:xfrm>
            <a:off x="2680537" y="5592363"/>
            <a:ext cx="243840" cy="243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3821DA23-ACCB-D355-9471-D23B071A6656}"/>
              </a:ext>
            </a:extLst>
          </p:cNvPr>
          <p:cNvSpPr/>
          <p:nvPr/>
        </p:nvSpPr>
        <p:spPr>
          <a:xfrm>
            <a:off x="1840318" y="5593670"/>
            <a:ext cx="1084060" cy="2438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3" name="Arrow: Down 322">
            <a:extLst>
              <a:ext uri="{FF2B5EF4-FFF2-40B4-BE49-F238E27FC236}">
                <a16:creationId xmlns:a16="http://schemas.microsoft.com/office/drawing/2014/main" id="{4544ECAC-C36F-FDA0-2F07-C46228E55FED}"/>
              </a:ext>
            </a:extLst>
          </p:cNvPr>
          <p:cNvSpPr/>
          <p:nvPr/>
        </p:nvSpPr>
        <p:spPr>
          <a:xfrm>
            <a:off x="2398942" y="5143259"/>
            <a:ext cx="90487" cy="36933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E546DAA9-64E3-F2FA-A8CC-EC1100FB6146}"/>
              </a:ext>
            </a:extLst>
          </p:cNvPr>
          <p:cNvSpPr txBox="1"/>
          <p:nvPr/>
        </p:nvSpPr>
        <p:spPr>
          <a:xfrm>
            <a:off x="2479473" y="5144516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Mod 2N</a:t>
            </a:r>
            <a:endParaRPr lang="en-US" dirty="0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C77709D8-415F-2952-3FF1-26B32E0FBA38}"/>
              </a:ext>
            </a:extLst>
          </p:cNvPr>
          <p:cNvSpPr/>
          <p:nvPr/>
        </p:nvSpPr>
        <p:spPr>
          <a:xfrm>
            <a:off x="1813231" y="6330250"/>
            <a:ext cx="5316231" cy="2438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CD9840C8-A1D3-0EF2-A05F-AB6C2A88E5DF}"/>
              </a:ext>
            </a:extLst>
          </p:cNvPr>
          <p:cNvSpPr/>
          <p:nvPr/>
        </p:nvSpPr>
        <p:spPr>
          <a:xfrm>
            <a:off x="4155961" y="6331324"/>
            <a:ext cx="70964" cy="243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499149A5-D131-60E9-6F5B-46FB200F724C}"/>
              </a:ext>
            </a:extLst>
          </p:cNvPr>
          <p:cNvSpPr/>
          <p:nvPr/>
        </p:nvSpPr>
        <p:spPr>
          <a:xfrm>
            <a:off x="4084997" y="6331324"/>
            <a:ext cx="70964" cy="243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CE5F7073-38F4-5008-95A8-D194B0D1156C}"/>
              </a:ext>
            </a:extLst>
          </p:cNvPr>
          <p:cNvSpPr/>
          <p:nvPr/>
        </p:nvSpPr>
        <p:spPr>
          <a:xfrm>
            <a:off x="4226925" y="6331324"/>
            <a:ext cx="70964" cy="243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66239513-2102-7BD0-6137-50A4EE14DBDA}"/>
              </a:ext>
            </a:extLst>
          </p:cNvPr>
          <p:cNvSpPr/>
          <p:nvPr/>
        </p:nvSpPr>
        <p:spPr>
          <a:xfrm>
            <a:off x="4297889" y="6331324"/>
            <a:ext cx="70964" cy="243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8E329D2D-A8A7-0827-CD3C-CB2A554FE39D}"/>
              </a:ext>
            </a:extLst>
          </p:cNvPr>
          <p:cNvSpPr/>
          <p:nvPr/>
        </p:nvSpPr>
        <p:spPr>
          <a:xfrm>
            <a:off x="4368853" y="6331324"/>
            <a:ext cx="70964" cy="243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A21FC38B-0AC5-4F0F-1E20-7EE26752F634}"/>
              </a:ext>
            </a:extLst>
          </p:cNvPr>
          <p:cNvSpPr/>
          <p:nvPr/>
        </p:nvSpPr>
        <p:spPr>
          <a:xfrm>
            <a:off x="4854891" y="6330308"/>
            <a:ext cx="2274569" cy="243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Arrow: Down 367">
            <a:extLst>
              <a:ext uri="{FF2B5EF4-FFF2-40B4-BE49-F238E27FC236}">
                <a16:creationId xmlns:a16="http://schemas.microsoft.com/office/drawing/2014/main" id="{9CF13BCE-2B33-5AAE-EF41-D37B99359122}"/>
              </a:ext>
            </a:extLst>
          </p:cNvPr>
          <p:cNvSpPr/>
          <p:nvPr/>
        </p:nvSpPr>
        <p:spPr>
          <a:xfrm>
            <a:off x="2389929" y="5892559"/>
            <a:ext cx="90487" cy="36933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D1276E51-E8E1-7910-5829-BEF3DB85FCCD}"/>
              </a:ext>
            </a:extLst>
          </p:cNvPr>
          <p:cNvSpPr txBox="1"/>
          <p:nvPr/>
        </p:nvSpPr>
        <p:spPr>
          <a:xfrm>
            <a:off x="2470460" y="5893816"/>
            <a:ext cx="183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PBS Digit </a:t>
            </a:r>
            <a:r>
              <a:rPr lang="fr-CH" dirty="0" err="1"/>
              <a:t>Extract</a:t>
            </a:r>
            <a:endParaRPr lang="en-US" dirty="0"/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ACD6783C-5C95-BDEB-0B62-0FAEFC589EA1}"/>
              </a:ext>
            </a:extLst>
          </p:cNvPr>
          <p:cNvSpPr/>
          <p:nvPr/>
        </p:nvSpPr>
        <p:spPr>
          <a:xfrm>
            <a:off x="7847012" y="6329047"/>
            <a:ext cx="3230562" cy="2438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BF22D8D4-5D52-BF0D-2FB5-EBA6852F268C}"/>
              </a:ext>
            </a:extLst>
          </p:cNvPr>
          <p:cNvSpPr/>
          <p:nvPr/>
        </p:nvSpPr>
        <p:spPr>
          <a:xfrm>
            <a:off x="10134803" y="6326946"/>
            <a:ext cx="70964" cy="243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BAF2757D-BAAE-7DAB-A04D-A2F808DF4DFB}"/>
              </a:ext>
            </a:extLst>
          </p:cNvPr>
          <p:cNvSpPr/>
          <p:nvPr/>
        </p:nvSpPr>
        <p:spPr>
          <a:xfrm>
            <a:off x="10063839" y="6326946"/>
            <a:ext cx="70964" cy="243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1F524DA4-6DDF-38C9-99D9-C5F38017E899}"/>
              </a:ext>
            </a:extLst>
          </p:cNvPr>
          <p:cNvSpPr/>
          <p:nvPr/>
        </p:nvSpPr>
        <p:spPr>
          <a:xfrm>
            <a:off x="10205767" y="6326946"/>
            <a:ext cx="70964" cy="243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42098C3A-DD33-CA5B-650C-D7826AF572EF}"/>
              </a:ext>
            </a:extLst>
          </p:cNvPr>
          <p:cNvSpPr/>
          <p:nvPr/>
        </p:nvSpPr>
        <p:spPr>
          <a:xfrm>
            <a:off x="10276731" y="6326946"/>
            <a:ext cx="70964" cy="243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DCAB3095-D2BF-9E63-583F-061A618F27CA}"/>
              </a:ext>
            </a:extLst>
          </p:cNvPr>
          <p:cNvSpPr/>
          <p:nvPr/>
        </p:nvSpPr>
        <p:spPr>
          <a:xfrm>
            <a:off x="10347695" y="6326946"/>
            <a:ext cx="70964" cy="2438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5EA30102-1371-3C9A-89CE-5BF99A784CE2}"/>
              </a:ext>
            </a:extLst>
          </p:cNvPr>
          <p:cNvSpPr/>
          <p:nvPr/>
        </p:nvSpPr>
        <p:spPr>
          <a:xfrm>
            <a:off x="10833734" y="6328827"/>
            <a:ext cx="243840" cy="243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6" name="Arrow: Down 385">
            <a:extLst>
              <a:ext uri="{FF2B5EF4-FFF2-40B4-BE49-F238E27FC236}">
                <a16:creationId xmlns:a16="http://schemas.microsoft.com/office/drawing/2014/main" id="{9C7D77AA-4233-0250-012E-58B251534411}"/>
              </a:ext>
            </a:extLst>
          </p:cNvPr>
          <p:cNvSpPr/>
          <p:nvPr/>
        </p:nvSpPr>
        <p:spPr>
          <a:xfrm rot="16200000">
            <a:off x="7418606" y="6284387"/>
            <a:ext cx="90487" cy="36933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25556A9D-DFDD-4970-785D-F3D91F2A9A5E}"/>
              </a:ext>
            </a:extLst>
          </p:cNvPr>
          <p:cNvSpPr txBox="1"/>
          <p:nvPr/>
        </p:nvSpPr>
        <p:spPr>
          <a:xfrm>
            <a:off x="6863469" y="5619563"/>
            <a:ext cx="1359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H" dirty="0"/>
              <a:t>Mod Switch </a:t>
            </a:r>
            <a:br>
              <a:rPr lang="fr-CH" dirty="0"/>
            </a:br>
            <a:r>
              <a:rPr lang="fr-CH" dirty="0"/>
              <a:t>to LWE</a:t>
            </a:r>
            <a:endParaRPr lang="en-US" dirty="0"/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2CE5A487-4BFC-6477-C98A-B7C53446750F}"/>
              </a:ext>
            </a:extLst>
          </p:cNvPr>
          <p:cNvSpPr txBox="1"/>
          <p:nvPr/>
        </p:nvSpPr>
        <p:spPr>
          <a:xfrm>
            <a:off x="8837817" y="5886597"/>
            <a:ext cx="138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LWE(Digits)</a:t>
            </a:r>
            <a:endParaRPr lang="en-US" dirty="0"/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2FF72063-4679-E1BE-EB7C-0D2E6B1B1BFD}"/>
              </a:ext>
            </a:extLst>
          </p:cNvPr>
          <p:cNvSpPr/>
          <p:nvPr/>
        </p:nvSpPr>
        <p:spPr>
          <a:xfrm>
            <a:off x="1813231" y="7163033"/>
            <a:ext cx="5316231" cy="2438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BF46AFB1-3EFE-3F20-1E35-B7E406ACB889}"/>
              </a:ext>
            </a:extLst>
          </p:cNvPr>
          <p:cNvSpPr/>
          <p:nvPr/>
        </p:nvSpPr>
        <p:spPr>
          <a:xfrm>
            <a:off x="2239492" y="7161726"/>
            <a:ext cx="70964" cy="2438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136B0ECA-EB65-04D7-1CC9-21810FE38D80}"/>
              </a:ext>
            </a:extLst>
          </p:cNvPr>
          <p:cNvSpPr/>
          <p:nvPr/>
        </p:nvSpPr>
        <p:spPr>
          <a:xfrm>
            <a:off x="2168528" y="7161726"/>
            <a:ext cx="70964" cy="2438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3DF06EF7-C712-C112-FF2F-C477062E94BB}"/>
              </a:ext>
            </a:extLst>
          </p:cNvPr>
          <p:cNvSpPr/>
          <p:nvPr/>
        </p:nvSpPr>
        <p:spPr>
          <a:xfrm>
            <a:off x="2097564" y="7161726"/>
            <a:ext cx="70964" cy="2438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8D0DC571-6A33-E9B6-1243-0C3DCC9C076B}"/>
              </a:ext>
            </a:extLst>
          </p:cNvPr>
          <p:cNvSpPr/>
          <p:nvPr/>
        </p:nvSpPr>
        <p:spPr>
          <a:xfrm>
            <a:off x="2026600" y="7161726"/>
            <a:ext cx="70964" cy="2438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28B98A30-D904-B666-3A76-AE8D4E837DCA}"/>
              </a:ext>
            </a:extLst>
          </p:cNvPr>
          <p:cNvSpPr/>
          <p:nvPr/>
        </p:nvSpPr>
        <p:spPr>
          <a:xfrm>
            <a:off x="1955636" y="7161726"/>
            <a:ext cx="70964" cy="2438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4A5ED3B0-80F6-E789-311A-42A21CE2DCDF}"/>
              </a:ext>
            </a:extLst>
          </p:cNvPr>
          <p:cNvSpPr/>
          <p:nvPr/>
        </p:nvSpPr>
        <p:spPr>
          <a:xfrm>
            <a:off x="1884672" y="7161726"/>
            <a:ext cx="70964" cy="24384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76F3910F-1F27-E612-64B3-E5667A5A4820}"/>
              </a:ext>
            </a:extLst>
          </p:cNvPr>
          <p:cNvSpPr/>
          <p:nvPr/>
        </p:nvSpPr>
        <p:spPr>
          <a:xfrm>
            <a:off x="2310456" y="7161726"/>
            <a:ext cx="70964" cy="2438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EBFB945C-7562-F2F9-C640-6D548A9F15F4}"/>
              </a:ext>
            </a:extLst>
          </p:cNvPr>
          <p:cNvSpPr/>
          <p:nvPr/>
        </p:nvSpPr>
        <p:spPr>
          <a:xfrm>
            <a:off x="2381420" y="7161726"/>
            <a:ext cx="70964" cy="2438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EAF3A6B9-A30D-E7D8-831D-AD9F155F4F5E}"/>
              </a:ext>
            </a:extLst>
          </p:cNvPr>
          <p:cNvSpPr/>
          <p:nvPr/>
        </p:nvSpPr>
        <p:spPr>
          <a:xfrm>
            <a:off x="2452384" y="7161726"/>
            <a:ext cx="70964" cy="2438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C67B8DFB-40B1-6392-F976-E3B511081214}"/>
              </a:ext>
            </a:extLst>
          </p:cNvPr>
          <p:cNvSpPr/>
          <p:nvPr/>
        </p:nvSpPr>
        <p:spPr>
          <a:xfrm>
            <a:off x="2878152" y="7161726"/>
            <a:ext cx="70964" cy="2438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388DEC7D-1184-DE68-FE47-3F2BA84C1894}"/>
              </a:ext>
            </a:extLst>
          </p:cNvPr>
          <p:cNvSpPr/>
          <p:nvPr/>
        </p:nvSpPr>
        <p:spPr>
          <a:xfrm>
            <a:off x="2807188" y="7161726"/>
            <a:ext cx="70964" cy="2438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6954800B-20CF-3DC8-FC16-1F03CDED9A8C}"/>
              </a:ext>
            </a:extLst>
          </p:cNvPr>
          <p:cNvSpPr/>
          <p:nvPr/>
        </p:nvSpPr>
        <p:spPr>
          <a:xfrm>
            <a:off x="2736224" y="7161726"/>
            <a:ext cx="70964" cy="2438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C532961F-24A4-6202-728C-CF17BBCC373B}"/>
              </a:ext>
            </a:extLst>
          </p:cNvPr>
          <p:cNvSpPr/>
          <p:nvPr/>
        </p:nvSpPr>
        <p:spPr>
          <a:xfrm>
            <a:off x="2665260" y="7161726"/>
            <a:ext cx="70964" cy="2438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3EBD33EC-A263-F500-B560-E0BE1C9A3CDD}"/>
              </a:ext>
            </a:extLst>
          </p:cNvPr>
          <p:cNvSpPr/>
          <p:nvPr/>
        </p:nvSpPr>
        <p:spPr>
          <a:xfrm>
            <a:off x="2594296" y="7161726"/>
            <a:ext cx="70964" cy="2438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63E1C666-BD10-E905-6EB8-F038AEDD7776}"/>
              </a:ext>
            </a:extLst>
          </p:cNvPr>
          <p:cNvSpPr/>
          <p:nvPr/>
        </p:nvSpPr>
        <p:spPr>
          <a:xfrm>
            <a:off x="2523332" y="7161726"/>
            <a:ext cx="70964" cy="24384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DDF313F9-5D92-76FC-9C81-DD5966FD4C08}"/>
              </a:ext>
            </a:extLst>
          </p:cNvPr>
          <p:cNvSpPr/>
          <p:nvPr/>
        </p:nvSpPr>
        <p:spPr>
          <a:xfrm>
            <a:off x="2949116" y="7161726"/>
            <a:ext cx="70964" cy="2438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A2ECD65F-FB00-E696-E45F-BCF394660352}"/>
              </a:ext>
            </a:extLst>
          </p:cNvPr>
          <p:cNvSpPr/>
          <p:nvPr/>
        </p:nvSpPr>
        <p:spPr>
          <a:xfrm>
            <a:off x="3020080" y="7161726"/>
            <a:ext cx="70964" cy="24384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5C5F476D-B354-8EF1-F01F-7947D971A3C8}"/>
              </a:ext>
            </a:extLst>
          </p:cNvPr>
          <p:cNvSpPr/>
          <p:nvPr/>
        </p:nvSpPr>
        <p:spPr>
          <a:xfrm>
            <a:off x="3091044" y="7161726"/>
            <a:ext cx="70964" cy="24384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CB0FF14F-1C9C-7858-D4B6-C4F06453740D}"/>
              </a:ext>
            </a:extLst>
          </p:cNvPr>
          <p:cNvSpPr/>
          <p:nvPr/>
        </p:nvSpPr>
        <p:spPr>
          <a:xfrm>
            <a:off x="3517301" y="7161726"/>
            <a:ext cx="70964" cy="243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113379E4-021E-0EFD-0C8C-051F69888EB8}"/>
              </a:ext>
            </a:extLst>
          </p:cNvPr>
          <p:cNvSpPr/>
          <p:nvPr/>
        </p:nvSpPr>
        <p:spPr>
          <a:xfrm>
            <a:off x="3446337" y="7161726"/>
            <a:ext cx="70964" cy="243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8171B99D-3463-B9BF-495B-3945FDC2C80F}"/>
              </a:ext>
            </a:extLst>
          </p:cNvPr>
          <p:cNvSpPr/>
          <p:nvPr/>
        </p:nvSpPr>
        <p:spPr>
          <a:xfrm>
            <a:off x="3375373" y="7161726"/>
            <a:ext cx="70964" cy="243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2B55CA44-F860-9C53-DF17-11FB7924F61B}"/>
              </a:ext>
            </a:extLst>
          </p:cNvPr>
          <p:cNvSpPr/>
          <p:nvPr/>
        </p:nvSpPr>
        <p:spPr>
          <a:xfrm>
            <a:off x="3304409" y="7161726"/>
            <a:ext cx="70964" cy="24384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13276A10-FCB0-488C-FAB0-8FDA1DB440ED}"/>
              </a:ext>
            </a:extLst>
          </p:cNvPr>
          <p:cNvSpPr/>
          <p:nvPr/>
        </p:nvSpPr>
        <p:spPr>
          <a:xfrm>
            <a:off x="3233445" y="7161726"/>
            <a:ext cx="70964" cy="24384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579EF67A-17D2-8FD2-04C5-4B3D5B205EC6}"/>
              </a:ext>
            </a:extLst>
          </p:cNvPr>
          <p:cNvSpPr/>
          <p:nvPr/>
        </p:nvSpPr>
        <p:spPr>
          <a:xfrm>
            <a:off x="3162481" y="7161726"/>
            <a:ext cx="70964" cy="24384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E996909D-C4AC-98FB-4835-BB48445092F6}"/>
              </a:ext>
            </a:extLst>
          </p:cNvPr>
          <p:cNvSpPr/>
          <p:nvPr/>
        </p:nvSpPr>
        <p:spPr>
          <a:xfrm>
            <a:off x="3588265" y="7161726"/>
            <a:ext cx="70964" cy="243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Rectangle 415">
            <a:extLst>
              <a:ext uri="{FF2B5EF4-FFF2-40B4-BE49-F238E27FC236}">
                <a16:creationId xmlns:a16="http://schemas.microsoft.com/office/drawing/2014/main" id="{AF42DF3F-3213-21EF-A296-8ED1005FADBF}"/>
              </a:ext>
            </a:extLst>
          </p:cNvPr>
          <p:cNvSpPr/>
          <p:nvPr/>
        </p:nvSpPr>
        <p:spPr>
          <a:xfrm>
            <a:off x="3659229" y="7161726"/>
            <a:ext cx="70964" cy="243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 416">
            <a:extLst>
              <a:ext uri="{FF2B5EF4-FFF2-40B4-BE49-F238E27FC236}">
                <a16:creationId xmlns:a16="http://schemas.microsoft.com/office/drawing/2014/main" id="{6ADE235B-D0A9-3CF3-E2E6-7984EC20D7C8}"/>
              </a:ext>
            </a:extLst>
          </p:cNvPr>
          <p:cNvSpPr/>
          <p:nvPr/>
        </p:nvSpPr>
        <p:spPr>
          <a:xfrm>
            <a:off x="3730193" y="7161726"/>
            <a:ext cx="70964" cy="2438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A921AFE0-EE98-2044-9D9F-DF0A54A8220B}"/>
              </a:ext>
            </a:extLst>
          </p:cNvPr>
          <p:cNvSpPr/>
          <p:nvPr/>
        </p:nvSpPr>
        <p:spPr>
          <a:xfrm>
            <a:off x="4014033" y="7161726"/>
            <a:ext cx="70964" cy="2438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7B3977EE-1D7B-FFB5-B255-375F067C4F1A}"/>
              </a:ext>
            </a:extLst>
          </p:cNvPr>
          <p:cNvSpPr/>
          <p:nvPr/>
        </p:nvSpPr>
        <p:spPr>
          <a:xfrm>
            <a:off x="3943069" y="7161726"/>
            <a:ext cx="70964" cy="2438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ADC3FE81-AB80-C077-FCC3-3BDEA06E172D}"/>
              </a:ext>
            </a:extLst>
          </p:cNvPr>
          <p:cNvSpPr/>
          <p:nvPr/>
        </p:nvSpPr>
        <p:spPr>
          <a:xfrm>
            <a:off x="3872105" y="7161726"/>
            <a:ext cx="70964" cy="2438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9861FC0E-188C-29E7-0028-918656F742EC}"/>
              </a:ext>
            </a:extLst>
          </p:cNvPr>
          <p:cNvSpPr/>
          <p:nvPr/>
        </p:nvSpPr>
        <p:spPr>
          <a:xfrm>
            <a:off x="3801141" y="7161726"/>
            <a:ext cx="70964" cy="2438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80E8B93B-92A7-FDA0-D794-2056D06E3D83}"/>
              </a:ext>
            </a:extLst>
          </p:cNvPr>
          <p:cNvSpPr/>
          <p:nvPr/>
        </p:nvSpPr>
        <p:spPr>
          <a:xfrm>
            <a:off x="1813235" y="7161726"/>
            <a:ext cx="70964" cy="24384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EE0C748D-3062-1CCA-729C-D0E363069A8F}"/>
              </a:ext>
            </a:extLst>
          </p:cNvPr>
          <p:cNvSpPr txBox="1"/>
          <p:nvPr/>
        </p:nvSpPr>
        <p:spPr>
          <a:xfrm>
            <a:off x="3534134" y="6674407"/>
            <a:ext cx="1422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Remove</a:t>
            </a:r>
            <a:r>
              <a:rPr lang="fr-CH" dirty="0"/>
              <a:t> LSB</a:t>
            </a:r>
            <a:endParaRPr lang="en-US" dirty="0"/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EDD9DB5C-9A8F-07DF-76EA-4D2D086D38F5}"/>
              </a:ext>
            </a:extLst>
          </p:cNvPr>
          <p:cNvSpPr/>
          <p:nvPr/>
        </p:nvSpPr>
        <p:spPr>
          <a:xfrm>
            <a:off x="4854892" y="7162158"/>
            <a:ext cx="2274569" cy="243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6" name="Connector: Elbow 435">
            <a:extLst>
              <a:ext uri="{FF2B5EF4-FFF2-40B4-BE49-F238E27FC236}">
                <a16:creationId xmlns:a16="http://schemas.microsoft.com/office/drawing/2014/main" id="{00326E2B-E7C9-CBD2-1227-B7E0867E0D3F}"/>
              </a:ext>
            </a:extLst>
          </p:cNvPr>
          <p:cNvCxnSpPr>
            <a:cxnSpLocks/>
            <a:stCxn id="170" idx="1"/>
            <a:endCxn id="428" idx="1"/>
          </p:cNvCxnSpPr>
          <p:nvPr/>
        </p:nvCxnSpPr>
        <p:spPr>
          <a:xfrm rot="10800000" flipV="1">
            <a:off x="1813235" y="1759146"/>
            <a:ext cx="12700" cy="5524500"/>
          </a:xfrm>
          <a:prstGeom prst="bentConnector3">
            <a:avLst>
              <a:gd name="adj1" fmla="val 9225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5" name="Connector: Elbow 444">
            <a:extLst>
              <a:ext uri="{FF2B5EF4-FFF2-40B4-BE49-F238E27FC236}">
                <a16:creationId xmlns:a16="http://schemas.microsoft.com/office/drawing/2014/main" id="{8126CB9E-8D56-21C5-A5D3-2A4019DAD20C}"/>
              </a:ext>
            </a:extLst>
          </p:cNvPr>
          <p:cNvCxnSpPr>
            <a:cxnSpLocks/>
            <a:stCxn id="325" idx="1"/>
            <a:endCxn id="390" idx="1"/>
          </p:cNvCxnSpPr>
          <p:nvPr/>
        </p:nvCxnSpPr>
        <p:spPr>
          <a:xfrm rot="10800000" flipV="1">
            <a:off x="1813231" y="6452169"/>
            <a:ext cx="12700" cy="832783"/>
          </a:xfrm>
          <a:prstGeom prst="bentConnector3">
            <a:avLst>
              <a:gd name="adj1" fmla="val 5325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9" name="Rectangle 448">
            <a:extLst>
              <a:ext uri="{FF2B5EF4-FFF2-40B4-BE49-F238E27FC236}">
                <a16:creationId xmlns:a16="http://schemas.microsoft.com/office/drawing/2014/main" id="{D29D7409-C03D-4BCB-B54A-4EBAB347472F}"/>
              </a:ext>
            </a:extLst>
          </p:cNvPr>
          <p:cNvSpPr/>
          <p:nvPr/>
        </p:nvSpPr>
        <p:spPr>
          <a:xfrm>
            <a:off x="1813232" y="7980855"/>
            <a:ext cx="5316231" cy="2438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B06975A9-8FC4-CEA8-B9A6-B3F61005E550}"/>
              </a:ext>
            </a:extLst>
          </p:cNvPr>
          <p:cNvSpPr/>
          <p:nvPr/>
        </p:nvSpPr>
        <p:spPr>
          <a:xfrm>
            <a:off x="1811369" y="7979548"/>
            <a:ext cx="70964" cy="243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7283C37E-ABE0-DD09-6636-E492D89934F7}"/>
              </a:ext>
            </a:extLst>
          </p:cNvPr>
          <p:cNvSpPr/>
          <p:nvPr/>
        </p:nvSpPr>
        <p:spPr>
          <a:xfrm>
            <a:off x="1882333" y="7979548"/>
            <a:ext cx="70964" cy="2438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FC64149F-093E-26EA-DEB7-752679F1864D}"/>
              </a:ext>
            </a:extLst>
          </p:cNvPr>
          <p:cNvSpPr/>
          <p:nvPr/>
        </p:nvSpPr>
        <p:spPr>
          <a:xfrm>
            <a:off x="2166173" y="7979548"/>
            <a:ext cx="70964" cy="2438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1EC2C89F-86B8-743C-D32E-AA7DD05B48C0}"/>
              </a:ext>
            </a:extLst>
          </p:cNvPr>
          <p:cNvSpPr/>
          <p:nvPr/>
        </p:nvSpPr>
        <p:spPr>
          <a:xfrm>
            <a:off x="2095209" y="7979548"/>
            <a:ext cx="70964" cy="2438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F5C6F81A-71EB-A68F-5C6D-3753E4F847E7}"/>
              </a:ext>
            </a:extLst>
          </p:cNvPr>
          <p:cNvSpPr/>
          <p:nvPr/>
        </p:nvSpPr>
        <p:spPr>
          <a:xfrm>
            <a:off x="2024245" y="7979548"/>
            <a:ext cx="70964" cy="2438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381BAEE7-9859-D399-7B11-F06E318A2CBE}"/>
              </a:ext>
            </a:extLst>
          </p:cNvPr>
          <p:cNvSpPr/>
          <p:nvPr/>
        </p:nvSpPr>
        <p:spPr>
          <a:xfrm>
            <a:off x="1953281" y="7979548"/>
            <a:ext cx="70964" cy="2438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0F339ADA-E0BE-F02A-C73F-45B9888322CE}"/>
              </a:ext>
            </a:extLst>
          </p:cNvPr>
          <p:cNvSpPr/>
          <p:nvPr/>
        </p:nvSpPr>
        <p:spPr>
          <a:xfrm>
            <a:off x="3007032" y="7979980"/>
            <a:ext cx="2274569" cy="243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Arrow: Down 482">
            <a:extLst>
              <a:ext uri="{FF2B5EF4-FFF2-40B4-BE49-F238E27FC236}">
                <a16:creationId xmlns:a16="http://schemas.microsoft.com/office/drawing/2014/main" id="{49B4CA40-0286-B9C9-BD81-FB40C1A033A7}"/>
              </a:ext>
            </a:extLst>
          </p:cNvPr>
          <p:cNvSpPr/>
          <p:nvPr/>
        </p:nvSpPr>
        <p:spPr>
          <a:xfrm>
            <a:off x="3340842" y="7517493"/>
            <a:ext cx="90487" cy="36933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TextBox 483">
            <a:extLst>
              <a:ext uri="{FF2B5EF4-FFF2-40B4-BE49-F238E27FC236}">
                <a16:creationId xmlns:a16="http://schemas.microsoft.com/office/drawing/2014/main" id="{D8194968-5174-AA98-5EA6-51F3CF0C9BFE}"/>
              </a:ext>
            </a:extLst>
          </p:cNvPr>
          <p:cNvSpPr txBox="1"/>
          <p:nvPr/>
        </p:nvSpPr>
        <p:spPr>
          <a:xfrm>
            <a:off x="3512445" y="7511060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Isolate</a:t>
            </a:r>
            <a:endParaRPr lang="en-US" dirty="0"/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AB843F2B-C3FA-A7D6-0EBC-E2C0914D74B2}"/>
              </a:ext>
            </a:extLst>
          </p:cNvPr>
          <p:cNvSpPr txBox="1"/>
          <p:nvPr/>
        </p:nvSpPr>
        <p:spPr>
          <a:xfrm>
            <a:off x="3375373" y="164806"/>
            <a:ext cx="138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LWE(value)</a:t>
            </a:r>
            <a:endParaRPr lang="en-US" dirty="0"/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DFDBDC26-4971-0440-5AD4-2346E23FD942}"/>
              </a:ext>
            </a:extLst>
          </p:cNvPr>
          <p:cNvSpPr/>
          <p:nvPr/>
        </p:nvSpPr>
        <p:spPr>
          <a:xfrm>
            <a:off x="4854892" y="4772113"/>
            <a:ext cx="2282189" cy="2438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Arrow: Down 486">
            <a:extLst>
              <a:ext uri="{FF2B5EF4-FFF2-40B4-BE49-F238E27FC236}">
                <a16:creationId xmlns:a16="http://schemas.microsoft.com/office/drawing/2014/main" id="{8D48FB9E-38E5-FEEB-803C-D4E9475ED393}"/>
              </a:ext>
            </a:extLst>
          </p:cNvPr>
          <p:cNvSpPr/>
          <p:nvPr/>
        </p:nvSpPr>
        <p:spPr>
          <a:xfrm>
            <a:off x="3344405" y="6682675"/>
            <a:ext cx="90487" cy="36933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1" name="Arrow: Down 490">
            <a:extLst>
              <a:ext uri="{FF2B5EF4-FFF2-40B4-BE49-F238E27FC236}">
                <a16:creationId xmlns:a16="http://schemas.microsoft.com/office/drawing/2014/main" id="{8E0F8130-E397-48B1-B9CE-92EB663F0096}"/>
              </a:ext>
            </a:extLst>
          </p:cNvPr>
          <p:cNvSpPr/>
          <p:nvPr/>
        </p:nvSpPr>
        <p:spPr>
          <a:xfrm>
            <a:off x="3375816" y="8365218"/>
            <a:ext cx="90487" cy="36933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2A460981-914F-A738-A968-7DA3774F2C27}"/>
              </a:ext>
            </a:extLst>
          </p:cNvPr>
          <p:cNvSpPr txBox="1"/>
          <p:nvPr/>
        </p:nvSpPr>
        <p:spPr>
          <a:xfrm>
            <a:off x="3547419" y="835878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501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36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Jean-Philippe Bossuat</dc:creator>
  <cp:lastModifiedBy>Jean-Philippe Bossuat</cp:lastModifiedBy>
  <cp:revision>3</cp:revision>
  <dcterms:created xsi:type="dcterms:W3CDTF">2025-01-23T14:49:33Z</dcterms:created>
  <dcterms:modified xsi:type="dcterms:W3CDTF">2025-01-23T15:17:32Z</dcterms:modified>
</cp:coreProperties>
</file>