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21383625" cy="302752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93" autoAdjust="0"/>
    <p:restoredTop sz="94660"/>
  </p:normalViewPr>
  <p:slideViewPr>
    <p:cSldViewPr snapToGrid="0">
      <p:cViewPr varScale="1">
        <p:scale>
          <a:sx n="30" d="100"/>
          <a:sy n="30" d="100"/>
        </p:scale>
        <p:origin x="471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5AB-43EF-4808-9954-D200888CD1E3}" type="datetimeFigureOut">
              <a:rPr lang="en-CH" smtClean="0"/>
              <a:t>10/03/2025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951-BE92-45E4-948E-BD24D51027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215254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5AB-43EF-4808-9954-D200888CD1E3}" type="datetimeFigureOut">
              <a:rPr lang="en-CH" smtClean="0"/>
              <a:t>10/03/2025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951-BE92-45E4-948E-BD24D51027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50350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5AB-43EF-4808-9954-D200888CD1E3}" type="datetimeFigureOut">
              <a:rPr lang="en-CH" smtClean="0"/>
              <a:t>10/03/2025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951-BE92-45E4-948E-BD24D51027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84424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5AB-43EF-4808-9954-D200888CD1E3}" type="datetimeFigureOut">
              <a:rPr lang="en-CH" smtClean="0"/>
              <a:t>10/03/2025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951-BE92-45E4-948E-BD24D51027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46327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>
                    <a:tint val="82000"/>
                  </a:schemeClr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82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82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5AB-43EF-4808-9954-D200888CD1E3}" type="datetimeFigureOut">
              <a:rPr lang="en-CH" smtClean="0"/>
              <a:t>10/03/2025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951-BE92-45E4-948E-BD24D51027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719010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5AB-43EF-4808-9954-D200888CD1E3}" type="datetimeFigureOut">
              <a:rPr lang="en-CH" smtClean="0"/>
              <a:t>10/03/2025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951-BE92-45E4-948E-BD24D51027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466218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5AB-43EF-4808-9954-D200888CD1E3}" type="datetimeFigureOut">
              <a:rPr lang="en-CH" smtClean="0"/>
              <a:t>10/03/2025</a:t>
            </a:fld>
            <a:endParaRPr lang="en-CH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951-BE92-45E4-948E-BD24D51027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5492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5AB-43EF-4808-9954-D200888CD1E3}" type="datetimeFigureOut">
              <a:rPr lang="en-CH" smtClean="0"/>
              <a:t>10/03/2025</a:t>
            </a:fld>
            <a:endParaRPr lang="en-CH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951-BE92-45E4-948E-BD24D51027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94299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5AB-43EF-4808-9954-D200888CD1E3}" type="datetimeFigureOut">
              <a:rPr lang="en-CH" smtClean="0"/>
              <a:t>10/03/2025</a:t>
            </a:fld>
            <a:endParaRPr lang="en-CH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951-BE92-45E4-948E-BD24D51027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704992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5AB-43EF-4808-9954-D200888CD1E3}" type="datetimeFigureOut">
              <a:rPr lang="en-CH" smtClean="0"/>
              <a:t>10/03/2025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951-BE92-45E4-948E-BD24D51027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10674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C325AB-43EF-4808-9954-D200888CD1E3}" type="datetimeFigureOut">
              <a:rPr lang="en-CH" smtClean="0"/>
              <a:t>10/03/2025</a:t>
            </a:fld>
            <a:endParaRPr lang="en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01951-BE92-45E4-948E-BD24D51027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0691792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C325AB-43EF-4808-9954-D200888CD1E3}" type="datetimeFigureOut">
              <a:rPr lang="en-CH" smtClean="0"/>
              <a:t>10/03/2025</a:t>
            </a:fld>
            <a:endParaRPr lang="en-C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5501951-BE92-45E4-948E-BD24D5102749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5791191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2138324" rtl="0" eaLnBrk="1" latinLnBrk="0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0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0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0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Rectangle 589">
            <a:extLst>
              <a:ext uri="{FF2B5EF4-FFF2-40B4-BE49-F238E27FC236}">
                <a16:creationId xmlns:a16="http://schemas.microsoft.com/office/drawing/2014/main" id="{BE4C39F7-CC2A-E391-E7C4-6C41540AFC6E}"/>
              </a:ext>
            </a:extLst>
          </p:cNvPr>
          <p:cNvSpPr/>
          <p:nvPr/>
        </p:nvSpPr>
        <p:spPr>
          <a:xfrm>
            <a:off x="15363824" y="1652588"/>
            <a:ext cx="2162175" cy="48577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A3869FE6-05B6-4D65-100F-97F7AA0D12A9}"/>
              </a:ext>
            </a:extLst>
          </p:cNvPr>
          <p:cNvSpPr/>
          <p:nvPr/>
        </p:nvSpPr>
        <p:spPr>
          <a:xfrm>
            <a:off x="14030385" y="2214563"/>
            <a:ext cx="485686" cy="349091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E3374A9A-A768-F044-BD02-068DA72B601C}"/>
              </a:ext>
            </a:extLst>
          </p:cNvPr>
          <p:cNvSpPr/>
          <p:nvPr/>
        </p:nvSpPr>
        <p:spPr>
          <a:xfrm>
            <a:off x="5803900" y="1638300"/>
            <a:ext cx="1447800" cy="4635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2" name="Rectangle: Rounded Corners 171">
            <a:extLst>
              <a:ext uri="{FF2B5EF4-FFF2-40B4-BE49-F238E27FC236}">
                <a16:creationId xmlns:a16="http://schemas.microsoft.com/office/drawing/2014/main" id="{474AD889-073F-9C55-52BA-C01CB08A55DA}"/>
              </a:ext>
            </a:extLst>
          </p:cNvPr>
          <p:cNvSpPr/>
          <p:nvPr/>
        </p:nvSpPr>
        <p:spPr>
          <a:xfrm>
            <a:off x="5622925" y="365125"/>
            <a:ext cx="1825625" cy="189249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146BA20-6C28-FD7F-B879-7BE53B412551}"/>
              </a:ext>
            </a:extLst>
          </p:cNvPr>
          <p:cNvSpPr/>
          <p:nvPr/>
        </p:nvSpPr>
        <p:spPr>
          <a:xfrm>
            <a:off x="7669424" y="3968884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imm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7F51344-B5C4-C9E6-8BF7-07FC597ABE16}"/>
              </a:ext>
            </a:extLst>
          </p:cNvPr>
          <p:cNvSpPr/>
          <p:nvPr/>
        </p:nvSpPr>
        <p:spPr>
          <a:xfrm>
            <a:off x="8213739" y="3968884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rs2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9E0D50C-7D04-5167-361F-CAD018524D4C}"/>
              </a:ext>
            </a:extLst>
          </p:cNvPr>
          <p:cNvSpPr/>
          <p:nvPr/>
        </p:nvSpPr>
        <p:spPr>
          <a:xfrm>
            <a:off x="8758048" y="3968884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rs1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24CE75-1AA7-BB3D-02DD-50AEB066D658}"/>
              </a:ext>
            </a:extLst>
          </p:cNvPr>
          <p:cNvSpPr/>
          <p:nvPr/>
        </p:nvSpPr>
        <p:spPr>
          <a:xfrm>
            <a:off x="9302353" y="3968884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2661D7E-28E1-3A43-762D-1450BA7C979A}"/>
              </a:ext>
            </a:extLst>
          </p:cNvPr>
          <p:cNvSpPr/>
          <p:nvPr/>
        </p:nvSpPr>
        <p:spPr>
          <a:xfrm>
            <a:off x="7104274" y="3968884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en-CH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DBD07B0-CD4D-71AD-A703-54B3193C3ADC}"/>
              </a:ext>
            </a:extLst>
          </p:cNvPr>
          <p:cNvSpPr/>
          <p:nvPr/>
        </p:nvSpPr>
        <p:spPr>
          <a:xfrm>
            <a:off x="9874678" y="3968884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rdw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B67C20D2-23E0-9915-8562-813FB3321D4C}"/>
              </a:ext>
            </a:extLst>
          </p:cNvPr>
          <p:cNvSpPr/>
          <p:nvPr/>
        </p:nvSpPr>
        <p:spPr>
          <a:xfrm>
            <a:off x="10446998" y="3968884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pcw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ADEB711-E967-1798-61B8-5A1C4F867BEF}"/>
              </a:ext>
            </a:extLst>
          </p:cNvPr>
          <p:cNvSpPr/>
          <p:nvPr/>
        </p:nvSpPr>
        <p:spPr>
          <a:xfrm>
            <a:off x="11019314" y="3968884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mw</a:t>
            </a:r>
            <a:endParaRPr lang="en-CH" dirty="0">
              <a:solidFill>
                <a:schemeClr val="tx1"/>
              </a:solidFill>
            </a:endParaRPr>
          </a:p>
        </p:txBody>
      </p:sp>
      <p:grpSp>
        <p:nvGrpSpPr>
          <p:cNvPr id="88" name="Group 87">
            <a:extLst>
              <a:ext uri="{FF2B5EF4-FFF2-40B4-BE49-F238E27FC236}">
                <a16:creationId xmlns:a16="http://schemas.microsoft.com/office/drawing/2014/main" id="{BAEAD42C-FCC7-9BFA-DEE3-03432846CEB1}"/>
              </a:ext>
            </a:extLst>
          </p:cNvPr>
          <p:cNvGrpSpPr/>
          <p:nvPr/>
        </p:nvGrpSpPr>
        <p:grpSpPr>
          <a:xfrm>
            <a:off x="7775915" y="4825269"/>
            <a:ext cx="194207" cy="194207"/>
            <a:chOff x="5405438" y="4819650"/>
            <a:chExt cx="247650" cy="247650"/>
          </a:xfrm>
        </p:grpSpPr>
        <p:sp>
          <p:nvSpPr>
            <p:cNvPr id="86" name="Circle: Hollow 85">
              <a:extLst>
                <a:ext uri="{FF2B5EF4-FFF2-40B4-BE49-F238E27FC236}">
                  <a16:creationId xmlns:a16="http://schemas.microsoft.com/office/drawing/2014/main" id="{F94C9870-BEB4-3C59-8202-A9216AC52DD1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408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87" name="Oval 86">
              <a:extLst>
                <a:ext uri="{FF2B5EF4-FFF2-40B4-BE49-F238E27FC236}">
                  <a16:creationId xmlns:a16="http://schemas.microsoft.com/office/drawing/2014/main" id="{C222CB36-C6A0-9BE0-0A99-D13C5DCD4A59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BB8AB22A-714D-5991-5F9D-B4233E74C73A}"/>
              </a:ext>
            </a:extLst>
          </p:cNvPr>
          <p:cNvCxnSpPr>
            <a:cxnSpLocks/>
            <a:stCxn id="50" idx="2"/>
            <a:endCxn id="86" idx="2"/>
          </p:cNvCxnSpPr>
          <p:nvPr/>
        </p:nvCxnSpPr>
        <p:spPr>
          <a:xfrm rot="16200000" flipH="1">
            <a:off x="7263267" y="4409725"/>
            <a:ext cx="562738" cy="46255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Connector: Elbow 92">
            <a:extLst>
              <a:ext uri="{FF2B5EF4-FFF2-40B4-BE49-F238E27FC236}">
                <a16:creationId xmlns:a16="http://schemas.microsoft.com/office/drawing/2014/main" id="{74B42265-0F9C-C9F0-A195-69246E743723}"/>
              </a:ext>
            </a:extLst>
          </p:cNvPr>
          <p:cNvCxnSpPr>
            <a:cxnSpLocks/>
            <a:stCxn id="5" idx="2"/>
            <a:endCxn id="86" idx="0"/>
          </p:cNvCxnSpPr>
          <p:nvPr/>
        </p:nvCxnSpPr>
        <p:spPr>
          <a:xfrm flipH="1">
            <a:off x="7873019" y="4359635"/>
            <a:ext cx="5489" cy="46563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Group 95">
            <a:extLst>
              <a:ext uri="{FF2B5EF4-FFF2-40B4-BE49-F238E27FC236}">
                <a16:creationId xmlns:a16="http://schemas.microsoft.com/office/drawing/2014/main" id="{C78A9005-A836-33BF-4804-969DD34DB636}"/>
              </a:ext>
            </a:extLst>
          </p:cNvPr>
          <p:cNvGrpSpPr/>
          <p:nvPr/>
        </p:nvGrpSpPr>
        <p:grpSpPr>
          <a:xfrm>
            <a:off x="8298991" y="5199826"/>
            <a:ext cx="247650" cy="247650"/>
            <a:chOff x="5405438" y="4819650"/>
            <a:chExt cx="247650" cy="247650"/>
          </a:xfrm>
        </p:grpSpPr>
        <p:sp>
          <p:nvSpPr>
            <p:cNvPr id="97" name="Circle: Hollow 96">
              <a:extLst>
                <a:ext uri="{FF2B5EF4-FFF2-40B4-BE49-F238E27FC236}">
                  <a16:creationId xmlns:a16="http://schemas.microsoft.com/office/drawing/2014/main" id="{0B596EC4-76C1-DC63-4B38-79C41150483B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3354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98" name="Oval 97">
              <a:extLst>
                <a:ext uri="{FF2B5EF4-FFF2-40B4-BE49-F238E27FC236}">
                  <a16:creationId xmlns:a16="http://schemas.microsoft.com/office/drawing/2014/main" id="{B312F145-CE1F-0FD6-84BF-07A8F7ED4ACB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BC8F667-BEC9-F2F2-37AD-2189F464D1D9}"/>
              </a:ext>
            </a:extLst>
          </p:cNvPr>
          <p:cNvGrpSpPr/>
          <p:nvPr/>
        </p:nvGrpSpPr>
        <p:grpSpPr>
          <a:xfrm>
            <a:off x="8843300" y="5624147"/>
            <a:ext cx="247650" cy="247650"/>
            <a:chOff x="5405438" y="4819650"/>
            <a:chExt cx="247650" cy="247650"/>
          </a:xfrm>
        </p:grpSpPr>
        <p:sp>
          <p:nvSpPr>
            <p:cNvPr id="100" name="Circle: Hollow 99">
              <a:extLst>
                <a:ext uri="{FF2B5EF4-FFF2-40B4-BE49-F238E27FC236}">
                  <a16:creationId xmlns:a16="http://schemas.microsoft.com/office/drawing/2014/main" id="{300661A6-6414-CD5D-13E7-153C5F59DBD3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3354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01" name="Oval 100">
              <a:extLst>
                <a:ext uri="{FF2B5EF4-FFF2-40B4-BE49-F238E27FC236}">
                  <a16:creationId xmlns:a16="http://schemas.microsoft.com/office/drawing/2014/main" id="{1AA6BD7E-1E62-8DE4-2C36-586EBB9D9A83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02" name="Group 101">
            <a:extLst>
              <a:ext uri="{FF2B5EF4-FFF2-40B4-BE49-F238E27FC236}">
                <a16:creationId xmlns:a16="http://schemas.microsoft.com/office/drawing/2014/main" id="{764F790A-3F8C-6761-C6A4-7274352021E8}"/>
              </a:ext>
            </a:extLst>
          </p:cNvPr>
          <p:cNvGrpSpPr/>
          <p:nvPr/>
        </p:nvGrpSpPr>
        <p:grpSpPr>
          <a:xfrm>
            <a:off x="9387605" y="6054903"/>
            <a:ext cx="247650" cy="247650"/>
            <a:chOff x="5405438" y="4819650"/>
            <a:chExt cx="247650" cy="247650"/>
          </a:xfrm>
        </p:grpSpPr>
        <p:sp>
          <p:nvSpPr>
            <p:cNvPr id="103" name="Circle: Hollow 102">
              <a:extLst>
                <a:ext uri="{FF2B5EF4-FFF2-40B4-BE49-F238E27FC236}">
                  <a16:creationId xmlns:a16="http://schemas.microsoft.com/office/drawing/2014/main" id="{3191F819-5BBA-7F19-D9B3-A2B3BDA23467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3354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B345E05D-AFA4-54B1-0141-78995C55FFF3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5026CB0F-49FD-94AF-B69C-FFF91CCA69B3}"/>
              </a:ext>
            </a:extLst>
          </p:cNvPr>
          <p:cNvGrpSpPr/>
          <p:nvPr/>
        </p:nvGrpSpPr>
        <p:grpSpPr>
          <a:xfrm>
            <a:off x="9959930" y="6466383"/>
            <a:ext cx="247650" cy="247650"/>
            <a:chOff x="5405438" y="4819650"/>
            <a:chExt cx="247650" cy="247650"/>
          </a:xfrm>
        </p:grpSpPr>
        <p:sp>
          <p:nvSpPr>
            <p:cNvPr id="106" name="Circle: Hollow 105">
              <a:extLst>
                <a:ext uri="{FF2B5EF4-FFF2-40B4-BE49-F238E27FC236}">
                  <a16:creationId xmlns:a16="http://schemas.microsoft.com/office/drawing/2014/main" id="{7DA00727-C1B3-9E4F-148D-01C6D19C7E65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3354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07" name="Oval 106">
              <a:extLst>
                <a:ext uri="{FF2B5EF4-FFF2-40B4-BE49-F238E27FC236}">
                  <a16:creationId xmlns:a16="http://schemas.microsoft.com/office/drawing/2014/main" id="{5FB91ACF-435E-250E-DBC8-1A10A94B30CE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08" name="Group 107">
            <a:extLst>
              <a:ext uri="{FF2B5EF4-FFF2-40B4-BE49-F238E27FC236}">
                <a16:creationId xmlns:a16="http://schemas.microsoft.com/office/drawing/2014/main" id="{BC566495-CEB7-0A81-0971-80622C397C32}"/>
              </a:ext>
            </a:extLst>
          </p:cNvPr>
          <p:cNvGrpSpPr/>
          <p:nvPr/>
        </p:nvGrpSpPr>
        <p:grpSpPr>
          <a:xfrm>
            <a:off x="10532249" y="6900723"/>
            <a:ext cx="247650" cy="247650"/>
            <a:chOff x="5405438" y="4819650"/>
            <a:chExt cx="247650" cy="247650"/>
          </a:xfrm>
        </p:grpSpPr>
        <p:sp>
          <p:nvSpPr>
            <p:cNvPr id="109" name="Circle: Hollow 108">
              <a:extLst>
                <a:ext uri="{FF2B5EF4-FFF2-40B4-BE49-F238E27FC236}">
                  <a16:creationId xmlns:a16="http://schemas.microsoft.com/office/drawing/2014/main" id="{5F3DE244-6137-917F-3CC9-01F6971EC5C0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3354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D1CE49E6-0F96-DC5E-8016-8E5D70AC3C58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A69F2376-D558-12D7-B531-052F0F4E3CD2}"/>
              </a:ext>
            </a:extLst>
          </p:cNvPr>
          <p:cNvGrpSpPr/>
          <p:nvPr/>
        </p:nvGrpSpPr>
        <p:grpSpPr>
          <a:xfrm>
            <a:off x="11104566" y="7319823"/>
            <a:ext cx="247650" cy="247650"/>
            <a:chOff x="5405438" y="4819650"/>
            <a:chExt cx="247650" cy="247650"/>
          </a:xfrm>
        </p:grpSpPr>
        <p:sp>
          <p:nvSpPr>
            <p:cNvPr id="112" name="Circle: Hollow 111">
              <a:extLst>
                <a:ext uri="{FF2B5EF4-FFF2-40B4-BE49-F238E27FC236}">
                  <a16:creationId xmlns:a16="http://schemas.microsoft.com/office/drawing/2014/main" id="{2D31F25C-4AFA-A8BE-92B4-0253C3D2CDD3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3354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53FFD860-1E43-0F9F-0BB4-E10C9EAD77C0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115" name="Connector: Elbow 92">
            <a:extLst>
              <a:ext uri="{FF2B5EF4-FFF2-40B4-BE49-F238E27FC236}">
                <a16:creationId xmlns:a16="http://schemas.microsoft.com/office/drawing/2014/main" id="{A569F25D-A13B-1AB6-48C3-24AD8052F6D7}"/>
              </a:ext>
            </a:extLst>
          </p:cNvPr>
          <p:cNvCxnSpPr>
            <a:cxnSpLocks/>
            <a:stCxn id="23" idx="2"/>
            <a:endCxn id="97" idx="0"/>
          </p:cNvCxnSpPr>
          <p:nvPr/>
        </p:nvCxnSpPr>
        <p:spPr>
          <a:xfrm flipH="1">
            <a:off x="8422816" y="4359635"/>
            <a:ext cx="7" cy="840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92">
            <a:extLst>
              <a:ext uri="{FF2B5EF4-FFF2-40B4-BE49-F238E27FC236}">
                <a16:creationId xmlns:a16="http://schemas.microsoft.com/office/drawing/2014/main" id="{2833B9BD-C204-E09C-59FF-F472F027F3CF}"/>
              </a:ext>
            </a:extLst>
          </p:cNvPr>
          <p:cNvCxnSpPr>
            <a:cxnSpLocks/>
            <a:stCxn id="32" idx="2"/>
            <a:endCxn id="100" idx="0"/>
          </p:cNvCxnSpPr>
          <p:nvPr/>
        </p:nvCxnSpPr>
        <p:spPr>
          <a:xfrm flipH="1">
            <a:off x="8967125" y="4359635"/>
            <a:ext cx="7" cy="12645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1" name="Connector: Elbow 92">
            <a:extLst>
              <a:ext uri="{FF2B5EF4-FFF2-40B4-BE49-F238E27FC236}">
                <a16:creationId xmlns:a16="http://schemas.microsoft.com/office/drawing/2014/main" id="{95F86FB8-130E-AADF-5D71-A46032BF7126}"/>
              </a:ext>
            </a:extLst>
          </p:cNvPr>
          <p:cNvCxnSpPr>
            <a:cxnSpLocks/>
            <a:stCxn id="41" idx="2"/>
            <a:endCxn id="103" idx="0"/>
          </p:cNvCxnSpPr>
          <p:nvPr/>
        </p:nvCxnSpPr>
        <p:spPr>
          <a:xfrm flipH="1">
            <a:off x="9511430" y="4359635"/>
            <a:ext cx="7" cy="169526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4" name="Connector: Elbow 92">
            <a:extLst>
              <a:ext uri="{FF2B5EF4-FFF2-40B4-BE49-F238E27FC236}">
                <a16:creationId xmlns:a16="http://schemas.microsoft.com/office/drawing/2014/main" id="{73F32066-19BA-0D81-9DB5-2852E424A6B1}"/>
              </a:ext>
            </a:extLst>
          </p:cNvPr>
          <p:cNvCxnSpPr>
            <a:cxnSpLocks/>
            <a:stCxn id="59" idx="2"/>
            <a:endCxn id="106" idx="0"/>
          </p:cNvCxnSpPr>
          <p:nvPr/>
        </p:nvCxnSpPr>
        <p:spPr>
          <a:xfrm flipH="1">
            <a:off x="10083755" y="4359635"/>
            <a:ext cx="7" cy="210674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Connector: Elbow 92">
            <a:extLst>
              <a:ext uri="{FF2B5EF4-FFF2-40B4-BE49-F238E27FC236}">
                <a16:creationId xmlns:a16="http://schemas.microsoft.com/office/drawing/2014/main" id="{0E57EA01-22DE-197B-27DE-DE1D3B2E4DA1}"/>
              </a:ext>
            </a:extLst>
          </p:cNvPr>
          <p:cNvCxnSpPr>
            <a:cxnSpLocks/>
            <a:stCxn id="68" idx="2"/>
            <a:endCxn id="109" idx="0"/>
          </p:cNvCxnSpPr>
          <p:nvPr/>
        </p:nvCxnSpPr>
        <p:spPr>
          <a:xfrm flipH="1">
            <a:off x="10656074" y="4359635"/>
            <a:ext cx="8" cy="25410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Connector: Elbow 92">
            <a:extLst>
              <a:ext uri="{FF2B5EF4-FFF2-40B4-BE49-F238E27FC236}">
                <a16:creationId xmlns:a16="http://schemas.microsoft.com/office/drawing/2014/main" id="{D2D1DDEF-1107-A865-7DEC-0467BD51319D}"/>
              </a:ext>
            </a:extLst>
          </p:cNvPr>
          <p:cNvCxnSpPr>
            <a:cxnSpLocks/>
            <a:stCxn id="77" idx="2"/>
            <a:endCxn id="112" idx="0"/>
          </p:cNvCxnSpPr>
          <p:nvPr/>
        </p:nvCxnSpPr>
        <p:spPr>
          <a:xfrm flipH="1">
            <a:off x="11228391" y="4359635"/>
            <a:ext cx="7" cy="29601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5D6F56BA-C341-BA1A-0FAC-38B6E83981EF}"/>
              </a:ext>
            </a:extLst>
          </p:cNvPr>
          <p:cNvCxnSpPr>
            <a:cxnSpLocks/>
            <a:stCxn id="50" idx="2"/>
            <a:endCxn id="97" idx="2"/>
          </p:cNvCxnSpPr>
          <p:nvPr/>
        </p:nvCxnSpPr>
        <p:spPr>
          <a:xfrm rot="16200000" flipH="1">
            <a:off x="7324166" y="4348826"/>
            <a:ext cx="964016" cy="98563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7FA9C2B9-20DF-022D-8F62-83ACC5C44B9C}"/>
              </a:ext>
            </a:extLst>
          </p:cNvPr>
          <p:cNvCxnSpPr>
            <a:cxnSpLocks/>
            <a:stCxn id="50" idx="2"/>
            <a:endCxn id="100" idx="2"/>
          </p:cNvCxnSpPr>
          <p:nvPr/>
        </p:nvCxnSpPr>
        <p:spPr>
          <a:xfrm rot="16200000" flipH="1">
            <a:off x="7384161" y="4288832"/>
            <a:ext cx="1388337" cy="152994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3605CC43-80A8-873A-9495-3E3787FA059A}"/>
              </a:ext>
            </a:extLst>
          </p:cNvPr>
          <p:cNvCxnSpPr>
            <a:cxnSpLocks/>
            <a:stCxn id="50" idx="2"/>
            <a:endCxn id="103" idx="2"/>
          </p:cNvCxnSpPr>
          <p:nvPr/>
        </p:nvCxnSpPr>
        <p:spPr>
          <a:xfrm rot="16200000" flipH="1">
            <a:off x="7440935" y="4232057"/>
            <a:ext cx="1819093" cy="207424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619D2299-1DE8-56BD-37C8-3D22466D2E25}"/>
              </a:ext>
            </a:extLst>
          </p:cNvPr>
          <p:cNvCxnSpPr>
            <a:cxnSpLocks/>
            <a:stCxn id="50" idx="2"/>
            <a:endCxn id="106" idx="2"/>
          </p:cNvCxnSpPr>
          <p:nvPr/>
        </p:nvCxnSpPr>
        <p:spPr>
          <a:xfrm rot="16200000" flipH="1">
            <a:off x="7521358" y="4151635"/>
            <a:ext cx="2230573" cy="264657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318E4640-FC02-6E2C-521E-6300FDDE294D}"/>
              </a:ext>
            </a:extLst>
          </p:cNvPr>
          <p:cNvCxnSpPr>
            <a:cxnSpLocks/>
            <a:stCxn id="50" idx="2"/>
            <a:endCxn id="109" idx="2"/>
          </p:cNvCxnSpPr>
          <p:nvPr/>
        </p:nvCxnSpPr>
        <p:spPr>
          <a:xfrm rot="16200000" flipH="1">
            <a:off x="7590347" y="4082645"/>
            <a:ext cx="2664913" cy="321889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20CC5D64-7224-BDB8-D663-36F030757128}"/>
              </a:ext>
            </a:extLst>
          </p:cNvPr>
          <p:cNvCxnSpPr>
            <a:cxnSpLocks/>
            <a:stCxn id="50" idx="2"/>
            <a:endCxn id="112" idx="2"/>
          </p:cNvCxnSpPr>
          <p:nvPr/>
        </p:nvCxnSpPr>
        <p:spPr>
          <a:xfrm rot="16200000" flipH="1">
            <a:off x="7666956" y="4006037"/>
            <a:ext cx="3084013" cy="3791208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6" name="Connector: Elbow 92">
            <a:extLst>
              <a:ext uri="{FF2B5EF4-FFF2-40B4-BE49-F238E27FC236}">
                <a16:creationId xmlns:a16="http://schemas.microsoft.com/office/drawing/2014/main" id="{42AC2DF9-1E32-AD57-E1A8-E6797F27B984}"/>
              </a:ext>
            </a:extLst>
          </p:cNvPr>
          <p:cNvCxnSpPr>
            <a:cxnSpLocks/>
            <a:stCxn id="86" idx="4"/>
            <a:endCxn id="159" idx="0"/>
          </p:cNvCxnSpPr>
          <p:nvPr/>
        </p:nvCxnSpPr>
        <p:spPr>
          <a:xfrm>
            <a:off x="7873019" y="5019476"/>
            <a:ext cx="5482" cy="2986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9" name="Rectangle 158">
            <a:extLst>
              <a:ext uri="{FF2B5EF4-FFF2-40B4-BE49-F238E27FC236}">
                <a16:creationId xmlns:a16="http://schemas.microsoft.com/office/drawing/2014/main" id="{A77C0E7D-24E3-AA31-0947-CCDE355F5C01}"/>
              </a:ext>
            </a:extLst>
          </p:cNvPr>
          <p:cNvSpPr/>
          <p:nvPr/>
        </p:nvSpPr>
        <p:spPr>
          <a:xfrm>
            <a:off x="7669417" y="8006386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imm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60" name="Rectangle 159">
            <a:extLst>
              <a:ext uri="{FF2B5EF4-FFF2-40B4-BE49-F238E27FC236}">
                <a16:creationId xmlns:a16="http://schemas.microsoft.com/office/drawing/2014/main" id="{43913969-9DDB-DA38-5CA4-1C734FBD2AF9}"/>
              </a:ext>
            </a:extLst>
          </p:cNvPr>
          <p:cNvSpPr/>
          <p:nvPr/>
        </p:nvSpPr>
        <p:spPr>
          <a:xfrm>
            <a:off x="8213732" y="8006386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rs2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61" name="Rectangle 160">
            <a:extLst>
              <a:ext uri="{FF2B5EF4-FFF2-40B4-BE49-F238E27FC236}">
                <a16:creationId xmlns:a16="http://schemas.microsoft.com/office/drawing/2014/main" id="{79740B49-64CC-A7BE-1A99-B9A72982D002}"/>
              </a:ext>
            </a:extLst>
          </p:cNvPr>
          <p:cNvSpPr/>
          <p:nvPr/>
        </p:nvSpPr>
        <p:spPr>
          <a:xfrm>
            <a:off x="8758041" y="8006386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rs1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62" name="Rectangle 161">
            <a:extLst>
              <a:ext uri="{FF2B5EF4-FFF2-40B4-BE49-F238E27FC236}">
                <a16:creationId xmlns:a16="http://schemas.microsoft.com/office/drawing/2014/main" id="{2AF02C0C-30F2-81FB-C83E-BAEDC6A2B6F2}"/>
              </a:ext>
            </a:extLst>
          </p:cNvPr>
          <p:cNvSpPr/>
          <p:nvPr/>
        </p:nvSpPr>
        <p:spPr>
          <a:xfrm>
            <a:off x="9302346" y="8006386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0FBF7196-E949-A594-3DD3-140F85D81EDE}"/>
              </a:ext>
            </a:extLst>
          </p:cNvPr>
          <p:cNvSpPr/>
          <p:nvPr/>
        </p:nvSpPr>
        <p:spPr>
          <a:xfrm>
            <a:off x="9874671" y="8006386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rdw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64" name="Rectangle 163">
            <a:extLst>
              <a:ext uri="{FF2B5EF4-FFF2-40B4-BE49-F238E27FC236}">
                <a16:creationId xmlns:a16="http://schemas.microsoft.com/office/drawing/2014/main" id="{5020C457-C66E-2650-0F56-51ED9DC3C94E}"/>
              </a:ext>
            </a:extLst>
          </p:cNvPr>
          <p:cNvSpPr/>
          <p:nvPr/>
        </p:nvSpPr>
        <p:spPr>
          <a:xfrm>
            <a:off x="10446991" y="8006386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pcw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F4804BAB-D7B6-5350-317F-DB497E72183D}"/>
              </a:ext>
            </a:extLst>
          </p:cNvPr>
          <p:cNvSpPr/>
          <p:nvPr/>
        </p:nvSpPr>
        <p:spPr>
          <a:xfrm>
            <a:off x="11019307" y="8006386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mw</a:t>
            </a:r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167" name="Connector: Elbow 92">
            <a:extLst>
              <a:ext uri="{FF2B5EF4-FFF2-40B4-BE49-F238E27FC236}">
                <a16:creationId xmlns:a16="http://schemas.microsoft.com/office/drawing/2014/main" id="{CADD47A6-7812-A7A8-6F6E-B7E847723EFE}"/>
              </a:ext>
            </a:extLst>
          </p:cNvPr>
          <p:cNvCxnSpPr>
            <a:cxnSpLocks/>
            <a:stCxn id="97" idx="4"/>
            <a:endCxn id="160" idx="0"/>
          </p:cNvCxnSpPr>
          <p:nvPr/>
        </p:nvCxnSpPr>
        <p:spPr>
          <a:xfrm>
            <a:off x="8422816" y="5447476"/>
            <a:ext cx="0" cy="25589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92">
            <a:extLst>
              <a:ext uri="{FF2B5EF4-FFF2-40B4-BE49-F238E27FC236}">
                <a16:creationId xmlns:a16="http://schemas.microsoft.com/office/drawing/2014/main" id="{41C721FF-DE67-CD37-C2C0-5650BAD72046}"/>
              </a:ext>
            </a:extLst>
          </p:cNvPr>
          <p:cNvCxnSpPr>
            <a:cxnSpLocks/>
            <a:stCxn id="100" idx="4"/>
            <a:endCxn id="161" idx="0"/>
          </p:cNvCxnSpPr>
          <p:nvPr/>
        </p:nvCxnSpPr>
        <p:spPr>
          <a:xfrm>
            <a:off x="8967125" y="5871797"/>
            <a:ext cx="0" cy="21345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92">
            <a:extLst>
              <a:ext uri="{FF2B5EF4-FFF2-40B4-BE49-F238E27FC236}">
                <a16:creationId xmlns:a16="http://schemas.microsoft.com/office/drawing/2014/main" id="{9B5A9D8D-1E4E-E83A-8B87-EFF61EB37D56}"/>
              </a:ext>
            </a:extLst>
          </p:cNvPr>
          <p:cNvCxnSpPr>
            <a:cxnSpLocks/>
            <a:stCxn id="103" idx="4"/>
            <a:endCxn id="162" idx="0"/>
          </p:cNvCxnSpPr>
          <p:nvPr/>
        </p:nvCxnSpPr>
        <p:spPr>
          <a:xfrm>
            <a:off x="9511430" y="6302553"/>
            <a:ext cx="0" cy="1703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92">
            <a:extLst>
              <a:ext uri="{FF2B5EF4-FFF2-40B4-BE49-F238E27FC236}">
                <a16:creationId xmlns:a16="http://schemas.microsoft.com/office/drawing/2014/main" id="{4AF2BA2B-BFAF-B8CF-B580-96B4E1550396}"/>
              </a:ext>
            </a:extLst>
          </p:cNvPr>
          <p:cNvCxnSpPr>
            <a:cxnSpLocks/>
            <a:stCxn id="106" idx="4"/>
            <a:endCxn id="163" idx="0"/>
          </p:cNvCxnSpPr>
          <p:nvPr/>
        </p:nvCxnSpPr>
        <p:spPr>
          <a:xfrm>
            <a:off x="10083755" y="6714033"/>
            <a:ext cx="0" cy="129235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9" name="Connector: Elbow 92">
            <a:extLst>
              <a:ext uri="{FF2B5EF4-FFF2-40B4-BE49-F238E27FC236}">
                <a16:creationId xmlns:a16="http://schemas.microsoft.com/office/drawing/2014/main" id="{616CB324-5F71-AB82-0E55-790CB2DD895F}"/>
              </a:ext>
            </a:extLst>
          </p:cNvPr>
          <p:cNvCxnSpPr>
            <a:cxnSpLocks/>
            <a:stCxn id="109" idx="4"/>
            <a:endCxn id="164" idx="0"/>
          </p:cNvCxnSpPr>
          <p:nvPr/>
        </p:nvCxnSpPr>
        <p:spPr>
          <a:xfrm>
            <a:off x="10656074" y="7148373"/>
            <a:ext cx="1" cy="8580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2" name="Connector: Elbow 92">
            <a:extLst>
              <a:ext uri="{FF2B5EF4-FFF2-40B4-BE49-F238E27FC236}">
                <a16:creationId xmlns:a16="http://schemas.microsoft.com/office/drawing/2014/main" id="{5308CCC9-930D-E9DF-422E-9BF64A84CB15}"/>
              </a:ext>
            </a:extLst>
          </p:cNvPr>
          <p:cNvCxnSpPr>
            <a:cxnSpLocks/>
            <a:stCxn id="112" idx="4"/>
            <a:endCxn id="165" idx="0"/>
          </p:cNvCxnSpPr>
          <p:nvPr/>
        </p:nvCxnSpPr>
        <p:spPr>
          <a:xfrm>
            <a:off x="11228391" y="7567473"/>
            <a:ext cx="0" cy="4389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6" name="Rectangle: Rounded Corners 185">
            <a:extLst>
              <a:ext uri="{FF2B5EF4-FFF2-40B4-BE49-F238E27FC236}">
                <a16:creationId xmlns:a16="http://schemas.microsoft.com/office/drawing/2014/main" id="{34DF56DD-76A5-9A20-EFAD-D6F40EC7A8EF}"/>
              </a:ext>
            </a:extLst>
          </p:cNvPr>
          <p:cNvSpPr/>
          <p:nvPr/>
        </p:nvSpPr>
        <p:spPr>
          <a:xfrm>
            <a:off x="7669416" y="8666522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187" name="Connector: Elbow 92">
            <a:extLst>
              <a:ext uri="{FF2B5EF4-FFF2-40B4-BE49-F238E27FC236}">
                <a16:creationId xmlns:a16="http://schemas.microsoft.com/office/drawing/2014/main" id="{047DA890-D1D0-90DA-5643-9834F6EF31FD}"/>
              </a:ext>
            </a:extLst>
          </p:cNvPr>
          <p:cNvCxnSpPr>
            <a:cxnSpLocks/>
            <a:stCxn id="159" idx="2"/>
            <a:endCxn id="186" idx="0"/>
          </p:cNvCxnSpPr>
          <p:nvPr/>
        </p:nvCxnSpPr>
        <p:spPr>
          <a:xfrm flipH="1">
            <a:off x="7878500" y="8397137"/>
            <a:ext cx="1" cy="269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1" name="Rectangle: Rounded Corners 190">
            <a:extLst>
              <a:ext uri="{FF2B5EF4-FFF2-40B4-BE49-F238E27FC236}">
                <a16:creationId xmlns:a16="http://schemas.microsoft.com/office/drawing/2014/main" id="{88BBE473-1FE0-1633-AEB8-01AAAA57E337}"/>
              </a:ext>
            </a:extLst>
          </p:cNvPr>
          <p:cNvSpPr/>
          <p:nvPr/>
        </p:nvSpPr>
        <p:spPr>
          <a:xfrm>
            <a:off x="8213732" y="8666522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193" name="Rectangle: Rounded Corners 192">
            <a:extLst>
              <a:ext uri="{FF2B5EF4-FFF2-40B4-BE49-F238E27FC236}">
                <a16:creationId xmlns:a16="http://schemas.microsoft.com/office/drawing/2014/main" id="{24F6764B-035D-B427-D47E-7AF18406DC03}"/>
              </a:ext>
            </a:extLst>
          </p:cNvPr>
          <p:cNvSpPr/>
          <p:nvPr/>
        </p:nvSpPr>
        <p:spPr>
          <a:xfrm>
            <a:off x="11013826" y="8676810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194" name="Rectangle: Rounded Corners 193">
            <a:extLst>
              <a:ext uri="{FF2B5EF4-FFF2-40B4-BE49-F238E27FC236}">
                <a16:creationId xmlns:a16="http://schemas.microsoft.com/office/drawing/2014/main" id="{9294CF56-2144-5AE6-5BE1-DBC121C081B6}"/>
              </a:ext>
            </a:extLst>
          </p:cNvPr>
          <p:cNvSpPr/>
          <p:nvPr/>
        </p:nvSpPr>
        <p:spPr>
          <a:xfrm>
            <a:off x="8758041" y="8669923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195" name="Rectangle: Rounded Corners 194">
            <a:extLst>
              <a:ext uri="{FF2B5EF4-FFF2-40B4-BE49-F238E27FC236}">
                <a16:creationId xmlns:a16="http://schemas.microsoft.com/office/drawing/2014/main" id="{73DB2E5D-0EB8-AD44-2A56-9D74FDD4C599}"/>
              </a:ext>
            </a:extLst>
          </p:cNvPr>
          <p:cNvSpPr/>
          <p:nvPr/>
        </p:nvSpPr>
        <p:spPr>
          <a:xfrm>
            <a:off x="9302357" y="8669923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196" name="Rectangle: Rounded Corners 195">
            <a:extLst>
              <a:ext uri="{FF2B5EF4-FFF2-40B4-BE49-F238E27FC236}">
                <a16:creationId xmlns:a16="http://schemas.microsoft.com/office/drawing/2014/main" id="{AF47B75C-2117-7209-C7E9-BDF2F241D33E}"/>
              </a:ext>
            </a:extLst>
          </p:cNvPr>
          <p:cNvSpPr/>
          <p:nvPr/>
        </p:nvSpPr>
        <p:spPr>
          <a:xfrm>
            <a:off x="9875885" y="8676810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197" name="Rectangle: Rounded Corners 196">
            <a:extLst>
              <a:ext uri="{FF2B5EF4-FFF2-40B4-BE49-F238E27FC236}">
                <a16:creationId xmlns:a16="http://schemas.microsoft.com/office/drawing/2014/main" id="{08DE48ED-87D9-DDCB-7D82-6BE35FF5B402}"/>
              </a:ext>
            </a:extLst>
          </p:cNvPr>
          <p:cNvSpPr/>
          <p:nvPr/>
        </p:nvSpPr>
        <p:spPr>
          <a:xfrm>
            <a:off x="10446990" y="8676810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198" name="Connector: Elbow 92">
            <a:extLst>
              <a:ext uri="{FF2B5EF4-FFF2-40B4-BE49-F238E27FC236}">
                <a16:creationId xmlns:a16="http://schemas.microsoft.com/office/drawing/2014/main" id="{352E6B30-8C72-99E5-FE12-544C30118D01}"/>
              </a:ext>
            </a:extLst>
          </p:cNvPr>
          <p:cNvCxnSpPr>
            <a:cxnSpLocks/>
            <a:stCxn id="160" idx="2"/>
            <a:endCxn id="191" idx="0"/>
          </p:cNvCxnSpPr>
          <p:nvPr/>
        </p:nvCxnSpPr>
        <p:spPr>
          <a:xfrm>
            <a:off x="8422816" y="8397137"/>
            <a:ext cx="0" cy="269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92">
            <a:extLst>
              <a:ext uri="{FF2B5EF4-FFF2-40B4-BE49-F238E27FC236}">
                <a16:creationId xmlns:a16="http://schemas.microsoft.com/office/drawing/2014/main" id="{E6D372E4-7B06-5B4F-6E6A-A0FF999436EE}"/>
              </a:ext>
            </a:extLst>
          </p:cNvPr>
          <p:cNvCxnSpPr>
            <a:cxnSpLocks/>
            <a:stCxn id="161" idx="2"/>
            <a:endCxn id="194" idx="0"/>
          </p:cNvCxnSpPr>
          <p:nvPr/>
        </p:nvCxnSpPr>
        <p:spPr>
          <a:xfrm>
            <a:off x="8967125" y="8397137"/>
            <a:ext cx="0" cy="272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92">
            <a:extLst>
              <a:ext uri="{FF2B5EF4-FFF2-40B4-BE49-F238E27FC236}">
                <a16:creationId xmlns:a16="http://schemas.microsoft.com/office/drawing/2014/main" id="{A2741FBC-E624-23AE-7B9B-F5F206D2743B}"/>
              </a:ext>
            </a:extLst>
          </p:cNvPr>
          <p:cNvCxnSpPr>
            <a:cxnSpLocks/>
            <a:stCxn id="162" idx="2"/>
            <a:endCxn id="195" idx="0"/>
          </p:cNvCxnSpPr>
          <p:nvPr/>
        </p:nvCxnSpPr>
        <p:spPr>
          <a:xfrm>
            <a:off x="9511430" y="8397137"/>
            <a:ext cx="11" cy="272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8" name="Connector: Elbow 92">
            <a:extLst>
              <a:ext uri="{FF2B5EF4-FFF2-40B4-BE49-F238E27FC236}">
                <a16:creationId xmlns:a16="http://schemas.microsoft.com/office/drawing/2014/main" id="{D4FD80E3-FF7E-5129-5105-8E2140848938}"/>
              </a:ext>
            </a:extLst>
          </p:cNvPr>
          <p:cNvCxnSpPr>
            <a:cxnSpLocks/>
            <a:stCxn id="163" idx="2"/>
            <a:endCxn id="196" idx="0"/>
          </p:cNvCxnSpPr>
          <p:nvPr/>
        </p:nvCxnSpPr>
        <p:spPr>
          <a:xfrm>
            <a:off x="10083755" y="8397137"/>
            <a:ext cx="1214" cy="279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92">
            <a:extLst>
              <a:ext uri="{FF2B5EF4-FFF2-40B4-BE49-F238E27FC236}">
                <a16:creationId xmlns:a16="http://schemas.microsoft.com/office/drawing/2014/main" id="{EB00B7A0-E562-A43D-C36E-96581A4069C1}"/>
              </a:ext>
            </a:extLst>
          </p:cNvPr>
          <p:cNvCxnSpPr>
            <a:cxnSpLocks/>
            <a:stCxn id="164" idx="2"/>
            <a:endCxn id="197" idx="0"/>
          </p:cNvCxnSpPr>
          <p:nvPr/>
        </p:nvCxnSpPr>
        <p:spPr>
          <a:xfrm flipH="1">
            <a:off x="10656074" y="8397137"/>
            <a:ext cx="1" cy="279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92">
            <a:extLst>
              <a:ext uri="{FF2B5EF4-FFF2-40B4-BE49-F238E27FC236}">
                <a16:creationId xmlns:a16="http://schemas.microsoft.com/office/drawing/2014/main" id="{02399279-6478-7BEC-BB5E-8825685E3FAA}"/>
              </a:ext>
            </a:extLst>
          </p:cNvPr>
          <p:cNvCxnSpPr>
            <a:cxnSpLocks/>
            <a:stCxn id="165" idx="2"/>
            <a:endCxn id="193" idx="0"/>
          </p:cNvCxnSpPr>
          <p:nvPr/>
        </p:nvCxnSpPr>
        <p:spPr>
          <a:xfrm flipH="1">
            <a:off x="11222910" y="8397137"/>
            <a:ext cx="5481" cy="279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9" name="Rectangle 218">
            <a:extLst>
              <a:ext uri="{FF2B5EF4-FFF2-40B4-BE49-F238E27FC236}">
                <a16:creationId xmlns:a16="http://schemas.microsoft.com/office/drawing/2014/main" id="{C7157711-4D8F-EE89-B87F-522B97248A71}"/>
              </a:ext>
            </a:extLst>
          </p:cNvPr>
          <p:cNvSpPr/>
          <p:nvPr/>
        </p:nvSpPr>
        <p:spPr>
          <a:xfrm>
            <a:off x="7669417" y="9154910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imm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20" name="Rectangle 219">
            <a:extLst>
              <a:ext uri="{FF2B5EF4-FFF2-40B4-BE49-F238E27FC236}">
                <a16:creationId xmlns:a16="http://schemas.microsoft.com/office/drawing/2014/main" id="{DBD0196E-A668-5986-8674-75316C2E0989}"/>
              </a:ext>
            </a:extLst>
          </p:cNvPr>
          <p:cNvSpPr/>
          <p:nvPr/>
        </p:nvSpPr>
        <p:spPr>
          <a:xfrm>
            <a:off x="8213732" y="9154910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rs2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5C4572D4-36F0-076D-5A4F-BB08B5A35DD4}"/>
              </a:ext>
            </a:extLst>
          </p:cNvPr>
          <p:cNvSpPr/>
          <p:nvPr/>
        </p:nvSpPr>
        <p:spPr>
          <a:xfrm>
            <a:off x="8758041" y="9154910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rs1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22" name="Rectangle 221">
            <a:extLst>
              <a:ext uri="{FF2B5EF4-FFF2-40B4-BE49-F238E27FC236}">
                <a16:creationId xmlns:a16="http://schemas.microsoft.com/office/drawing/2014/main" id="{0E70AFA2-1BD7-0F4B-248A-5610AA32E54E}"/>
              </a:ext>
            </a:extLst>
          </p:cNvPr>
          <p:cNvSpPr/>
          <p:nvPr/>
        </p:nvSpPr>
        <p:spPr>
          <a:xfrm>
            <a:off x="9302346" y="9154910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0CE2CA7F-953F-0718-37E8-C18C9249D68C}"/>
              </a:ext>
            </a:extLst>
          </p:cNvPr>
          <p:cNvSpPr/>
          <p:nvPr/>
        </p:nvSpPr>
        <p:spPr>
          <a:xfrm>
            <a:off x="9874671" y="9154910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rdw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24" name="Rectangle 223">
            <a:extLst>
              <a:ext uri="{FF2B5EF4-FFF2-40B4-BE49-F238E27FC236}">
                <a16:creationId xmlns:a16="http://schemas.microsoft.com/office/drawing/2014/main" id="{72A17878-28E2-3066-1C83-D0120802613C}"/>
              </a:ext>
            </a:extLst>
          </p:cNvPr>
          <p:cNvSpPr/>
          <p:nvPr/>
        </p:nvSpPr>
        <p:spPr>
          <a:xfrm>
            <a:off x="10446991" y="9154910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pcw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A909D8E7-699A-1E93-C7D8-7AC3A264AC4C}"/>
              </a:ext>
            </a:extLst>
          </p:cNvPr>
          <p:cNvSpPr/>
          <p:nvPr/>
        </p:nvSpPr>
        <p:spPr>
          <a:xfrm>
            <a:off x="11019307" y="9154910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mw</a:t>
            </a:r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226" name="Connector: Elbow 92">
            <a:extLst>
              <a:ext uri="{FF2B5EF4-FFF2-40B4-BE49-F238E27FC236}">
                <a16:creationId xmlns:a16="http://schemas.microsoft.com/office/drawing/2014/main" id="{6C8690BC-D9E8-358F-C0AA-B3467245C3CF}"/>
              </a:ext>
            </a:extLst>
          </p:cNvPr>
          <p:cNvCxnSpPr>
            <a:cxnSpLocks/>
            <a:stCxn id="186" idx="2"/>
            <a:endCxn id="219" idx="0"/>
          </p:cNvCxnSpPr>
          <p:nvPr/>
        </p:nvCxnSpPr>
        <p:spPr>
          <a:xfrm>
            <a:off x="7878500" y="8901472"/>
            <a:ext cx="1" cy="25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92">
            <a:extLst>
              <a:ext uri="{FF2B5EF4-FFF2-40B4-BE49-F238E27FC236}">
                <a16:creationId xmlns:a16="http://schemas.microsoft.com/office/drawing/2014/main" id="{5B328A43-95AB-CE09-3C00-4692EC505151}"/>
              </a:ext>
            </a:extLst>
          </p:cNvPr>
          <p:cNvCxnSpPr>
            <a:cxnSpLocks/>
            <a:stCxn id="191" idx="2"/>
            <a:endCxn id="220" idx="0"/>
          </p:cNvCxnSpPr>
          <p:nvPr/>
        </p:nvCxnSpPr>
        <p:spPr>
          <a:xfrm>
            <a:off x="8422816" y="8901472"/>
            <a:ext cx="0" cy="253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2" name="Connector: Elbow 92">
            <a:extLst>
              <a:ext uri="{FF2B5EF4-FFF2-40B4-BE49-F238E27FC236}">
                <a16:creationId xmlns:a16="http://schemas.microsoft.com/office/drawing/2014/main" id="{D92363B8-27B4-4AAB-AD03-F79CA9509F4A}"/>
              </a:ext>
            </a:extLst>
          </p:cNvPr>
          <p:cNvCxnSpPr>
            <a:cxnSpLocks/>
            <a:stCxn id="194" idx="2"/>
            <a:endCxn id="221" idx="0"/>
          </p:cNvCxnSpPr>
          <p:nvPr/>
        </p:nvCxnSpPr>
        <p:spPr>
          <a:xfrm>
            <a:off x="8967125" y="8904873"/>
            <a:ext cx="0" cy="250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5" name="Connector: Elbow 92">
            <a:extLst>
              <a:ext uri="{FF2B5EF4-FFF2-40B4-BE49-F238E27FC236}">
                <a16:creationId xmlns:a16="http://schemas.microsoft.com/office/drawing/2014/main" id="{AEFBAD72-15F8-A8E9-138F-6EF010F679F7}"/>
              </a:ext>
            </a:extLst>
          </p:cNvPr>
          <p:cNvCxnSpPr>
            <a:cxnSpLocks/>
            <a:stCxn id="195" idx="2"/>
            <a:endCxn id="222" idx="0"/>
          </p:cNvCxnSpPr>
          <p:nvPr/>
        </p:nvCxnSpPr>
        <p:spPr>
          <a:xfrm flipH="1">
            <a:off x="9511430" y="8904873"/>
            <a:ext cx="11" cy="25003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92">
            <a:extLst>
              <a:ext uri="{FF2B5EF4-FFF2-40B4-BE49-F238E27FC236}">
                <a16:creationId xmlns:a16="http://schemas.microsoft.com/office/drawing/2014/main" id="{4700031F-FEDC-47E0-D49A-453EBF16491E}"/>
              </a:ext>
            </a:extLst>
          </p:cNvPr>
          <p:cNvCxnSpPr>
            <a:cxnSpLocks/>
            <a:stCxn id="196" idx="2"/>
            <a:endCxn id="223" idx="0"/>
          </p:cNvCxnSpPr>
          <p:nvPr/>
        </p:nvCxnSpPr>
        <p:spPr>
          <a:xfrm flipH="1">
            <a:off x="10083755" y="8911760"/>
            <a:ext cx="1214" cy="24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1" name="Connector: Elbow 92">
            <a:extLst>
              <a:ext uri="{FF2B5EF4-FFF2-40B4-BE49-F238E27FC236}">
                <a16:creationId xmlns:a16="http://schemas.microsoft.com/office/drawing/2014/main" id="{3B0BABB1-97D2-50E1-B0DA-ADB2BD1503DA}"/>
              </a:ext>
            </a:extLst>
          </p:cNvPr>
          <p:cNvCxnSpPr>
            <a:cxnSpLocks/>
            <a:stCxn id="197" idx="2"/>
            <a:endCxn id="224" idx="0"/>
          </p:cNvCxnSpPr>
          <p:nvPr/>
        </p:nvCxnSpPr>
        <p:spPr>
          <a:xfrm>
            <a:off x="10656074" y="8911760"/>
            <a:ext cx="1" cy="24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4" name="Connector: Elbow 92">
            <a:extLst>
              <a:ext uri="{FF2B5EF4-FFF2-40B4-BE49-F238E27FC236}">
                <a16:creationId xmlns:a16="http://schemas.microsoft.com/office/drawing/2014/main" id="{4AC08817-D944-7519-46A8-CB79AA41A03E}"/>
              </a:ext>
            </a:extLst>
          </p:cNvPr>
          <p:cNvCxnSpPr>
            <a:cxnSpLocks/>
            <a:stCxn id="193" idx="2"/>
            <a:endCxn id="225" idx="0"/>
          </p:cNvCxnSpPr>
          <p:nvPr/>
        </p:nvCxnSpPr>
        <p:spPr>
          <a:xfrm>
            <a:off x="11222910" y="8911760"/>
            <a:ext cx="5481" cy="2431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7" name="Rectangle: Rounded Corners 246">
            <a:extLst>
              <a:ext uri="{FF2B5EF4-FFF2-40B4-BE49-F238E27FC236}">
                <a16:creationId xmlns:a16="http://schemas.microsoft.com/office/drawing/2014/main" id="{0A3AB6B5-9287-5ABF-F5FA-435EC3D0AA97}"/>
              </a:ext>
            </a:extLst>
          </p:cNvPr>
          <p:cNvSpPr/>
          <p:nvPr/>
        </p:nvSpPr>
        <p:spPr>
          <a:xfrm>
            <a:off x="7663935" y="9815046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CBT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248" name="Connector: Elbow 92">
            <a:extLst>
              <a:ext uri="{FF2B5EF4-FFF2-40B4-BE49-F238E27FC236}">
                <a16:creationId xmlns:a16="http://schemas.microsoft.com/office/drawing/2014/main" id="{32C72611-5CC9-CAFB-EB0E-04E059433BB6}"/>
              </a:ext>
            </a:extLst>
          </p:cNvPr>
          <p:cNvCxnSpPr>
            <a:cxnSpLocks/>
            <a:endCxn id="247" idx="0"/>
          </p:cNvCxnSpPr>
          <p:nvPr/>
        </p:nvCxnSpPr>
        <p:spPr>
          <a:xfrm flipH="1">
            <a:off x="7873019" y="9545661"/>
            <a:ext cx="1" cy="269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9" name="Rectangle: Rounded Corners 248">
            <a:extLst>
              <a:ext uri="{FF2B5EF4-FFF2-40B4-BE49-F238E27FC236}">
                <a16:creationId xmlns:a16="http://schemas.microsoft.com/office/drawing/2014/main" id="{1A8D3B28-1475-1B32-CFF3-91EC67611F07}"/>
              </a:ext>
            </a:extLst>
          </p:cNvPr>
          <p:cNvSpPr/>
          <p:nvPr/>
        </p:nvSpPr>
        <p:spPr>
          <a:xfrm>
            <a:off x="8208251" y="9815046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CBT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250" name="Rectangle: Rounded Corners 249">
            <a:extLst>
              <a:ext uri="{FF2B5EF4-FFF2-40B4-BE49-F238E27FC236}">
                <a16:creationId xmlns:a16="http://schemas.microsoft.com/office/drawing/2014/main" id="{27EBCA55-6629-3CC0-3AD0-C09CBD1684DE}"/>
              </a:ext>
            </a:extLst>
          </p:cNvPr>
          <p:cNvSpPr/>
          <p:nvPr/>
        </p:nvSpPr>
        <p:spPr>
          <a:xfrm>
            <a:off x="11008345" y="9825334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CBT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251" name="Rectangle: Rounded Corners 250">
            <a:extLst>
              <a:ext uri="{FF2B5EF4-FFF2-40B4-BE49-F238E27FC236}">
                <a16:creationId xmlns:a16="http://schemas.microsoft.com/office/drawing/2014/main" id="{A6985ABD-7D2A-BAC8-2CA7-104B2DB03078}"/>
              </a:ext>
            </a:extLst>
          </p:cNvPr>
          <p:cNvSpPr/>
          <p:nvPr/>
        </p:nvSpPr>
        <p:spPr>
          <a:xfrm>
            <a:off x="8752560" y="9818447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CBT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252" name="Rectangle: Rounded Corners 251">
            <a:extLst>
              <a:ext uri="{FF2B5EF4-FFF2-40B4-BE49-F238E27FC236}">
                <a16:creationId xmlns:a16="http://schemas.microsoft.com/office/drawing/2014/main" id="{4D51B8BB-9130-6AA2-5779-AC7CE0415C49}"/>
              </a:ext>
            </a:extLst>
          </p:cNvPr>
          <p:cNvSpPr/>
          <p:nvPr/>
        </p:nvSpPr>
        <p:spPr>
          <a:xfrm>
            <a:off x="9296876" y="9818447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CBT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253" name="Rectangle: Rounded Corners 252">
            <a:extLst>
              <a:ext uri="{FF2B5EF4-FFF2-40B4-BE49-F238E27FC236}">
                <a16:creationId xmlns:a16="http://schemas.microsoft.com/office/drawing/2014/main" id="{5995399D-F695-EE42-E1A8-FA05E866C4FF}"/>
              </a:ext>
            </a:extLst>
          </p:cNvPr>
          <p:cNvSpPr/>
          <p:nvPr/>
        </p:nvSpPr>
        <p:spPr>
          <a:xfrm>
            <a:off x="9870404" y="9825334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CBT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254" name="Rectangle: Rounded Corners 253">
            <a:extLst>
              <a:ext uri="{FF2B5EF4-FFF2-40B4-BE49-F238E27FC236}">
                <a16:creationId xmlns:a16="http://schemas.microsoft.com/office/drawing/2014/main" id="{53D81CA6-A662-F352-5F95-9A9423BECAEC}"/>
              </a:ext>
            </a:extLst>
          </p:cNvPr>
          <p:cNvSpPr/>
          <p:nvPr/>
        </p:nvSpPr>
        <p:spPr>
          <a:xfrm>
            <a:off x="10441509" y="9825334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CBT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255" name="Connector: Elbow 92">
            <a:extLst>
              <a:ext uri="{FF2B5EF4-FFF2-40B4-BE49-F238E27FC236}">
                <a16:creationId xmlns:a16="http://schemas.microsoft.com/office/drawing/2014/main" id="{B16000B0-D4BD-C161-D46E-94C6A14AC473}"/>
              </a:ext>
            </a:extLst>
          </p:cNvPr>
          <p:cNvCxnSpPr>
            <a:cxnSpLocks/>
            <a:endCxn id="249" idx="0"/>
          </p:cNvCxnSpPr>
          <p:nvPr/>
        </p:nvCxnSpPr>
        <p:spPr>
          <a:xfrm>
            <a:off x="8417335" y="9545661"/>
            <a:ext cx="0" cy="2693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6" name="Connector: Elbow 92">
            <a:extLst>
              <a:ext uri="{FF2B5EF4-FFF2-40B4-BE49-F238E27FC236}">
                <a16:creationId xmlns:a16="http://schemas.microsoft.com/office/drawing/2014/main" id="{357F82A7-2E7F-DE56-2732-A6B0EC878BA2}"/>
              </a:ext>
            </a:extLst>
          </p:cNvPr>
          <p:cNvCxnSpPr>
            <a:cxnSpLocks/>
            <a:endCxn id="251" idx="0"/>
          </p:cNvCxnSpPr>
          <p:nvPr/>
        </p:nvCxnSpPr>
        <p:spPr>
          <a:xfrm>
            <a:off x="8961644" y="9545661"/>
            <a:ext cx="0" cy="272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7" name="Connector: Elbow 92">
            <a:extLst>
              <a:ext uri="{FF2B5EF4-FFF2-40B4-BE49-F238E27FC236}">
                <a16:creationId xmlns:a16="http://schemas.microsoft.com/office/drawing/2014/main" id="{9CBF7FCD-0037-FE0B-ADD7-6F139B8DFD51}"/>
              </a:ext>
            </a:extLst>
          </p:cNvPr>
          <p:cNvCxnSpPr>
            <a:cxnSpLocks/>
            <a:endCxn id="252" idx="0"/>
          </p:cNvCxnSpPr>
          <p:nvPr/>
        </p:nvCxnSpPr>
        <p:spPr>
          <a:xfrm>
            <a:off x="9505949" y="9545661"/>
            <a:ext cx="11" cy="27278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8" name="Connector: Elbow 92">
            <a:extLst>
              <a:ext uri="{FF2B5EF4-FFF2-40B4-BE49-F238E27FC236}">
                <a16:creationId xmlns:a16="http://schemas.microsoft.com/office/drawing/2014/main" id="{5ED5DF2D-36FD-8C1F-DC58-A1F69947364A}"/>
              </a:ext>
            </a:extLst>
          </p:cNvPr>
          <p:cNvCxnSpPr>
            <a:cxnSpLocks/>
            <a:endCxn id="253" idx="0"/>
          </p:cNvCxnSpPr>
          <p:nvPr/>
        </p:nvCxnSpPr>
        <p:spPr>
          <a:xfrm>
            <a:off x="10078274" y="9545661"/>
            <a:ext cx="1214" cy="279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9" name="Connector: Elbow 92">
            <a:extLst>
              <a:ext uri="{FF2B5EF4-FFF2-40B4-BE49-F238E27FC236}">
                <a16:creationId xmlns:a16="http://schemas.microsoft.com/office/drawing/2014/main" id="{C9615446-C1D6-94EF-ACD9-290AA4086502}"/>
              </a:ext>
            </a:extLst>
          </p:cNvPr>
          <p:cNvCxnSpPr>
            <a:cxnSpLocks/>
            <a:endCxn id="254" idx="0"/>
          </p:cNvCxnSpPr>
          <p:nvPr/>
        </p:nvCxnSpPr>
        <p:spPr>
          <a:xfrm flipH="1">
            <a:off x="10650593" y="9545661"/>
            <a:ext cx="1" cy="279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0" name="Connector: Elbow 92">
            <a:extLst>
              <a:ext uri="{FF2B5EF4-FFF2-40B4-BE49-F238E27FC236}">
                <a16:creationId xmlns:a16="http://schemas.microsoft.com/office/drawing/2014/main" id="{73026BB4-865E-03EE-DFB1-438F440203E5}"/>
              </a:ext>
            </a:extLst>
          </p:cNvPr>
          <p:cNvCxnSpPr>
            <a:cxnSpLocks/>
            <a:endCxn id="250" idx="0"/>
          </p:cNvCxnSpPr>
          <p:nvPr/>
        </p:nvCxnSpPr>
        <p:spPr>
          <a:xfrm flipH="1">
            <a:off x="11217429" y="9545661"/>
            <a:ext cx="5481" cy="2796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1" name="Rectangle 260">
            <a:extLst>
              <a:ext uri="{FF2B5EF4-FFF2-40B4-BE49-F238E27FC236}">
                <a16:creationId xmlns:a16="http://schemas.microsoft.com/office/drawing/2014/main" id="{FEABF842-2A83-0A49-A26B-5CB0D3268AD2}"/>
              </a:ext>
            </a:extLst>
          </p:cNvPr>
          <p:cNvSpPr/>
          <p:nvPr/>
        </p:nvSpPr>
        <p:spPr>
          <a:xfrm>
            <a:off x="7663936" y="13003092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imm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3115E6C1-D881-8B1A-3C15-C59D1BD0904E}"/>
              </a:ext>
            </a:extLst>
          </p:cNvPr>
          <p:cNvSpPr/>
          <p:nvPr/>
        </p:nvSpPr>
        <p:spPr>
          <a:xfrm>
            <a:off x="8208251" y="13003092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rs2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63" name="Rectangle 262">
            <a:extLst>
              <a:ext uri="{FF2B5EF4-FFF2-40B4-BE49-F238E27FC236}">
                <a16:creationId xmlns:a16="http://schemas.microsoft.com/office/drawing/2014/main" id="{050B8DF9-05B8-584D-11A1-9FC6AD2D5A9B}"/>
              </a:ext>
            </a:extLst>
          </p:cNvPr>
          <p:cNvSpPr/>
          <p:nvPr/>
        </p:nvSpPr>
        <p:spPr>
          <a:xfrm>
            <a:off x="8752560" y="13003092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rs1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64" name="Rectangle 263">
            <a:extLst>
              <a:ext uri="{FF2B5EF4-FFF2-40B4-BE49-F238E27FC236}">
                <a16:creationId xmlns:a16="http://schemas.microsoft.com/office/drawing/2014/main" id="{A9A55EA3-F7F0-7189-1129-917BCD2FDB06}"/>
              </a:ext>
            </a:extLst>
          </p:cNvPr>
          <p:cNvSpPr/>
          <p:nvPr/>
        </p:nvSpPr>
        <p:spPr>
          <a:xfrm>
            <a:off x="9296865" y="13003092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65" name="Rectangle 264">
            <a:extLst>
              <a:ext uri="{FF2B5EF4-FFF2-40B4-BE49-F238E27FC236}">
                <a16:creationId xmlns:a16="http://schemas.microsoft.com/office/drawing/2014/main" id="{6C536474-A21B-23B9-D03C-6D12EDB699FF}"/>
              </a:ext>
            </a:extLst>
          </p:cNvPr>
          <p:cNvSpPr/>
          <p:nvPr/>
        </p:nvSpPr>
        <p:spPr>
          <a:xfrm>
            <a:off x="9869190" y="13003092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rdw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66" name="Rectangle 265">
            <a:extLst>
              <a:ext uri="{FF2B5EF4-FFF2-40B4-BE49-F238E27FC236}">
                <a16:creationId xmlns:a16="http://schemas.microsoft.com/office/drawing/2014/main" id="{B87D81D7-AA15-F675-1469-8EB573A896BC}"/>
              </a:ext>
            </a:extLst>
          </p:cNvPr>
          <p:cNvSpPr/>
          <p:nvPr/>
        </p:nvSpPr>
        <p:spPr>
          <a:xfrm>
            <a:off x="10441510" y="13003092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pcw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67" name="Rectangle 266">
            <a:extLst>
              <a:ext uri="{FF2B5EF4-FFF2-40B4-BE49-F238E27FC236}">
                <a16:creationId xmlns:a16="http://schemas.microsoft.com/office/drawing/2014/main" id="{D13BE9EB-E009-6E6B-8716-7B7FF084CEF5}"/>
              </a:ext>
            </a:extLst>
          </p:cNvPr>
          <p:cNvSpPr/>
          <p:nvPr/>
        </p:nvSpPr>
        <p:spPr>
          <a:xfrm>
            <a:off x="11013826" y="13003092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mw</a:t>
            </a:r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268" name="Connector: Elbow 92">
            <a:extLst>
              <a:ext uri="{FF2B5EF4-FFF2-40B4-BE49-F238E27FC236}">
                <a16:creationId xmlns:a16="http://schemas.microsoft.com/office/drawing/2014/main" id="{E24AE07D-69B9-947E-223E-A11A32440892}"/>
              </a:ext>
            </a:extLst>
          </p:cNvPr>
          <p:cNvCxnSpPr>
            <a:cxnSpLocks/>
            <a:stCxn id="247" idx="2"/>
            <a:endCxn id="261" idx="0"/>
          </p:cNvCxnSpPr>
          <p:nvPr/>
        </p:nvCxnSpPr>
        <p:spPr>
          <a:xfrm>
            <a:off x="7873019" y="10049996"/>
            <a:ext cx="1" cy="295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9" name="Connector: Elbow 92">
            <a:extLst>
              <a:ext uri="{FF2B5EF4-FFF2-40B4-BE49-F238E27FC236}">
                <a16:creationId xmlns:a16="http://schemas.microsoft.com/office/drawing/2014/main" id="{2AB5AC3C-EA74-7604-1777-7E607222C985}"/>
              </a:ext>
            </a:extLst>
          </p:cNvPr>
          <p:cNvCxnSpPr>
            <a:cxnSpLocks/>
            <a:stCxn id="249" idx="2"/>
            <a:endCxn id="262" idx="0"/>
          </p:cNvCxnSpPr>
          <p:nvPr/>
        </p:nvCxnSpPr>
        <p:spPr>
          <a:xfrm>
            <a:off x="8417335" y="10049996"/>
            <a:ext cx="0" cy="2953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0" name="Connector: Elbow 92">
            <a:extLst>
              <a:ext uri="{FF2B5EF4-FFF2-40B4-BE49-F238E27FC236}">
                <a16:creationId xmlns:a16="http://schemas.microsoft.com/office/drawing/2014/main" id="{24C94BE1-56E9-85C1-1452-3FE7BD0679B7}"/>
              </a:ext>
            </a:extLst>
          </p:cNvPr>
          <p:cNvCxnSpPr>
            <a:cxnSpLocks/>
            <a:stCxn id="251" idx="2"/>
            <a:endCxn id="263" idx="0"/>
          </p:cNvCxnSpPr>
          <p:nvPr/>
        </p:nvCxnSpPr>
        <p:spPr>
          <a:xfrm>
            <a:off x="8961644" y="10053397"/>
            <a:ext cx="0" cy="2949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92">
            <a:extLst>
              <a:ext uri="{FF2B5EF4-FFF2-40B4-BE49-F238E27FC236}">
                <a16:creationId xmlns:a16="http://schemas.microsoft.com/office/drawing/2014/main" id="{E4F73AEB-CFF6-86C9-1147-2841E2EBDB55}"/>
              </a:ext>
            </a:extLst>
          </p:cNvPr>
          <p:cNvCxnSpPr>
            <a:cxnSpLocks/>
            <a:stCxn id="252" idx="2"/>
            <a:endCxn id="264" idx="0"/>
          </p:cNvCxnSpPr>
          <p:nvPr/>
        </p:nvCxnSpPr>
        <p:spPr>
          <a:xfrm flipH="1">
            <a:off x="9505949" y="10053397"/>
            <a:ext cx="11" cy="294969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2" name="Connector: Elbow 92">
            <a:extLst>
              <a:ext uri="{FF2B5EF4-FFF2-40B4-BE49-F238E27FC236}">
                <a16:creationId xmlns:a16="http://schemas.microsoft.com/office/drawing/2014/main" id="{ED040B27-18D9-1386-4034-F26187A2D0B3}"/>
              </a:ext>
            </a:extLst>
          </p:cNvPr>
          <p:cNvCxnSpPr>
            <a:cxnSpLocks/>
            <a:stCxn id="253" idx="2"/>
            <a:endCxn id="265" idx="0"/>
          </p:cNvCxnSpPr>
          <p:nvPr/>
        </p:nvCxnSpPr>
        <p:spPr>
          <a:xfrm flipH="1">
            <a:off x="10078274" y="10060284"/>
            <a:ext cx="1214" cy="2942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3" name="Connector: Elbow 92">
            <a:extLst>
              <a:ext uri="{FF2B5EF4-FFF2-40B4-BE49-F238E27FC236}">
                <a16:creationId xmlns:a16="http://schemas.microsoft.com/office/drawing/2014/main" id="{9DFAEC8E-25EA-E2D6-CD78-C34B6048BDC3}"/>
              </a:ext>
            </a:extLst>
          </p:cNvPr>
          <p:cNvCxnSpPr>
            <a:cxnSpLocks/>
            <a:stCxn id="254" idx="2"/>
            <a:endCxn id="266" idx="0"/>
          </p:cNvCxnSpPr>
          <p:nvPr/>
        </p:nvCxnSpPr>
        <p:spPr>
          <a:xfrm>
            <a:off x="10650593" y="10060284"/>
            <a:ext cx="1" cy="2942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4" name="Connector: Elbow 92">
            <a:extLst>
              <a:ext uri="{FF2B5EF4-FFF2-40B4-BE49-F238E27FC236}">
                <a16:creationId xmlns:a16="http://schemas.microsoft.com/office/drawing/2014/main" id="{A1AA05B0-75B7-036D-EBB6-9F473EBE6774}"/>
              </a:ext>
            </a:extLst>
          </p:cNvPr>
          <p:cNvCxnSpPr>
            <a:cxnSpLocks/>
            <a:stCxn id="250" idx="2"/>
            <a:endCxn id="267" idx="0"/>
          </p:cNvCxnSpPr>
          <p:nvPr/>
        </p:nvCxnSpPr>
        <p:spPr>
          <a:xfrm>
            <a:off x="11217429" y="10060284"/>
            <a:ext cx="5481" cy="2942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5" name="Rectangle 274">
            <a:extLst>
              <a:ext uri="{FF2B5EF4-FFF2-40B4-BE49-F238E27FC236}">
                <a16:creationId xmlns:a16="http://schemas.microsoft.com/office/drawing/2014/main" id="{4CA47967-F349-5464-10DA-4EBE2067CCD6}"/>
              </a:ext>
            </a:extLst>
          </p:cNvPr>
          <p:cNvSpPr/>
          <p:nvPr/>
        </p:nvSpPr>
        <p:spPr>
          <a:xfrm>
            <a:off x="7111081" y="13013337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</a:t>
            </a:r>
            <a:endParaRPr lang="en-CH" dirty="0">
              <a:solidFill>
                <a:schemeClr val="tx1"/>
              </a:solidFill>
            </a:endParaRPr>
          </a:p>
        </p:txBody>
      </p:sp>
      <p:grpSp>
        <p:nvGrpSpPr>
          <p:cNvPr id="276" name="Group 275">
            <a:extLst>
              <a:ext uri="{FF2B5EF4-FFF2-40B4-BE49-F238E27FC236}">
                <a16:creationId xmlns:a16="http://schemas.microsoft.com/office/drawing/2014/main" id="{8F062A24-8C8B-EC14-52B5-9FF4F950A3D8}"/>
              </a:ext>
            </a:extLst>
          </p:cNvPr>
          <p:cNvGrpSpPr/>
          <p:nvPr/>
        </p:nvGrpSpPr>
        <p:grpSpPr>
          <a:xfrm>
            <a:off x="7754676" y="13808788"/>
            <a:ext cx="247650" cy="247650"/>
            <a:chOff x="5405438" y="4819650"/>
            <a:chExt cx="247650" cy="247650"/>
          </a:xfrm>
        </p:grpSpPr>
        <p:sp>
          <p:nvSpPr>
            <p:cNvPr id="277" name="Circle: Hollow 276">
              <a:extLst>
                <a:ext uri="{FF2B5EF4-FFF2-40B4-BE49-F238E27FC236}">
                  <a16:creationId xmlns:a16="http://schemas.microsoft.com/office/drawing/2014/main" id="{6418A06E-97B5-E064-536D-B62843A71918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3354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278" name="Oval 277">
              <a:extLst>
                <a:ext uri="{FF2B5EF4-FFF2-40B4-BE49-F238E27FC236}">
                  <a16:creationId xmlns:a16="http://schemas.microsoft.com/office/drawing/2014/main" id="{FB65D780-8E02-F86F-8609-9EF0DE41BB3D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279" name="Connector: Elbow 92">
            <a:extLst>
              <a:ext uri="{FF2B5EF4-FFF2-40B4-BE49-F238E27FC236}">
                <a16:creationId xmlns:a16="http://schemas.microsoft.com/office/drawing/2014/main" id="{63173046-C32B-9FA9-62C9-4CF3EE7A3BBF}"/>
              </a:ext>
            </a:extLst>
          </p:cNvPr>
          <p:cNvCxnSpPr>
            <a:cxnSpLocks/>
            <a:stCxn id="261" idx="2"/>
            <a:endCxn id="277" idx="0"/>
          </p:cNvCxnSpPr>
          <p:nvPr/>
        </p:nvCxnSpPr>
        <p:spPr>
          <a:xfrm>
            <a:off x="7873020" y="13393843"/>
            <a:ext cx="5481" cy="414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2" name="Connector: Elbow 92">
            <a:extLst>
              <a:ext uri="{FF2B5EF4-FFF2-40B4-BE49-F238E27FC236}">
                <a16:creationId xmlns:a16="http://schemas.microsoft.com/office/drawing/2014/main" id="{8379BC74-638E-9BC8-2AB2-DB134795EA37}"/>
              </a:ext>
            </a:extLst>
          </p:cNvPr>
          <p:cNvCxnSpPr>
            <a:cxnSpLocks/>
            <a:stCxn id="275" idx="2"/>
            <a:endCxn id="277" idx="2"/>
          </p:cNvCxnSpPr>
          <p:nvPr/>
        </p:nvCxnSpPr>
        <p:spPr>
          <a:xfrm rot="16200000" flipH="1">
            <a:off x="7273158" y="13451094"/>
            <a:ext cx="528525" cy="43451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7" name="Group 286">
            <a:extLst>
              <a:ext uri="{FF2B5EF4-FFF2-40B4-BE49-F238E27FC236}">
                <a16:creationId xmlns:a16="http://schemas.microsoft.com/office/drawing/2014/main" id="{11D60CD3-AD9F-1A45-0D7A-B2BFCA09ED6C}"/>
              </a:ext>
            </a:extLst>
          </p:cNvPr>
          <p:cNvGrpSpPr/>
          <p:nvPr/>
        </p:nvGrpSpPr>
        <p:grpSpPr>
          <a:xfrm>
            <a:off x="8293509" y="14225966"/>
            <a:ext cx="247650" cy="247650"/>
            <a:chOff x="5405438" y="4819650"/>
            <a:chExt cx="247650" cy="247650"/>
          </a:xfrm>
        </p:grpSpPr>
        <p:sp>
          <p:nvSpPr>
            <p:cNvPr id="288" name="Circle: Hollow 287">
              <a:extLst>
                <a:ext uri="{FF2B5EF4-FFF2-40B4-BE49-F238E27FC236}">
                  <a16:creationId xmlns:a16="http://schemas.microsoft.com/office/drawing/2014/main" id="{A278B4B1-4E5E-B2C7-5D09-BC43DA63710B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3354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289" name="Oval 288">
              <a:extLst>
                <a:ext uri="{FF2B5EF4-FFF2-40B4-BE49-F238E27FC236}">
                  <a16:creationId xmlns:a16="http://schemas.microsoft.com/office/drawing/2014/main" id="{1370EC9E-3AA5-61E1-94BE-FA9375625F2F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290" name="Connector: Elbow 92">
            <a:extLst>
              <a:ext uri="{FF2B5EF4-FFF2-40B4-BE49-F238E27FC236}">
                <a16:creationId xmlns:a16="http://schemas.microsoft.com/office/drawing/2014/main" id="{E8E259B6-792A-B532-8B03-4E4F99663C29}"/>
              </a:ext>
            </a:extLst>
          </p:cNvPr>
          <p:cNvCxnSpPr>
            <a:cxnSpLocks/>
            <a:stCxn id="262" idx="2"/>
            <a:endCxn id="288" idx="0"/>
          </p:cNvCxnSpPr>
          <p:nvPr/>
        </p:nvCxnSpPr>
        <p:spPr>
          <a:xfrm flipH="1">
            <a:off x="8417334" y="13393843"/>
            <a:ext cx="1" cy="8321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93" name="Group 292">
            <a:extLst>
              <a:ext uri="{FF2B5EF4-FFF2-40B4-BE49-F238E27FC236}">
                <a16:creationId xmlns:a16="http://schemas.microsoft.com/office/drawing/2014/main" id="{87008120-92DC-C1F3-5BF3-5D038288BD6A}"/>
              </a:ext>
            </a:extLst>
          </p:cNvPr>
          <p:cNvGrpSpPr/>
          <p:nvPr/>
        </p:nvGrpSpPr>
        <p:grpSpPr>
          <a:xfrm>
            <a:off x="8837818" y="14666778"/>
            <a:ext cx="247650" cy="247650"/>
            <a:chOff x="5405438" y="4819650"/>
            <a:chExt cx="247650" cy="247650"/>
          </a:xfrm>
        </p:grpSpPr>
        <p:sp>
          <p:nvSpPr>
            <p:cNvPr id="294" name="Circle: Hollow 293">
              <a:extLst>
                <a:ext uri="{FF2B5EF4-FFF2-40B4-BE49-F238E27FC236}">
                  <a16:creationId xmlns:a16="http://schemas.microsoft.com/office/drawing/2014/main" id="{BA4E126B-3363-5E49-DA1A-ECA8223FEE90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3354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295" name="Oval 294">
              <a:extLst>
                <a:ext uri="{FF2B5EF4-FFF2-40B4-BE49-F238E27FC236}">
                  <a16:creationId xmlns:a16="http://schemas.microsoft.com/office/drawing/2014/main" id="{8C597CF6-0D7E-C287-FBCD-0B13B9E68243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296" name="Connector: Elbow 92">
            <a:extLst>
              <a:ext uri="{FF2B5EF4-FFF2-40B4-BE49-F238E27FC236}">
                <a16:creationId xmlns:a16="http://schemas.microsoft.com/office/drawing/2014/main" id="{8CA638A0-675F-9091-2C8A-7DEC9297B40C}"/>
              </a:ext>
            </a:extLst>
          </p:cNvPr>
          <p:cNvCxnSpPr>
            <a:cxnSpLocks/>
            <a:stCxn id="263" idx="2"/>
            <a:endCxn id="294" idx="0"/>
          </p:cNvCxnSpPr>
          <p:nvPr/>
        </p:nvCxnSpPr>
        <p:spPr>
          <a:xfrm flipH="1">
            <a:off x="8961643" y="13393843"/>
            <a:ext cx="1" cy="12729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1" name="Connector: Elbow 92">
            <a:extLst>
              <a:ext uri="{FF2B5EF4-FFF2-40B4-BE49-F238E27FC236}">
                <a16:creationId xmlns:a16="http://schemas.microsoft.com/office/drawing/2014/main" id="{45A93902-C684-0738-7A6D-C0D01EC68243}"/>
              </a:ext>
            </a:extLst>
          </p:cNvPr>
          <p:cNvCxnSpPr>
            <a:cxnSpLocks/>
            <a:stCxn id="275" idx="2"/>
            <a:endCxn id="288" idx="2"/>
          </p:cNvCxnSpPr>
          <p:nvPr/>
        </p:nvCxnSpPr>
        <p:spPr>
          <a:xfrm rot="16200000" flipH="1">
            <a:off x="7333986" y="13390267"/>
            <a:ext cx="945703" cy="9733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4" name="Connector: Elbow 92">
            <a:extLst>
              <a:ext uri="{FF2B5EF4-FFF2-40B4-BE49-F238E27FC236}">
                <a16:creationId xmlns:a16="http://schemas.microsoft.com/office/drawing/2014/main" id="{10ED1B65-4C40-DB80-5681-364DA9BD1B98}"/>
              </a:ext>
            </a:extLst>
          </p:cNvPr>
          <p:cNvCxnSpPr>
            <a:cxnSpLocks/>
            <a:stCxn id="275" idx="2"/>
            <a:endCxn id="294" idx="2"/>
          </p:cNvCxnSpPr>
          <p:nvPr/>
        </p:nvCxnSpPr>
        <p:spPr>
          <a:xfrm rot="16200000" flipH="1">
            <a:off x="7385734" y="13338518"/>
            <a:ext cx="1386515" cy="1517653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7" name="Rectangle: Rounded Corners 306">
            <a:extLst>
              <a:ext uri="{FF2B5EF4-FFF2-40B4-BE49-F238E27FC236}">
                <a16:creationId xmlns:a16="http://schemas.microsoft.com/office/drawing/2014/main" id="{9E472828-DA51-B3A8-B94E-3D0FDC4D5612}"/>
              </a:ext>
            </a:extLst>
          </p:cNvPr>
          <p:cNvSpPr/>
          <p:nvPr/>
        </p:nvSpPr>
        <p:spPr>
          <a:xfrm>
            <a:off x="7660162" y="15168560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308" name="Connector: Elbow 92">
            <a:extLst>
              <a:ext uri="{FF2B5EF4-FFF2-40B4-BE49-F238E27FC236}">
                <a16:creationId xmlns:a16="http://schemas.microsoft.com/office/drawing/2014/main" id="{19378AD8-2F18-A916-FC37-8056762EBE02}"/>
              </a:ext>
            </a:extLst>
          </p:cNvPr>
          <p:cNvCxnSpPr>
            <a:cxnSpLocks/>
            <a:stCxn id="277" idx="4"/>
            <a:endCxn id="307" idx="0"/>
          </p:cNvCxnSpPr>
          <p:nvPr/>
        </p:nvCxnSpPr>
        <p:spPr>
          <a:xfrm flipH="1">
            <a:off x="7869246" y="14056438"/>
            <a:ext cx="9255" cy="11121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1" name="Connector: Elbow 92">
            <a:extLst>
              <a:ext uri="{FF2B5EF4-FFF2-40B4-BE49-F238E27FC236}">
                <a16:creationId xmlns:a16="http://schemas.microsoft.com/office/drawing/2014/main" id="{1A302055-22FE-F18E-4C75-5B64EF929078}"/>
              </a:ext>
            </a:extLst>
          </p:cNvPr>
          <p:cNvCxnSpPr>
            <a:cxnSpLocks/>
            <a:stCxn id="288" idx="4"/>
            <a:endCxn id="314" idx="0"/>
          </p:cNvCxnSpPr>
          <p:nvPr/>
        </p:nvCxnSpPr>
        <p:spPr>
          <a:xfrm>
            <a:off x="8417334" y="14473616"/>
            <a:ext cx="3084" cy="6981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4" name="Rectangle: Rounded Corners 313">
            <a:extLst>
              <a:ext uri="{FF2B5EF4-FFF2-40B4-BE49-F238E27FC236}">
                <a16:creationId xmlns:a16="http://schemas.microsoft.com/office/drawing/2014/main" id="{190105B8-D908-3A0B-4E32-69FB74450B5A}"/>
              </a:ext>
            </a:extLst>
          </p:cNvPr>
          <p:cNvSpPr/>
          <p:nvPr/>
        </p:nvSpPr>
        <p:spPr>
          <a:xfrm>
            <a:off x="8211334" y="15171737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316" name="Connector: Elbow 92">
            <a:extLst>
              <a:ext uri="{FF2B5EF4-FFF2-40B4-BE49-F238E27FC236}">
                <a16:creationId xmlns:a16="http://schemas.microsoft.com/office/drawing/2014/main" id="{4A70EA92-FC14-E8B7-3E5C-4473612F626C}"/>
              </a:ext>
            </a:extLst>
          </p:cNvPr>
          <p:cNvCxnSpPr>
            <a:cxnSpLocks/>
            <a:stCxn id="294" idx="4"/>
            <a:endCxn id="319" idx="0"/>
          </p:cNvCxnSpPr>
          <p:nvPr/>
        </p:nvCxnSpPr>
        <p:spPr>
          <a:xfrm>
            <a:off x="8961643" y="14914428"/>
            <a:ext cx="0" cy="2541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9" name="Rectangle: Rounded Corners 318">
            <a:extLst>
              <a:ext uri="{FF2B5EF4-FFF2-40B4-BE49-F238E27FC236}">
                <a16:creationId xmlns:a16="http://schemas.microsoft.com/office/drawing/2014/main" id="{470BFFB7-6FBE-09BD-2C28-C3D8EE3E1192}"/>
              </a:ext>
            </a:extLst>
          </p:cNvPr>
          <p:cNvSpPr/>
          <p:nvPr/>
        </p:nvSpPr>
        <p:spPr>
          <a:xfrm>
            <a:off x="8752559" y="15168560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326" name="Rectangle 325">
            <a:extLst>
              <a:ext uri="{FF2B5EF4-FFF2-40B4-BE49-F238E27FC236}">
                <a16:creationId xmlns:a16="http://schemas.microsoft.com/office/drawing/2014/main" id="{A7CFB9F3-AF53-222C-38C2-8123B4877F6F}"/>
              </a:ext>
            </a:extLst>
          </p:cNvPr>
          <p:cNvSpPr/>
          <p:nvPr/>
        </p:nvSpPr>
        <p:spPr>
          <a:xfrm>
            <a:off x="7663936" y="15664568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imm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27" name="Rectangle 326">
            <a:extLst>
              <a:ext uri="{FF2B5EF4-FFF2-40B4-BE49-F238E27FC236}">
                <a16:creationId xmlns:a16="http://schemas.microsoft.com/office/drawing/2014/main" id="{9536C620-6E7A-9EDE-AB5C-743E2935FC92}"/>
              </a:ext>
            </a:extLst>
          </p:cNvPr>
          <p:cNvSpPr/>
          <p:nvPr/>
        </p:nvSpPr>
        <p:spPr>
          <a:xfrm>
            <a:off x="8217775" y="15664568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rs2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28" name="Rectangle 327">
            <a:extLst>
              <a:ext uri="{FF2B5EF4-FFF2-40B4-BE49-F238E27FC236}">
                <a16:creationId xmlns:a16="http://schemas.microsoft.com/office/drawing/2014/main" id="{71332847-ADC1-4C47-0253-35868DD50E8A}"/>
              </a:ext>
            </a:extLst>
          </p:cNvPr>
          <p:cNvSpPr/>
          <p:nvPr/>
        </p:nvSpPr>
        <p:spPr>
          <a:xfrm>
            <a:off x="8752560" y="15664568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rs1</a:t>
            </a:r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329" name="Connector: Elbow 92">
            <a:extLst>
              <a:ext uri="{FF2B5EF4-FFF2-40B4-BE49-F238E27FC236}">
                <a16:creationId xmlns:a16="http://schemas.microsoft.com/office/drawing/2014/main" id="{7C1A7A4D-AE7D-8E59-D312-F5142E9C0C70}"/>
              </a:ext>
            </a:extLst>
          </p:cNvPr>
          <p:cNvCxnSpPr>
            <a:cxnSpLocks/>
            <a:stCxn id="307" idx="2"/>
          </p:cNvCxnSpPr>
          <p:nvPr/>
        </p:nvCxnSpPr>
        <p:spPr>
          <a:xfrm>
            <a:off x="7869246" y="15403510"/>
            <a:ext cx="3774" cy="2515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0" name="Connector: Elbow 92">
            <a:extLst>
              <a:ext uri="{FF2B5EF4-FFF2-40B4-BE49-F238E27FC236}">
                <a16:creationId xmlns:a16="http://schemas.microsoft.com/office/drawing/2014/main" id="{66A0FA70-53A8-D080-6360-B765A97AA728}"/>
              </a:ext>
            </a:extLst>
          </p:cNvPr>
          <p:cNvCxnSpPr>
            <a:cxnSpLocks/>
            <a:stCxn id="314" idx="2"/>
            <a:endCxn id="327" idx="0"/>
          </p:cNvCxnSpPr>
          <p:nvPr/>
        </p:nvCxnSpPr>
        <p:spPr>
          <a:xfrm>
            <a:off x="8420418" y="15406687"/>
            <a:ext cx="6441" cy="257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1" name="Connector: Elbow 92">
            <a:extLst>
              <a:ext uri="{FF2B5EF4-FFF2-40B4-BE49-F238E27FC236}">
                <a16:creationId xmlns:a16="http://schemas.microsoft.com/office/drawing/2014/main" id="{03E16C60-D6CF-F437-A3C3-A22C16E9E9BA}"/>
              </a:ext>
            </a:extLst>
          </p:cNvPr>
          <p:cNvCxnSpPr>
            <a:cxnSpLocks/>
            <a:stCxn id="319" idx="2"/>
            <a:endCxn id="328" idx="0"/>
          </p:cNvCxnSpPr>
          <p:nvPr/>
        </p:nvCxnSpPr>
        <p:spPr>
          <a:xfrm>
            <a:off x="8961643" y="15403510"/>
            <a:ext cx="1" cy="261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06BA991C-9790-340F-6367-90E523353B8B}"/>
              </a:ext>
            </a:extLst>
          </p:cNvPr>
          <p:cNvSpPr/>
          <p:nvPr/>
        </p:nvSpPr>
        <p:spPr>
          <a:xfrm>
            <a:off x="7673459" y="16683670"/>
            <a:ext cx="1502523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ARITHMETIC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344" name="Connector: Elbow 92">
            <a:extLst>
              <a:ext uri="{FF2B5EF4-FFF2-40B4-BE49-F238E27FC236}">
                <a16:creationId xmlns:a16="http://schemas.microsoft.com/office/drawing/2014/main" id="{39A9820B-57BC-8463-3590-896CBF1D6843}"/>
              </a:ext>
            </a:extLst>
          </p:cNvPr>
          <p:cNvCxnSpPr>
            <a:cxnSpLocks/>
            <a:stCxn id="326" idx="2"/>
          </p:cNvCxnSpPr>
          <p:nvPr/>
        </p:nvCxnSpPr>
        <p:spPr>
          <a:xfrm flipH="1">
            <a:off x="7873018" y="16055319"/>
            <a:ext cx="2" cy="6234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8" name="Connector: Elbow 92">
            <a:extLst>
              <a:ext uri="{FF2B5EF4-FFF2-40B4-BE49-F238E27FC236}">
                <a16:creationId xmlns:a16="http://schemas.microsoft.com/office/drawing/2014/main" id="{888F86A4-B077-BA91-B059-15E865DB9DD6}"/>
              </a:ext>
            </a:extLst>
          </p:cNvPr>
          <p:cNvCxnSpPr>
            <a:cxnSpLocks/>
            <a:stCxn id="327" idx="2"/>
            <a:endCxn id="343" idx="0"/>
          </p:cNvCxnSpPr>
          <p:nvPr/>
        </p:nvCxnSpPr>
        <p:spPr>
          <a:xfrm flipH="1">
            <a:off x="8424721" y="16055319"/>
            <a:ext cx="2138" cy="6283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1" name="Connector: Elbow 92">
            <a:extLst>
              <a:ext uri="{FF2B5EF4-FFF2-40B4-BE49-F238E27FC236}">
                <a16:creationId xmlns:a16="http://schemas.microsoft.com/office/drawing/2014/main" id="{D4561817-567D-931F-E881-2041EFFD788F}"/>
              </a:ext>
            </a:extLst>
          </p:cNvPr>
          <p:cNvCxnSpPr>
            <a:cxnSpLocks/>
            <a:stCxn id="328" idx="2"/>
          </p:cNvCxnSpPr>
          <p:nvPr/>
        </p:nvCxnSpPr>
        <p:spPr>
          <a:xfrm flipH="1">
            <a:off x="8961643" y="16055319"/>
            <a:ext cx="1" cy="6210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4" name="Rectangle: Rounded Corners 353">
            <a:extLst>
              <a:ext uri="{FF2B5EF4-FFF2-40B4-BE49-F238E27FC236}">
                <a16:creationId xmlns:a16="http://schemas.microsoft.com/office/drawing/2014/main" id="{D32E9388-BCA4-2AF8-7DC6-1DA101872DDD}"/>
              </a:ext>
            </a:extLst>
          </p:cNvPr>
          <p:cNvSpPr/>
          <p:nvPr/>
        </p:nvSpPr>
        <p:spPr>
          <a:xfrm>
            <a:off x="6144745" y="16688432"/>
            <a:ext cx="1502523" cy="2349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PCUPDATE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355" name="Connector: Elbow 92">
            <a:extLst>
              <a:ext uri="{FF2B5EF4-FFF2-40B4-BE49-F238E27FC236}">
                <a16:creationId xmlns:a16="http://schemas.microsoft.com/office/drawing/2014/main" id="{46B172EA-2CFB-F1D6-79E9-428C646D76B1}"/>
              </a:ext>
            </a:extLst>
          </p:cNvPr>
          <p:cNvCxnSpPr>
            <a:cxnSpLocks/>
            <a:stCxn id="326" idx="2"/>
            <a:endCxn id="420" idx="0"/>
          </p:cNvCxnSpPr>
          <p:nvPr/>
        </p:nvCxnSpPr>
        <p:spPr>
          <a:xfrm rot="5400000">
            <a:off x="6949332" y="15771729"/>
            <a:ext cx="640098" cy="1207278"/>
          </a:xfrm>
          <a:prstGeom prst="bentConnector3">
            <a:avLst>
              <a:gd name="adj1" fmla="val 4739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0" name="Connector: Elbow 92">
            <a:extLst>
              <a:ext uri="{FF2B5EF4-FFF2-40B4-BE49-F238E27FC236}">
                <a16:creationId xmlns:a16="http://schemas.microsoft.com/office/drawing/2014/main" id="{89FE26FF-6A03-5A6D-C3A5-013D6D0D13D1}"/>
              </a:ext>
            </a:extLst>
          </p:cNvPr>
          <p:cNvCxnSpPr>
            <a:cxnSpLocks/>
            <a:stCxn id="327" idx="2"/>
            <a:endCxn id="429" idx="0"/>
          </p:cNvCxnSpPr>
          <p:nvPr/>
        </p:nvCxnSpPr>
        <p:spPr>
          <a:xfrm rot="5400000">
            <a:off x="7410573" y="15679131"/>
            <a:ext cx="640099" cy="1392475"/>
          </a:xfrm>
          <a:prstGeom prst="bentConnector3">
            <a:avLst>
              <a:gd name="adj1" fmla="val 6116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8" name="Connector: Elbow 92">
            <a:extLst>
              <a:ext uri="{FF2B5EF4-FFF2-40B4-BE49-F238E27FC236}">
                <a16:creationId xmlns:a16="http://schemas.microsoft.com/office/drawing/2014/main" id="{7F07DC0A-09B4-B9D1-1093-D39AC5D2DBFF}"/>
              </a:ext>
            </a:extLst>
          </p:cNvPr>
          <p:cNvCxnSpPr>
            <a:cxnSpLocks/>
            <a:stCxn id="328" idx="2"/>
            <a:endCxn id="431" idx="0"/>
          </p:cNvCxnSpPr>
          <p:nvPr/>
        </p:nvCxnSpPr>
        <p:spPr>
          <a:xfrm rot="5400000">
            <a:off x="7872887" y="15609042"/>
            <a:ext cx="642481" cy="1535034"/>
          </a:xfrm>
          <a:prstGeom prst="bentConnector3">
            <a:avLst>
              <a:gd name="adj1" fmla="val 729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2" name="Connector: Elbow 92">
            <a:extLst>
              <a:ext uri="{FF2B5EF4-FFF2-40B4-BE49-F238E27FC236}">
                <a16:creationId xmlns:a16="http://schemas.microsoft.com/office/drawing/2014/main" id="{B56CB18E-67C2-C031-A5AA-E8A150E41CBE}"/>
              </a:ext>
            </a:extLst>
          </p:cNvPr>
          <p:cNvCxnSpPr>
            <a:cxnSpLocks/>
            <a:stCxn id="50" idx="2"/>
            <a:endCxn id="381" idx="0"/>
          </p:cNvCxnSpPr>
          <p:nvPr/>
        </p:nvCxnSpPr>
        <p:spPr>
          <a:xfrm rot="5400000">
            <a:off x="1980919" y="9102698"/>
            <a:ext cx="10075503" cy="589377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8" name="Rectangle 377">
            <a:extLst>
              <a:ext uri="{FF2B5EF4-FFF2-40B4-BE49-F238E27FC236}">
                <a16:creationId xmlns:a16="http://schemas.microsoft.com/office/drawing/2014/main" id="{478CD4D7-9C13-91F5-5748-A07323EC7518}"/>
              </a:ext>
            </a:extLst>
          </p:cNvPr>
          <p:cNvSpPr/>
          <p:nvPr/>
        </p:nvSpPr>
        <p:spPr>
          <a:xfrm>
            <a:off x="8208250" y="17478432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81" name="Rectangle: Rounded Corners 380">
            <a:extLst>
              <a:ext uri="{FF2B5EF4-FFF2-40B4-BE49-F238E27FC236}">
                <a16:creationId xmlns:a16="http://schemas.microsoft.com/office/drawing/2014/main" id="{4A53D074-B488-F6B1-4516-46D69DCD4E70}"/>
              </a:ext>
            </a:extLst>
          </p:cNvPr>
          <p:cNvSpPr/>
          <p:nvPr/>
        </p:nvSpPr>
        <p:spPr>
          <a:xfrm>
            <a:off x="6514897" y="14435138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MUL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385" name="Rectangle 384">
            <a:extLst>
              <a:ext uri="{FF2B5EF4-FFF2-40B4-BE49-F238E27FC236}">
                <a16:creationId xmlns:a16="http://schemas.microsoft.com/office/drawing/2014/main" id="{DE8F1C89-1E55-F100-1B35-2BA7152560F3}"/>
              </a:ext>
            </a:extLst>
          </p:cNvPr>
          <p:cNvSpPr/>
          <p:nvPr/>
        </p:nvSpPr>
        <p:spPr>
          <a:xfrm>
            <a:off x="7085221" y="15669331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87" name="Rectangle: Rounded Corners 386">
            <a:extLst>
              <a:ext uri="{FF2B5EF4-FFF2-40B4-BE49-F238E27FC236}">
                <a16:creationId xmlns:a16="http://schemas.microsoft.com/office/drawing/2014/main" id="{E97790A8-40E3-3C91-B29A-853800B3043C}"/>
              </a:ext>
            </a:extLst>
          </p:cNvPr>
          <p:cNvSpPr/>
          <p:nvPr/>
        </p:nvSpPr>
        <p:spPr>
          <a:xfrm>
            <a:off x="7085221" y="15173323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388" name="Connector: Elbow 92">
            <a:extLst>
              <a:ext uri="{FF2B5EF4-FFF2-40B4-BE49-F238E27FC236}">
                <a16:creationId xmlns:a16="http://schemas.microsoft.com/office/drawing/2014/main" id="{740C5671-6925-04A9-8707-2D6370E2EC1B}"/>
              </a:ext>
            </a:extLst>
          </p:cNvPr>
          <p:cNvCxnSpPr>
            <a:cxnSpLocks/>
            <a:stCxn id="387" idx="2"/>
            <a:endCxn id="385" idx="0"/>
          </p:cNvCxnSpPr>
          <p:nvPr/>
        </p:nvCxnSpPr>
        <p:spPr>
          <a:xfrm>
            <a:off x="7294305" y="15408273"/>
            <a:ext cx="0" cy="2610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Connector: Elbow 92">
            <a:extLst>
              <a:ext uri="{FF2B5EF4-FFF2-40B4-BE49-F238E27FC236}">
                <a16:creationId xmlns:a16="http://schemas.microsoft.com/office/drawing/2014/main" id="{3BEE7B65-7E88-CA3E-EDD7-F1E930875BC1}"/>
              </a:ext>
            </a:extLst>
          </p:cNvPr>
          <p:cNvCxnSpPr>
            <a:cxnSpLocks/>
            <a:stCxn id="381" idx="2"/>
            <a:endCxn id="387" idx="0"/>
          </p:cNvCxnSpPr>
          <p:nvPr/>
        </p:nvCxnSpPr>
        <p:spPr>
          <a:xfrm rot="16200000" flipH="1">
            <a:off x="6757526" y="14636543"/>
            <a:ext cx="503235" cy="5703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Connector: Elbow 92">
            <a:extLst>
              <a:ext uri="{FF2B5EF4-FFF2-40B4-BE49-F238E27FC236}">
                <a16:creationId xmlns:a16="http://schemas.microsoft.com/office/drawing/2014/main" id="{C2F845C9-8F4E-E7FD-9152-1E2C149586C5}"/>
              </a:ext>
            </a:extLst>
          </p:cNvPr>
          <p:cNvCxnSpPr>
            <a:cxnSpLocks/>
            <a:stCxn id="385" idx="2"/>
            <a:endCxn id="403" idx="0"/>
          </p:cNvCxnSpPr>
          <p:nvPr/>
        </p:nvCxnSpPr>
        <p:spPr>
          <a:xfrm rot="5400000">
            <a:off x="6504003" y="15905116"/>
            <a:ext cx="635336" cy="945269"/>
          </a:xfrm>
          <a:prstGeom prst="bentConnector3">
            <a:avLst>
              <a:gd name="adj1" fmla="val 3538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3" name="Rectangle: Rounded Corners 402">
            <a:extLst>
              <a:ext uri="{FF2B5EF4-FFF2-40B4-BE49-F238E27FC236}">
                <a16:creationId xmlns:a16="http://schemas.microsoft.com/office/drawing/2014/main" id="{DA21FFF8-D3D7-C6F4-EA07-AA8B60F8DEA9}"/>
              </a:ext>
            </a:extLst>
          </p:cNvPr>
          <p:cNvSpPr/>
          <p:nvPr/>
        </p:nvSpPr>
        <p:spPr>
          <a:xfrm>
            <a:off x="6150556" y="16695418"/>
            <a:ext cx="396959" cy="22145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0" name="Rectangle: Rounded Corners 419">
            <a:extLst>
              <a:ext uri="{FF2B5EF4-FFF2-40B4-BE49-F238E27FC236}">
                <a16:creationId xmlns:a16="http://schemas.microsoft.com/office/drawing/2014/main" id="{196CC430-3EC0-0F7F-2971-AACCE718271F}"/>
              </a:ext>
            </a:extLst>
          </p:cNvPr>
          <p:cNvSpPr/>
          <p:nvPr/>
        </p:nvSpPr>
        <p:spPr>
          <a:xfrm>
            <a:off x="6467262" y="16695417"/>
            <a:ext cx="396959" cy="21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29" name="Rectangle: Rounded Corners 428">
            <a:extLst>
              <a:ext uri="{FF2B5EF4-FFF2-40B4-BE49-F238E27FC236}">
                <a16:creationId xmlns:a16="http://schemas.microsoft.com/office/drawing/2014/main" id="{079F75DA-4B4C-6703-C87D-D0716FDD5C01}"/>
              </a:ext>
            </a:extLst>
          </p:cNvPr>
          <p:cNvSpPr/>
          <p:nvPr/>
        </p:nvSpPr>
        <p:spPr>
          <a:xfrm>
            <a:off x="6835904" y="16695418"/>
            <a:ext cx="396959" cy="2166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31" name="Rectangle: Rounded Corners 430">
            <a:extLst>
              <a:ext uri="{FF2B5EF4-FFF2-40B4-BE49-F238E27FC236}">
                <a16:creationId xmlns:a16="http://schemas.microsoft.com/office/drawing/2014/main" id="{0D7B57CB-188D-8089-830A-ED276B3E6AC1}"/>
              </a:ext>
            </a:extLst>
          </p:cNvPr>
          <p:cNvSpPr/>
          <p:nvPr/>
        </p:nvSpPr>
        <p:spPr>
          <a:xfrm>
            <a:off x="7205951" y="16697800"/>
            <a:ext cx="441317" cy="216694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48" name="Connector: Elbow 92">
            <a:extLst>
              <a:ext uri="{FF2B5EF4-FFF2-40B4-BE49-F238E27FC236}">
                <a16:creationId xmlns:a16="http://schemas.microsoft.com/office/drawing/2014/main" id="{627A5CC7-4228-C2BD-EFC3-2CABDB5FE222}"/>
              </a:ext>
            </a:extLst>
          </p:cNvPr>
          <p:cNvCxnSpPr>
            <a:cxnSpLocks/>
            <a:stCxn id="431" idx="2"/>
            <a:endCxn id="378" idx="1"/>
          </p:cNvCxnSpPr>
          <p:nvPr/>
        </p:nvCxnSpPr>
        <p:spPr>
          <a:xfrm rot="16200000" flipH="1">
            <a:off x="7437773" y="16903331"/>
            <a:ext cx="759314" cy="78164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2" name="Connector: Elbow 92">
            <a:extLst>
              <a:ext uri="{FF2B5EF4-FFF2-40B4-BE49-F238E27FC236}">
                <a16:creationId xmlns:a16="http://schemas.microsoft.com/office/drawing/2014/main" id="{D163BE90-0527-28B6-ADD1-6CE72AF263B0}"/>
              </a:ext>
            </a:extLst>
          </p:cNvPr>
          <p:cNvCxnSpPr>
            <a:cxnSpLocks/>
            <a:stCxn id="466" idx="2"/>
            <a:endCxn id="378" idx="3"/>
          </p:cNvCxnSpPr>
          <p:nvPr/>
        </p:nvCxnSpPr>
        <p:spPr>
          <a:xfrm rot="5400000">
            <a:off x="8710382" y="16829892"/>
            <a:ext cx="759951" cy="9278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7" name="Rectangle 456">
            <a:extLst>
              <a:ext uri="{FF2B5EF4-FFF2-40B4-BE49-F238E27FC236}">
                <a16:creationId xmlns:a16="http://schemas.microsoft.com/office/drawing/2014/main" id="{A134352C-F153-29FE-7164-BC345CD02045}"/>
              </a:ext>
            </a:extLst>
          </p:cNvPr>
          <p:cNvSpPr/>
          <p:nvPr/>
        </p:nvSpPr>
        <p:spPr>
          <a:xfrm>
            <a:off x="6686107" y="18686406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458" name="Connector: Elbow 92">
            <a:extLst>
              <a:ext uri="{FF2B5EF4-FFF2-40B4-BE49-F238E27FC236}">
                <a16:creationId xmlns:a16="http://schemas.microsoft.com/office/drawing/2014/main" id="{BC2CC43C-E3F5-9B10-B5A5-F5F953D4D362}"/>
              </a:ext>
            </a:extLst>
          </p:cNvPr>
          <p:cNvCxnSpPr>
            <a:cxnSpLocks/>
            <a:stCxn id="354" idx="2"/>
            <a:endCxn id="457" idx="0"/>
          </p:cNvCxnSpPr>
          <p:nvPr/>
        </p:nvCxnSpPr>
        <p:spPr>
          <a:xfrm flipH="1">
            <a:off x="6895191" y="16923382"/>
            <a:ext cx="816" cy="176302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6" name="Rectangle: Rounded Corners 465">
            <a:extLst>
              <a:ext uri="{FF2B5EF4-FFF2-40B4-BE49-F238E27FC236}">
                <a16:creationId xmlns:a16="http://schemas.microsoft.com/office/drawing/2014/main" id="{6DDBC372-B683-6BEB-BD51-840615599EB3}"/>
              </a:ext>
            </a:extLst>
          </p:cNvPr>
          <p:cNvSpPr/>
          <p:nvPr/>
        </p:nvSpPr>
        <p:spPr>
          <a:xfrm>
            <a:off x="9208962" y="16678907"/>
            <a:ext cx="690669" cy="2349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LOAD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468" name="Rectangle: Rounded Corners 467">
            <a:extLst>
              <a:ext uri="{FF2B5EF4-FFF2-40B4-BE49-F238E27FC236}">
                <a16:creationId xmlns:a16="http://schemas.microsoft.com/office/drawing/2014/main" id="{1C847EFF-6C1D-45BC-7C93-C203DE79CC03}"/>
              </a:ext>
            </a:extLst>
          </p:cNvPr>
          <p:cNvSpPr/>
          <p:nvPr/>
        </p:nvSpPr>
        <p:spPr>
          <a:xfrm>
            <a:off x="9221286" y="16681130"/>
            <a:ext cx="284663" cy="219075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469" name="Rectangle: Rounded Corners 468">
            <a:extLst>
              <a:ext uri="{FF2B5EF4-FFF2-40B4-BE49-F238E27FC236}">
                <a16:creationId xmlns:a16="http://schemas.microsoft.com/office/drawing/2014/main" id="{2CA552CE-22FB-8B3E-A408-47E68A201629}"/>
              </a:ext>
            </a:extLst>
          </p:cNvPr>
          <p:cNvSpPr/>
          <p:nvPr/>
        </p:nvSpPr>
        <p:spPr>
          <a:xfrm>
            <a:off x="9671717" y="16681130"/>
            <a:ext cx="198688" cy="216693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71" name="Connector: Elbow 92">
            <a:extLst>
              <a:ext uri="{FF2B5EF4-FFF2-40B4-BE49-F238E27FC236}">
                <a16:creationId xmlns:a16="http://schemas.microsoft.com/office/drawing/2014/main" id="{A9F29F84-AB3F-3A1A-7CBE-9D286B7CDC31}"/>
              </a:ext>
            </a:extLst>
          </p:cNvPr>
          <p:cNvCxnSpPr>
            <a:cxnSpLocks/>
            <a:stCxn id="326" idx="2"/>
            <a:endCxn id="468" idx="0"/>
          </p:cNvCxnSpPr>
          <p:nvPr/>
        </p:nvCxnSpPr>
        <p:spPr>
          <a:xfrm rot="16200000" flipH="1">
            <a:off x="8305414" y="15622925"/>
            <a:ext cx="625811" cy="1490598"/>
          </a:xfrm>
          <a:prstGeom prst="bentConnector3">
            <a:avLst>
              <a:gd name="adj1" fmla="val 1499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5" name="Connector: Elbow 92">
            <a:extLst>
              <a:ext uri="{FF2B5EF4-FFF2-40B4-BE49-F238E27FC236}">
                <a16:creationId xmlns:a16="http://schemas.microsoft.com/office/drawing/2014/main" id="{888C7AEC-3B17-D4D5-59C4-C3D2038CF1DC}"/>
              </a:ext>
            </a:extLst>
          </p:cNvPr>
          <p:cNvCxnSpPr>
            <a:cxnSpLocks/>
            <a:stCxn id="328" idx="2"/>
            <a:endCxn id="466" idx="0"/>
          </p:cNvCxnSpPr>
          <p:nvPr/>
        </p:nvCxnSpPr>
        <p:spPr>
          <a:xfrm rot="16200000" flipH="1">
            <a:off x="8946176" y="16070786"/>
            <a:ext cx="623588" cy="592653"/>
          </a:xfrm>
          <a:prstGeom prst="bentConnector3">
            <a:avLst>
              <a:gd name="adj1" fmla="val 799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2" name="Connector: Elbow 92">
            <a:extLst>
              <a:ext uri="{FF2B5EF4-FFF2-40B4-BE49-F238E27FC236}">
                <a16:creationId xmlns:a16="http://schemas.microsoft.com/office/drawing/2014/main" id="{87EBD913-C9A9-6410-CD14-ECA559209904}"/>
              </a:ext>
            </a:extLst>
          </p:cNvPr>
          <p:cNvCxnSpPr>
            <a:cxnSpLocks/>
            <a:stCxn id="343" idx="2"/>
            <a:endCxn id="378" idx="0"/>
          </p:cNvCxnSpPr>
          <p:nvPr/>
        </p:nvCxnSpPr>
        <p:spPr>
          <a:xfrm flipH="1">
            <a:off x="8417334" y="16918620"/>
            <a:ext cx="7387" cy="5598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1" name="Rectangle 500">
            <a:extLst>
              <a:ext uri="{FF2B5EF4-FFF2-40B4-BE49-F238E27FC236}">
                <a16:creationId xmlns:a16="http://schemas.microsoft.com/office/drawing/2014/main" id="{402C998D-69D5-07BF-63C1-329A86661C3B}"/>
              </a:ext>
            </a:extLst>
          </p:cNvPr>
          <p:cNvSpPr/>
          <p:nvPr/>
        </p:nvSpPr>
        <p:spPr>
          <a:xfrm>
            <a:off x="12397064" y="15769237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M</a:t>
            </a:r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504" name="Connector: Elbow 92">
            <a:extLst>
              <a:ext uri="{FF2B5EF4-FFF2-40B4-BE49-F238E27FC236}">
                <a16:creationId xmlns:a16="http://schemas.microsoft.com/office/drawing/2014/main" id="{66955294-E7A1-FA19-200A-F9742BD57988}"/>
              </a:ext>
            </a:extLst>
          </p:cNvPr>
          <p:cNvCxnSpPr>
            <a:cxnSpLocks/>
            <a:stCxn id="501" idx="1"/>
            <a:endCxn id="469" idx="0"/>
          </p:cNvCxnSpPr>
          <p:nvPr/>
        </p:nvCxnSpPr>
        <p:spPr>
          <a:xfrm rot="10800000" flipV="1">
            <a:off x="9771062" y="15964612"/>
            <a:ext cx="2626003" cy="71651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08" name="Group 507">
            <a:extLst>
              <a:ext uri="{FF2B5EF4-FFF2-40B4-BE49-F238E27FC236}">
                <a16:creationId xmlns:a16="http://schemas.microsoft.com/office/drawing/2014/main" id="{41488C50-77C5-78BF-14D7-62EDBA2B785C}"/>
              </a:ext>
            </a:extLst>
          </p:cNvPr>
          <p:cNvGrpSpPr/>
          <p:nvPr/>
        </p:nvGrpSpPr>
        <p:grpSpPr>
          <a:xfrm>
            <a:off x="9382124" y="13542804"/>
            <a:ext cx="247650" cy="247650"/>
            <a:chOff x="5405438" y="4819650"/>
            <a:chExt cx="247650" cy="247650"/>
          </a:xfrm>
        </p:grpSpPr>
        <p:sp>
          <p:nvSpPr>
            <p:cNvPr id="509" name="Circle: Hollow 508">
              <a:extLst>
                <a:ext uri="{FF2B5EF4-FFF2-40B4-BE49-F238E27FC236}">
                  <a16:creationId xmlns:a16="http://schemas.microsoft.com/office/drawing/2014/main" id="{F53DB8D2-0DAC-C7CE-7549-7C3E15820B4A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3354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510" name="Oval 509">
              <a:extLst>
                <a:ext uri="{FF2B5EF4-FFF2-40B4-BE49-F238E27FC236}">
                  <a16:creationId xmlns:a16="http://schemas.microsoft.com/office/drawing/2014/main" id="{8A43D235-B63D-E19F-91F2-8698514D609F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511" name="Connector: Elbow 92">
            <a:extLst>
              <a:ext uri="{FF2B5EF4-FFF2-40B4-BE49-F238E27FC236}">
                <a16:creationId xmlns:a16="http://schemas.microsoft.com/office/drawing/2014/main" id="{BC9F0351-8267-7C38-EA99-8EE53660E825}"/>
              </a:ext>
            </a:extLst>
          </p:cNvPr>
          <p:cNvCxnSpPr>
            <a:cxnSpLocks/>
            <a:stCxn id="275" idx="2"/>
            <a:endCxn id="509" idx="2"/>
          </p:cNvCxnSpPr>
          <p:nvPr/>
        </p:nvCxnSpPr>
        <p:spPr>
          <a:xfrm rot="16200000" flipH="1">
            <a:off x="8219874" y="12504378"/>
            <a:ext cx="262541" cy="20619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4" name="Connector: Elbow 92">
            <a:extLst>
              <a:ext uri="{FF2B5EF4-FFF2-40B4-BE49-F238E27FC236}">
                <a16:creationId xmlns:a16="http://schemas.microsoft.com/office/drawing/2014/main" id="{5FA5F75A-0FDF-6CB9-5C1E-0C2CEFD233E7}"/>
              </a:ext>
            </a:extLst>
          </p:cNvPr>
          <p:cNvCxnSpPr>
            <a:cxnSpLocks/>
            <a:stCxn id="264" idx="2"/>
            <a:endCxn id="509" idx="0"/>
          </p:cNvCxnSpPr>
          <p:nvPr/>
        </p:nvCxnSpPr>
        <p:spPr>
          <a:xfrm>
            <a:off x="9505949" y="13393843"/>
            <a:ext cx="0" cy="14896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7" name="Group 516">
            <a:extLst>
              <a:ext uri="{FF2B5EF4-FFF2-40B4-BE49-F238E27FC236}">
                <a16:creationId xmlns:a16="http://schemas.microsoft.com/office/drawing/2014/main" id="{8087B3E4-42F8-041D-635C-A71A7374D23C}"/>
              </a:ext>
            </a:extLst>
          </p:cNvPr>
          <p:cNvGrpSpPr/>
          <p:nvPr/>
        </p:nvGrpSpPr>
        <p:grpSpPr>
          <a:xfrm>
            <a:off x="8293509" y="18223661"/>
            <a:ext cx="247650" cy="247650"/>
            <a:chOff x="5405438" y="4819650"/>
            <a:chExt cx="247650" cy="247650"/>
          </a:xfrm>
        </p:grpSpPr>
        <p:sp>
          <p:nvSpPr>
            <p:cNvPr id="518" name="Circle: Hollow 517">
              <a:extLst>
                <a:ext uri="{FF2B5EF4-FFF2-40B4-BE49-F238E27FC236}">
                  <a16:creationId xmlns:a16="http://schemas.microsoft.com/office/drawing/2014/main" id="{69CE2641-E005-320D-973B-08F4581A3B33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3354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519" name="Oval 518">
              <a:extLst>
                <a:ext uri="{FF2B5EF4-FFF2-40B4-BE49-F238E27FC236}">
                  <a16:creationId xmlns:a16="http://schemas.microsoft.com/office/drawing/2014/main" id="{575EFF3D-5FDB-0D4F-2B52-042A14C5984A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520" name="Connector: Elbow 92">
            <a:extLst>
              <a:ext uri="{FF2B5EF4-FFF2-40B4-BE49-F238E27FC236}">
                <a16:creationId xmlns:a16="http://schemas.microsoft.com/office/drawing/2014/main" id="{5590E884-F25A-D0D4-1AB7-C19A10237F9B}"/>
              </a:ext>
            </a:extLst>
          </p:cNvPr>
          <p:cNvCxnSpPr>
            <a:cxnSpLocks/>
            <a:stCxn id="265" idx="2"/>
            <a:endCxn id="518" idx="6"/>
          </p:cNvCxnSpPr>
          <p:nvPr/>
        </p:nvCxnSpPr>
        <p:spPr>
          <a:xfrm rot="5400000">
            <a:off x="6832896" y="15102107"/>
            <a:ext cx="4953643" cy="153711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6" name="Connector: Elbow 92">
            <a:extLst>
              <a:ext uri="{FF2B5EF4-FFF2-40B4-BE49-F238E27FC236}">
                <a16:creationId xmlns:a16="http://schemas.microsoft.com/office/drawing/2014/main" id="{B51A5D17-8B79-2E43-8904-17A4BE2CFBA6}"/>
              </a:ext>
            </a:extLst>
          </p:cNvPr>
          <p:cNvCxnSpPr>
            <a:cxnSpLocks/>
            <a:stCxn id="378" idx="2"/>
            <a:endCxn id="518" idx="0"/>
          </p:cNvCxnSpPr>
          <p:nvPr/>
        </p:nvCxnSpPr>
        <p:spPr>
          <a:xfrm>
            <a:off x="8417334" y="17869183"/>
            <a:ext cx="0" cy="354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1" name="Rectangle: Rounded Corners 540">
            <a:extLst>
              <a:ext uri="{FF2B5EF4-FFF2-40B4-BE49-F238E27FC236}">
                <a16:creationId xmlns:a16="http://schemas.microsoft.com/office/drawing/2014/main" id="{3657370B-8C57-C5F6-9C8D-05A191C70DA4}"/>
              </a:ext>
            </a:extLst>
          </p:cNvPr>
          <p:cNvSpPr/>
          <p:nvPr/>
        </p:nvSpPr>
        <p:spPr>
          <a:xfrm>
            <a:off x="8208953" y="18730277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542" name="Rectangle 541">
            <a:extLst>
              <a:ext uri="{FF2B5EF4-FFF2-40B4-BE49-F238E27FC236}">
                <a16:creationId xmlns:a16="http://schemas.microsoft.com/office/drawing/2014/main" id="{9BDB9480-7FCA-833D-A0E9-131C19DF50AD}"/>
              </a:ext>
            </a:extLst>
          </p:cNvPr>
          <p:cNvSpPr/>
          <p:nvPr/>
        </p:nvSpPr>
        <p:spPr>
          <a:xfrm>
            <a:off x="8215394" y="19223108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rd</a:t>
            </a:r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543" name="Connector: Elbow 92">
            <a:extLst>
              <a:ext uri="{FF2B5EF4-FFF2-40B4-BE49-F238E27FC236}">
                <a16:creationId xmlns:a16="http://schemas.microsoft.com/office/drawing/2014/main" id="{669990D7-2F66-AF8A-6CCB-92268F94FCAC}"/>
              </a:ext>
            </a:extLst>
          </p:cNvPr>
          <p:cNvCxnSpPr>
            <a:cxnSpLocks/>
            <a:stCxn id="541" idx="2"/>
            <a:endCxn id="542" idx="0"/>
          </p:cNvCxnSpPr>
          <p:nvPr/>
        </p:nvCxnSpPr>
        <p:spPr>
          <a:xfrm>
            <a:off x="8418037" y="18965227"/>
            <a:ext cx="6441" cy="257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4" name="Connector: Elbow 92">
            <a:extLst>
              <a:ext uri="{FF2B5EF4-FFF2-40B4-BE49-F238E27FC236}">
                <a16:creationId xmlns:a16="http://schemas.microsoft.com/office/drawing/2014/main" id="{48581100-286B-F7F6-9381-953FAF7761AB}"/>
              </a:ext>
            </a:extLst>
          </p:cNvPr>
          <p:cNvCxnSpPr>
            <a:cxnSpLocks/>
            <a:stCxn id="518" idx="4"/>
            <a:endCxn id="541" idx="0"/>
          </p:cNvCxnSpPr>
          <p:nvPr/>
        </p:nvCxnSpPr>
        <p:spPr>
          <a:xfrm>
            <a:off x="8417334" y="18471311"/>
            <a:ext cx="703" cy="258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49" name="Group 548">
            <a:extLst>
              <a:ext uri="{FF2B5EF4-FFF2-40B4-BE49-F238E27FC236}">
                <a16:creationId xmlns:a16="http://schemas.microsoft.com/office/drawing/2014/main" id="{A798822A-912D-4F54-70CF-34F796F20EAB}"/>
              </a:ext>
            </a:extLst>
          </p:cNvPr>
          <p:cNvGrpSpPr/>
          <p:nvPr/>
        </p:nvGrpSpPr>
        <p:grpSpPr>
          <a:xfrm>
            <a:off x="6771873" y="19705751"/>
            <a:ext cx="247650" cy="247650"/>
            <a:chOff x="5405438" y="4819650"/>
            <a:chExt cx="247650" cy="247650"/>
          </a:xfrm>
        </p:grpSpPr>
        <p:sp>
          <p:nvSpPr>
            <p:cNvPr id="550" name="Circle: Hollow 549">
              <a:extLst>
                <a:ext uri="{FF2B5EF4-FFF2-40B4-BE49-F238E27FC236}">
                  <a16:creationId xmlns:a16="http://schemas.microsoft.com/office/drawing/2014/main" id="{CC57CAFF-1F0A-CE28-E9D0-B5165C2352D1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33542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551" name="Oval 550">
              <a:extLst>
                <a:ext uri="{FF2B5EF4-FFF2-40B4-BE49-F238E27FC236}">
                  <a16:creationId xmlns:a16="http://schemas.microsoft.com/office/drawing/2014/main" id="{329C1053-8A2D-4752-D9EB-975B5A4B9019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552" name="Rectangle: Rounded Corners 551">
            <a:extLst>
              <a:ext uri="{FF2B5EF4-FFF2-40B4-BE49-F238E27FC236}">
                <a16:creationId xmlns:a16="http://schemas.microsoft.com/office/drawing/2014/main" id="{09EDAF27-8260-2807-9E97-A1C82B005E8B}"/>
              </a:ext>
            </a:extLst>
          </p:cNvPr>
          <p:cNvSpPr/>
          <p:nvPr/>
        </p:nvSpPr>
        <p:spPr>
          <a:xfrm>
            <a:off x="6687317" y="20212367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SE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553" name="Rectangle 552">
            <a:extLst>
              <a:ext uri="{FF2B5EF4-FFF2-40B4-BE49-F238E27FC236}">
                <a16:creationId xmlns:a16="http://schemas.microsoft.com/office/drawing/2014/main" id="{5D3DC7D5-0203-73FF-8F7B-C39254FC0216}"/>
              </a:ext>
            </a:extLst>
          </p:cNvPr>
          <p:cNvSpPr/>
          <p:nvPr/>
        </p:nvSpPr>
        <p:spPr>
          <a:xfrm>
            <a:off x="6693758" y="20705198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554" name="Connector: Elbow 92">
            <a:extLst>
              <a:ext uri="{FF2B5EF4-FFF2-40B4-BE49-F238E27FC236}">
                <a16:creationId xmlns:a16="http://schemas.microsoft.com/office/drawing/2014/main" id="{504C0125-2F8D-AFE7-DF71-A8B52A8FE33B}"/>
              </a:ext>
            </a:extLst>
          </p:cNvPr>
          <p:cNvCxnSpPr>
            <a:cxnSpLocks/>
            <a:stCxn id="552" idx="2"/>
            <a:endCxn id="553" idx="0"/>
          </p:cNvCxnSpPr>
          <p:nvPr/>
        </p:nvCxnSpPr>
        <p:spPr>
          <a:xfrm>
            <a:off x="6896401" y="20447317"/>
            <a:ext cx="6441" cy="2578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5" name="Connector: Elbow 92">
            <a:extLst>
              <a:ext uri="{FF2B5EF4-FFF2-40B4-BE49-F238E27FC236}">
                <a16:creationId xmlns:a16="http://schemas.microsoft.com/office/drawing/2014/main" id="{2B3DC1B0-9E5D-B7E3-C54D-F0E192144437}"/>
              </a:ext>
            </a:extLst>
          </p:cNvPr>
          <p:cNvCxnSpPr>
            <a:cxnSpLocks/>
            <a:stCxn id="550" idx="4"/>
            <a:endCxn id="552" idx="0"/>
          </p:cNvCxnSpPr>
          <p:nvPr/>
        </p:nvCxnSpPr>
        <p:spPr>
          <a:xfrm>
            <a:off x="6895698" y="19953401"/>
            <a:ext cx="703" cy="2589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7" name="Connector: Elbow 92">
            <a:extLst>
              <a:ext uri="{FF2B5EF4-FFF2-40B4-BE49-F238E27FC236}">
                <a16:creationId xmlns:a16="http://schemas.microsoft.com/office/drawing/2014/main" id="{0508945D-0B2D-44E4-1569-EE50CA99B0E5}"/>
              </a:ext>
            </a:extLst>
          </p:cNvPr>
          <p:cNvCxnSpPr>
            <a:cxnSpLocks/>
            <a:endCxn id="457" idx="3"/>
          </p:cNvCxnSpPr>
          <p:nvPr/>
        </p:nvCxnSpPr>
        <p:spPr>
          <a:xfrm rot="5400000">
            <a:off x="6502620" y="17511384"/>
            <a:ext cx="1972052" cy="76874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0" name="Connector: Elbow 92">
            <a:extLst>
              <a:ext uri="{FF2B5EF4-FFF2-40B4-BE49-F238E27FC236}">
                <a16:creationId xmlns:a16="http://schemas.microsoft.com/office/drawing/2014/main" id="{3C0B5C26-BDB4-3F92-4BFB-9FC6E1A4BADB}"/>
              </a:ext>
            </a:extLst>
          </p:cNvPr>
          <p:cNvCxnSpPr>
            <a:cxnSpLocks/>
            <a:stCxn id="457" idx="2"/>
            <a:endCxn id="550" idx="0"/>
          </p:cNvCxnSpPr>
          <p:nvPr/>
        </p:nvCxnSpPr>
        <p:spPr>
          <a:xfrm>
            <a:off x="6895191" y="19077157"/>
            <a:ext cx="507" cy="6285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3" name="Connector: Elbow 92">
            <a:extLst>
              <a:ext uri="{FF2B5EF4-FFF2-40B4-BE49-F238E27FC236}">
                <a16:creationId xmlns:a16="http://schemas.microsoft.com/office/drawing/2014/main" id="{F2935D7F-CB7F-2337-642E-B76F0B17CAB1}"/>
              </a:ext>
            </a:extLst>
          </p:cNvPr>
          <p:cNvCxnSpPr>
            <a:cxnSpLocks/>
            <a:stCxn id="266" idx="2"/>
            <a:endCxn id="550" idx="6"/>
          </p:cNvCxnSpPr>
          <p:nvPr/>
        </p:nvCxnSpPr>
        <p:spPr>
          <a:xfrm rot="5400000">
            <a:off x="5617193" y="14796174"/>
            <a:ext cx="6435733" cy="363107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68" name="Rectangle: Rounded Corners 567">
            <a:extLst>
              <a:ext uri="{FF2B5EF4-FFF2-40B4-BE49-F238E27FC236}">
                <a16:creationId xmlns:a16="http://schemas.microsoft.com/office/drawing/2014/main" id="{DCDF9E43-C5D2-EBFF-F72C-6260B6F162AA}"/>
              </a:ext>
            </a:extLst>
          </p:cNvPr>
          <p:cNvSpPr/>
          <p:nvPr/>
        </p:nvSpPr>
        <p:spPr>
          <a:xfrm>
            <a:off x="6701347" y="21437724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CBT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569" name="Connector: Elbow 92">
            <a:extLst>
              <a:ext uri="{FF2B5EF4-FFF2-40B4-BE49-F238E27FC236}">
                <a16:creationId xmlns:a16="http://schemas.microsoft.com/office/drawing/2014/main" id="{939C5541-E9D9-E691-6302-C2987FA2A692}"/>
              </a:ext>
            </a:extLst>
          </p:cNvPr>
          <p:cNvCxnSpPr>
            <a:cxnSpLocks/>
            <a:stCxn id="553" idx="2"/>
            <a:endCxn id="568" idx="0"/>
          </p:cNvCxnSpPr>
          <p:nvPr/>
        </p:nvCxnSpPr>
        <p:spPr>
          <a:xfrm>
            <a:off x="6902842" y="21095949"/>
            <a:ext cx="7589" cy="3417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2" name="Rectangle 571">
            <a:extLst>
              <a:ext uri="{FF2B5EF4-FFF2-40B4-BE49-F238E27FC236}">
                <a16:creationId xmlns:a16="http://schemas.microsoft.com/office/drawing/2014/main" id="{36ACA171-28FE-6C4B-BA09-B1B66BE20FF8}"/>
              </a:ext>
            </a:extLst>
          </p:cNvPr>
          <p:cNvSpPr/>
          <p:nvPr/>
        </p:nvSpPr>
        <p:spPr>
          <a:xfrm>
            <a:off x="6701347" y="22085743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pc</a:t>
            </a:r>
            <a:endParaRPr lang="en-CH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573" name="Connector: Elbow 92">
            <a:extLst>
              <a:ext uri="{FF2B5EF4-FFF2-40B4-BE49-F238E27FC236}">
                <a16:creationId xmlns:a16="http://schemas.microsoft.com/office/drawing/2014/main" id="{22D40042-E240-1E6E-9630-1D2BF38CE4AB}"/>
              </a:ext>
            </a:extLst>
          </p:cNvPr>
          <p:cNvCxnSpPr>
            <a:cxnSpLocks/>
            <a:stCxn id="568" idx="2"/>
            <a:endCxn id="572" idx="0"/>
          </p:cNvCxnSpPr>
          <p:nvPr/>
        </p:nvCxnSpPr>
        <p:spPr>
          <a:xfrm>
            <a:off x="6910431" y="21672674"/>
            <a:ext cx="0" cy="4130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7" name="Connector: Elbow 92">
            <a:extLst>
              <a:ext uri="{FF2B5EF4-FFF2-40B4-BE49-F238E27FC236}">
                <a16:creationId xmlns:a16="http://schemas.microsoft.com/office/drawing/2014/main" id="{EF5D0E2C-F18A-23BB-5C1C-9D27ED03AF0D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-758235" y="11671397"/>
            <a:ext cx="15807952" cy="402927"/>
          </a:xfrm>
          <a:prstGeom prst="bentConnector5">
            <a:avLst>
              <a:gd name="adj1" fmla="val -1446"/>
              <a:gd name="adj2" fmla="val -406002"/>
              <a:gd name="adj3" fmla="val 10144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87" name="Rectangle: Rounded Corners 586">
            <a:extLst>
              <a:ext uri="{FF2B5EF4-FFF2-40B4-BE49-F238E27FC236}">
                <a16:creationId xmlns:a16="http://schemas.microsoft.com/office/drawing/2014/main" id="{89F59A6E-0837-90B0-67EA-6CA344DC2D12}"/>
              </a:ext>
            </a:extLst>
          </p:cNvPr>
          <p:cNvSpPr/>
          <p:nvPr/>
        </p:nvSpPr>
        <p:spPr>
          <a:xfrm>
            <a:off x="8937565" y="20161247"/>
            <a:ext cx="690669" cy="2349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WRITE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588" name="Connector: Elbow 92">
            <a:extLst>
              <a:ext uri="{FF2B5EF4-FFF2-40B4-BE49-F238E27FC236}">
                <a16:creationId xmlns:a16="http://schemas.microsoft.com/office/drawing/2014/main" id="{11C5CC56-5E41-0CC5-53E9-40A53FCEF70C}"/>
              </a:ext>
            </a:extLst>
          </p:cNvPr>
          <p:cNvCxnSpPr>
            <a:cxnSpLocks/>
            <a:stCxn id="587" idx="2"/>
            <a:endCxn id="275" idx="0"/>
          </p:cNvCxnSpPr>
          <p:nvPr/>
        </p:nvCxnSpPr>
        <p:spPr>
          <a:xfrm rot="5400000" flipH="1">
            <a:off x="4610103" y="15723400"/>
            <a:ext cx="7382860" cy="1962735"/>
          </a:xfrm>
          <a:prstGeom prst="bentConnector5">
            <a:avLst>
              <a:gd name="adj1" fmla="val -36227"/>
              <a:gd name="adj2" fmla="val 183529"/>
              <a:gd name="adj3" fmla="val 1056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7" name="Connector: Elbow 92">
            <a:extLst>
              <a:ext uri="{FF2B5EF4-FFF2-40B4-BE49-F238E27FC236}">
                <a16:creationId xmlns:a16="http://schemas.microsoft.com/office/drawing/2014/main" id="{872B81E0-232B-38DC-F276-8A8E7C28A342}"/>
              </a:ext>
            </a:extLst>
          </p:cNvPr>
          <p:cNvCxnSpPr>
            <a:cxnSpLocks/>
            <a:stCxn id="542" idx="2"/>
            <a:endCxn id="587" idx="1"/>
          </p:cNvCxnSpPr>
          <p:nvPr/>
        </p:nvCxnSpPr>
        <p:spPr>
          <a:xfrm rot="16200000" flipH="1">
            <a:off x="8348590" y="19689746"/>
            <a:ext cx="664863" cy="51308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1" name="Connector: Elbow 92">
            <a:extLst>
              <a:ext uri="{FF2B5EF4-FFF2-40B4-BE49-F238E27FC236}">
                <a16:creationId xmlns:a16="http://schemas.microsoft.com/office/drawing/2014/main" id="{6F3F545A-6DCF-A20F-5B25-EEAEB8610B39}"/>
              </a:ext>
            </a:extLst>
          </p:cNvPr>
          <p:cNvCxnSpPr>
            <a:cxnSpLocks/>
            <a:stCxn id="509" idx="4"/>
            <a:endCxn id="587" idx="3"/>
          </p:cNvCxnSpPr>
          <p:nvPr/>
        </p:nvCxnSpPr>
        <p:spPr>
          <a:xfrm rot="16200000" flipH="1">
            <a:off x="6322957" y="16973445"/>
            <a:ext cx="6488268" cy="122285"/>
          </a:xfrm>
          <a:prstGeom prst="bentConnector4">
            <a:avLst>
              <a:gd name="adj1" fmla="val 22891"/>
              <a:gd name="adj2" fmla="val 67376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4" name="Rectangle: Rounded Corners 613">
            <a:extLst>
              <a:ext uri="{FF2B5EF4-FFF2-40B4-BE49-F238E27FC236}">
                <a16:creationId xmlns:a16="http://schemas.microsoft.com/office/drawing/2014/main" id="{706A1B22-43DD-ED4F-E29D-D0C80C06766B}"/>
              </a:ext>
            </a:extLst>
          </p:cNvPr>
          <p:cNvSpPr/>
          <p:nvPr/>
        </p:nvSpPr>
        <p:spPr>
          <a:xfrm>
            <a:off x="10880315" y="19907247"/>
            <a:ext cx="690669" cy="2349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WRITE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615" name="Connector: Elbow 92">
            <a:extLst>
              <a:ext uri="{FF2B5EF4-FFF2-40B4-BE49-F238E27FC236}">
                <a16:creationId xmlns:a16="http://schemas.microsoft.com/office/drawing/2014/main" id="{3F5BE5F0-F560-2B64-2C6F-13DFAFD7F2DD}"/>
              </a:ext>
            </a:extLst>
          </p:cNvPr>
          <p:cNvCxnSpPr>
            <a:cxnSpLocks/>
            <a:stCxn id="267" idx="2"/>
            <a:endCxn id="614" idx="0"/>
          </p:cNvCxnSpPr>
          <p:nvPr/>
        </p:nvCxnSpPr>
        <p:spPr>
          <a:xfrm rot="16200000" flipH="1">
            <a:off x="7967578" y="16649175"/>
            <a:ext cx="6513404" cy="2740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9" name="Connector: Elbow 92">
            <a:extLst>
              <a:ext uri="{FF2B5EF4-FFF2-40B4-BE49-F238E27FC236}">
                <a16:creationId xmlns:a16="http://schemas.microsoft.com/office/drawing/2014/main" id="{646AA0E3-5428-9172-67ED-019F972052F0}"/>
              </a:ext>
            </a:extLst>
          </p:cNvPr>
          <p:cNvCxnSpPr>
            <a:cxnSpLocks/>
            <a:stCxn id="542" idx="2"/>
            <a:endCxn id="614" idx="1"/>
          </p:cNvCxnSpPr>
          <p:nvPr/>
        </p:nvCxnSpPr>
        <p:spPr>
          <a:xfrm rot="16200000" flipH="1">
            <a:off x="9446965" y="18591371"/>
            <a:ext cx="410863" cy="245583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0" name="Connector: Elbow 92">
            <a:extLst>
              <a:ext uri="{FF2B5EF4-FFF2-40B4-BE49-F238E27FC236}">
                <a16:creationId xmlns:a16="http://schemas.microsoft.com/office/drawing/2014/main" id="{A9874C8F-7A94-4FE0-CC27-4B19E6E71B78}"/>
              </a:ext>
            </a:extLst>
          </p:cNvPr>
          <p:cNvCxnSpPr>
            <a:cxnSpLocks/>
            <a:stCxn id="501" idx="1"/>
            <a:endCxn id="614" idx="3"/>
          </p:cNvCxnSpPr>
          <p:nvPr/>
        </p:nvCxnSpPr>
        <p:spPr>
          <a:xfrm rot="10800000" flipV="1">
            <a:off x="11570984" y="15964612"/>
            <a:ext cx="826080" cy="406010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3" name="Connector: Elbow 92">
            <a:extLst>
              <a:ext uri="{FF2B5EF4-FFF2-40B4-BE49-F238E27FC236}">
                <a16:creationId xmlns:a16="http://schemas.microsoft.com/office/drawing/2014/main" id="{3B4FAD7C-2983-CC49-BB3D-532557626F7E}"/>
              </a:ext>
            </a:extLst>
          </p:cNvPr>
          <p:cNvCxnSpPr>
            <a:cxnSpLocks/>
            <a:stCxn id="614" idx="2"/>
            <a:endCxn id="501" idx="3"/>
          </p:cNvCxnSpPr>
          <p:nvPr/>
        </p:nvCxnSpPr>
        <p:spPr>
          <a:xfrm rot="5400000" flipH="1" flipV="1">
            <a:off x="9931648" y="17258614"/>
            <a:ext cx="4177584" cy="1589581"/>
          </a:xfrm>
          <a:prstGeom prst="bentConnector4">
            <a:avLst>
              <a:gd name="adj1" fmla="val -5472"/>
              <a:gd name="adj2" fmla="val 11438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Graphic 5">
            <a:extLst>
              <a:ext uri="{FF2B5EF4-FFF2-40B4-BE49-F238E27FC236}">
                <a16:creationId xmlns:a16="http://schemas.microsoft.com/office/drawing/2014/main" id="{2EA052D0-4400-D7C6-45EC-ECB4461052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8950" y="17818214"/>
            <a:ext cx="85725" cy="381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71ABC34-4B3F-CFD0-C162-BC033819F788}"/>
              </a:ext>
            </a:extLst>
          </p:cNvPr>
          <p:cNvSpPr/>
          <p:nvPr/>
        </p:nvSpPr>
        <p:spPr>
          <a:xfrm>
            <a:off x="432510" y="5968861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CH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3208CF-5830-1727-2BD6-C58CBE1E8943}"/>
                  </a:ext>
                </a:extLst>
              </p:cNvPr>
              <p:cNvSpPr txBox="1"/>
              <p:nvPr/>
            </p:nvSpPr>
            <p:spPr>
              <a:xfrm>
                <a:off x="973636" y="6019062"/>
                <a:ext cx="1344022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CH" dirty="0" err="1"/>
                  <a:t>Monomial</a:t>
                </a:r>
                <a:r>
                  <a:rPr lang="fr-CH" dirty="0"/>
                  <a:t>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3208CF-5830-1727-2BD6-C58CBE1E89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36" y="6019062"/>
                <a:ext cx="1344022" cy="285912"/>
              </a:xfrm>
              <a:prstGeom prst="rect">
                <a:avLst/>
              </a:prstGeom>
              <a:blipFill>
                <a:blip r:embed="rId4"/>
                <a:stretch>
                  <a:fillRect l="-10909" t="-21277" r="-3182" b="-5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Rectangle 10">
            <a:extLst>
              <a:ext uri="{FF2B5EF4-FFF2-40B4-BE49-F238E27FC236}">
                <a16:creationId xmlns:a16="http://schemas.microsoft.com/office/drawing/2014/main" id="{F53E3068-4A60-C999-D8F1-54DBFACE4473}"/>
              </a:ext>
            </a:extLst>
          </p:cNvPr>
          <p:cNvSpPr/>
          <p:nvPr/>
        </p:nvSpPr>
        <p:spPr>
          <a:xfrm>
            <a:off x="438860" y="6553061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726A10-FAB5-025A-E60F-E7BE34D74F5B}"/>
                  </a:ext>
                </a:extLst>
              </p:cNvPr>
              <p:cNvSpPr txBox="1"/>
              <p:nvPr/>
            </p:nvSpPr>
            <p:spPr>
              <a:xfrm>
                <a:off x="1011736" y="6603262"/>
                <a:ext cx="1815562" cy="2859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CH" b="0" dirty="0"/>
                  <a:t>Polynomial: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726A10-FAB5-025A-E60F-E7BE34D74F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736" y="6603262"/>
                <a:ext cx="1815562" cy="285912"/>
              </a:xfrm>
              <a:prstGeom prst="rect">
                <a:avLst/>
              </a:prstGeom>
              <a:blipFill>
                <a:blip r:embed="rId5"/>
                <a:stretch>
                  <a:fillRect l="-8054" t="-21277" r="-2013" b="-531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A352DE0-57B5-36C0-0452-AA5C2FE52C4C}"/>
              </a:ext>
            </a:extLst>
          </p:cNvPr>
          <p:cNvSpPr/>
          <p:nvPr/>
        </p:nvSpPr>
        <p:spPr>
          <a:xfrm>
            <a:off x="445203" y="7191631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99E4FE-2E1D-FA41-FEEF-3364F0A97C63}"/>
                  </a:ext>
                </a:extLst>
              </p:cNvPr>
              <p:cNvSpPr txBox="1"/>
              <p:nvPr/>
            </p:nvSpPr>
            <p:spPr>
              <a:xfrm>
                <a:off x="992686" y="7262806"/>
                <a:ext cx="9373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fr-CH" b="0" dirty="0"/>
                  <a:t>Integer: </a:t>
                </a:r>
                <a14:m>
                  <m:oMath xmlns:m="http://schemas.openxmlformats.org/officeDocument/2006/math">
                    <m:r>
                      <a:rPr lang="fr-CH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699E4FE-2E1D-FA41-FEEF-3364F0A97C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686" y="7262806"/>
                <a:ext cx="937372" cy="276999"/>
              </a:xfrm>
              <a:prstGeom prst="rect">
                <a:avLst/>
              </a:prstGeom>
              <a:blipFill>
                <a:blip r:embed="rId6"/>
                <a:stretch>
                  <a:fillRect l="-15584" t="-26087" r="-5195" b="-521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3A25B42-5D68-5149-A085-A6047CDAD5A1}"/>
              </a:ext>
            </a:extLst>
          </p:cNvPr>
          <p:cNvSpPr/>
          <p:nvPr/>
        </p:nvSpPr>
        <p:spPr>
          <a:xfrm>
            <a:off x="375405" y="713507"/>
            <a:ext cx="737115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TOEXP</a:t>
            </a:r>
            <a:endParaRPr lang="en-CH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303A0E-C6EF-D999-6A66-A9523131D6CC}"/>
                  </a:ext>
                </a:extLst>
              </p:cNvPr>
              <p:cNvSpPr txBox="1"/>
              <p:nvPr/>
            </p:nvSpPr>
            <p:spPr>
              <a:xfrm>
                <a:off x="982980" y="622300"/>
                <a:ext cx="11201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→</m:t>
                      </m:r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5303A0E-C6EF-D999-6A66-A9523131D6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2980" y="622300"/>
                <a:ext cx="1120140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64B54B-5BF7-2B25-E56B-CAB0F85F3C2B}"/>
              </a:ext>
            </a:extLst>
          </p:cNvPr>
          <p:cNvSpPr/>
          <p:nvPr/>
        </p:nvSpPr>
        <p:spPr>
          <a:xfrm>
            <a:off x="375405" y="256307"/>
            <a:ext cx="418167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DCP</a:t>
            </a:r>
            <a:endParaRPr lang="en-CH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68E49D-C8B2-DC7A-96E6-E8C7E0AAA53A}"/>
                  </a:ext>
                </a:extLst>
              </p:cNvPr>
              <p:cNvSpPr txBox="1"/>
              <p:nvPr/>
            </p:nvSpPr>
            <p:spPr>
              <a:xfrm>
                <a:off x="556260" y="0"/>
                <a:ext cx="2506980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168E49D-C8B2-DC7A-96E6-E8C7E0AAA5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260" y="0"/>
                <a:ext cx="2506980" cy="76309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825967D9-BEA6-A6A4-82DB-3C57D8A08B46}"/>
              </a:ext>
            </a:extLst>
          </p:cNvPr>
          <p:cNvSpPr/>
          <p:nvPr/>
        </p:nvSpPr>
        <p:spPr>
          <a:xfrm>
            <a:off x="380886" y="1139368"/>
            <a:ext cx="693534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TOINT</a:t>
            </a:r>
            <a:endParaRPr lang="en-CH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16648-9C15-94EE-9CB5-90DEC5113B70}"/>
                  </a:ext>
                </a:extLst>
              </p:cNvPr>
              <p:cNvSpPr txBox="1"/>
              <p:nvPr/>
            </p:nvSpPr>
            <p:spPr>
              <a:xfrm>
                <a:off x="1070610" y="1066165"/>
                <a:ext cx="986790" cy="37824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r>
                        <a:rPr lang="fr-CH" i="1"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FF16648-9C15-94EE-9CB5-90DEC5113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0610" y="1066165"/>
                <a:ext cx="986790" cy="37824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6" name="Group 25">
            <a:extLst>
              <a:ext uri="{FF2B5EF4-FFF2-40B4-BE49-F238E27FC236}">
                <a16:creationId xmlns:a16="http://schemas.microsoft.com/office/drawing/2014/main" id="{237FCD5F-3701-6654-EF6D-956DB5E5E55E}"/>
              </a:ext>
            </a:extLst>
          </p:cNvPr>
          <p:cNvGrpSpPr/>
          <p:nvPr/>
        </p:nvGrpSpPr>
        <p:grpSpPr>
          <a:xfrm>
            <a:off x="613433" y="4177172"/>
            <a:ext cx="194207" cy="194207"/>
            <a:chOff x="5405438" y="4819650"/>
            <a:chExt cx="247650" cy="247650"/>
          </a:xfrm>
        </p:grpSpPr>
        <p:sp>
          <p:nvSpPr>
            <p:cNvPr id="27" name="Circle: Hollow 26">
              <a:extLst>
                <a:ext uri="{FF2B5EF4-FFF2-40B4-BE49-F238E27FC236}">
                  <a16:creationId xmlns:a16="http://schemas.microsoft.com/office/drawing/2014/main" id="{FE4449B7-60BC-9322-10A3-222FEF4A3E88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408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1AA0EC78-EC6E-3E64-AE3C-7793CD03B366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867A03D0-50EB-B52B-3C62-BFA2B13BA766}"/>
              </a:ext>
            </a:extLst>
          </p:cNvPr>
          <p:cNvSpPr txBox="1"/>
          <p:nvPr/>
        </p:nvSpPr>
        <p:spPr>
          <a:xfrm>
            <a:off x="803592" y="4073128"/>
            <a:ext cx="1577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: Convolution</a:t>
            </a:r>
            <a:endParaRPr lang="en-US" dirty="0"/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D50EC454-E10F-2B48-6059-9E17D11D6FF1}"/>
              </a:ext>
            </a:extLst>
          </p:cNvPr>
          <p:cNvSpPr/>
          <p:nvPr/>
        </p:nvSpPr>
        <p:spPr>
          <a:xfrm>
            <a:off x="14273228" y="365125"/>
            <a:ext cx="690669" cy="2349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READ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3EE5486-8572-326D-FD8C-149B0854F46A}"/>
              </a:ext>
            </a:extLst>
          </p:cNvPr>
          <p:cNvSpPr/>
          <p:nvPr/>
        </p:nvSpPr>
        <p:spPr>
          <a:xfrm>
            <a:off x="15424316" y="1698668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B46CFE2-794F-4066-3E97-136354B75F91}"/>
              </a:ext>
            </a:extLst>
          </p:cNvPr>
          <p:cNvSpPr/>
          <p:nvPr/>
        </p:nvSpPr>
        <p:spPr>
          <a:xfrm>
            <a:off x="15968631" y="1698668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B838D08-E845-C5B4-3081-FDA203A97BBE}"/>
              </a:ext>
            </a:extLst>
          </p:cNvPr>
          <p:cNvSpPr/>
          <p:nvPr/>
        </p:nvSpPr>
        <p:spPr>
          <a:xfrm>
            <a:off x="16512940" y="1698668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74D05ED-CDEC-FFCE-7EF7-858C1D7E3868}"/>
              </a:ext>
            </a:extLst>
          </p:cNvPr>
          <p:cNvSpPr/>
          <p:nvPr/>
        </p:nvSpPr>
        <p:spPr>
          <a:xfrm>
            <a:off x="17057245" y="1698668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FB220D0-0B90-9A24-3A20-2B5BEF3848BF}"/>
              </a:ext>
            </a:extLst>
          </p:cNvPr>
          <p:cNvSpPr/>
          <p:nvPr/>
        </p:nvSpPr>
        <p:spPr>
          <a:xfrm>
            <a:off x="14064849" y="2245736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CH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1A047E0D-5222-F763-BF16-2022F4222D8C}"/>
              </a:ext>
            </a:extLst>
          </p:cNvPr>
          <p:cNvSpPr/>
          <p:nvPr/>
        </p:nvSpPr>
        <p:spPr>
          <a:xfrm>
            <a:off x="418986" y="1779448"/>
            <a:ext cx="571614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PACK</a:t>
            </a:r>
            <a:endParaRPr lang="en-CH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E6C0C9-9646-9BD5-589B-A76F80AEC193}"/>
                  </a:ext>
                </a:extLst>
              </p:cNvPr>
              <p:cNvSpPr txBox="1"/>
              <p:nvPr/>
            </p:nvSpPr>
            <p:spPr>
              <a:xfrm>
                <a:off x="937260" y="1444625"/>
                <a:ext cx="3215640" cy="90255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hr m:val="∑"/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3E6C0C9-9646-9BD5-589B-A76F80AEC1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7260" y="1444625"/>
                <a:ext cx="3215640" cy="90255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>
            <a:extLst>
              <a:ext uri="{FF2B5EF4-FFF2-40B4-BE49-F238E27FC236}">
                <a16:creationId xmlns:a16="http://schemas.microsoft.com/office/drawing/2014/main" id="{F25034EE-502C-E5DB-57C1-64309C721020}"/>
              </a:ext>
            </a:extLst>
          </p:cNvPr>
          <p:cNvGrpSpPr/>
          <p:nvPr/>
        </p:nvGrpSpPr>
        <p:grpSpPr>
          <a:xfrm>
            <a:off x="15532280" y="2344007"/>
            <a:ext cx="194207" cy="194207"/>
            <a:chOff x="5405438" y="4819650"/>
            <a:chExt cx="247650" cy="247650"/>
          </a:xfrm>
        </p:grpSpPr>
        <p:sp>
          <p:nvSpPr>
            <p:cNvPr id="40" name="Circle: Hollow 39">
              <a:extLst>
                <a:ext uri="{FF2B5EF4-FFF2-40B4-BE49-F238E27FC236}">
                  <a16:creationId xmlns:a16="http://schemas.microsoft.com/office/drawing/2014/main" id="{9E902CF1-5309-FAFD-14AE-3D05BEA15016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408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AB15CEC-E488-97E3-D0F9-BF6610BF83FA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43" name="Connector: Elbow 92">
            <a:extLst>
              <a:ext uri="{FF2B5EF4-FFF2-40B4-BE49-F238E27FC236}">
                <a16:creationId xmlns:a16="http://schemas.microsoft.com/office/drawing/2014/main" id="{4C65FA64-A650-3242-1E12-F7B5179F9725}"/>
              </a:ext>
            </a:extLst>
          </p:cNvPr>
          <p:cNvCxnSpPr>
            <a:cxnSpLocks/>
            <a:endCxn id="40" idx="2"/>
          </p:cNvCxnSpPr>
          <p:nvPr/>
        </p:nvCxnSpPr>
        <p:spPr>
          <a:xfrm>
            <a:off x="14483016" y="2441111"/>
            <a:ext cx="104926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7" name="Rectangle 46">
            <a:extLst>
              <a:ext uri="{FF2B5EF4-FFF2-40B4-BE49-F238E27FC236}">
                <a16:creationId xmlns:a16="http://schemas.microsoft.com/office/drawing/2014/main" id="{DBF2793A-0C83-AFF3-BB31-62529D7AFE62}"/>
              </a:ext>
            </a:extLst>
          </p:cNvPr>
          <p:cNvSpPr/>
          <p:nvPr/>
        </p:nvSpPr>
        <p:spPr>
          <a:xfrm>
            <a:off x="14067230" y="5258295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CH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cxnSp>
        <p:nvCxnSpPr>
          <p:cNvPr id="48" name="Connector: Elbow 92">
            <a:extLst>
              <a:ext uri="{FF2B5EF4-FFF2-40B4-BE49-F238E27FC236}">
                <a16:creationId xmlns:a16="http://schemas.microsoft.com/office/drawing/2014/main" id="{7BB1C6E9-1BC8-5DBD-C25B-6589A3347DB1}"/>
              </a:ext>
            </a:extLst>
          </p:cNvPr>
          <p:cNvCxnSpPr>
            <a:cxnSpLocks/>
            <a:stCxn id="31" idx="2"/>
            <a:endCxn id="40" idx="0"/>
          </p:cNvCxnSpPr>
          <p:nvPr/>
        </p:nvCxnSpPr>
        <p:spPr>
          <a:xfrm flipH="1">
            <a:off x="15629384" y="2089419"/>
            <a:ext cx="4016" cy="254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6" name="Group 55">
            <a:extLst>
              <a:ext uri="{FF2B5EF4-FFF2-40B4-BE49-F238E27FC236}">
                <a16:creationId xmlns:a16="http://schemas.microsoft.com/office/drawing/2014/main" id="{6EE517DE-6553-7A32-C20A-7B630C724F88}"/>
              </a:ext>
            </a:extLst>
          </p:cNvPr>
          <p:cNvGrpSpPr/>
          <p:nvPr/>
        </p:nvGrpSpPr>
        <p:grpSpPr>
          <a:xfrm>
            <a:off x="16078380" y="2493232"/>
            <a:ext cx="194207" cy="194207"/>
            <a:chOff x="5405438" y="4819650"/>
            <a:chExt cx="247650" cy="247650"/>
          </a:xfrm>
        </p:grpSpPr>
        <p:sp>
          <p:nvSpPr>
            <p:cNvPr id="57" name="Circle: Hollow 56">
              <a:extLst>
                <a:ext uri="{FF2B5EF4-FFF2-40B4-BE49-F238E27FC236}">
                  <a16:creationId xmlns:a16="http://schemas.microsoft.com/office/drawing/2014/main" id="{4DC01C0F-8D09-AAEE-2CDD-B0AC347D9250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408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14967D25-026E-7BC8-7402-B9A6C614398A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E2568550-C870-8862-0FFF-F64B9EE57DE6}"/>
              </a:ext>
            </a:extLst>
          </p:cNvPr>
          <p:cNvGrpSpPr/>
          <p:nvPr/>
        </p:nvGrpSpPr>
        <p:grpSpPr>
          <a:xfrm>
            <a:off x="16624480" y="2623407"/>
            <a:ext cx="194207" cy="194207"/>
            <a:chOff x="5405438" y="4819650"/>
            <a:chExt cx="247650" cy="247650"/>
          </a:xfrm>
        </p:grpSpPr>
        <p:sp>
          <p:nvSpPr>
            <p:cNvPr id="61" name="Circle: Hollow 60">
              <a:extLst>
                <a:ext uri="{FF2B5EF4-FFF2-40B4-BE49-F238E27FC236}">
                  <a16:creationId xmlns:a16="http://schemas.microsoft.com/office/drawing/2014/main" id="{F6EE1810-A149-FDEC-48CF-30BA686DD20C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408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F3A16276-018A-79A5-7659-494C1F92BCD7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C149ED25-23B2-4360-F5C9-67C9A920569C}"/>
              </a:ext>
            </a:extLst>
          </p:cNvPr>
          <p:cNvGrpSpPr/>
          <p:nvPr/>
        </p:nvGrpSpPr>
        <p:grpSpPr>
          <a:xfrm>
            <a:off x="17164230" y="2858357"/>
            <a:ext cx="194207" cy="194207"/>
            <a:chOff x="5405438" y="4819650"/>
            <a:chExt cx="247650" cy="247650"/>
          </a:xfrm>
        </p:grpSpPr>
        <p:sp>
          <p:nvSpPr>
            <p:cNvPr id="449" name="Circle: Hollow 448">
              <a:extLst>
                <a:ext uri="{FF2B5EF4-FFF2-40B4-BE49-F238E27FC236}">
                  <a16:creationId xmlns:a16="http://schemas.microsoft.com/office/drawing/2014/main" id="{D70CD547-841A-D6FE-16CE-BD4C8867847E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408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450" name="Oval 449">
              <a:extLst>
                <a:ext uri="{FF2B5EF4-FFF2-40B4-BE49-F238E27FC236}">
                  <a16:creationId xmlns:a16="http://schemas.microsoft.com/office/drawing/2014/main" id="{FC600464-79DE-B703-6B7E-2482562F39D1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451" name="Connector: Elbow 92">
            <a:extLst>
              <a:ext uri="{FF2B5EF4-FFF2-40B4-BE49-F238E27FC236}">
                <a16:creationId xmlns:a16="http://schemas.microsoft.com/office/drawing/2014/main" id="{83117599-7422-E83C-AC91-7CAB0D33DEAE}"/>
              </a:ext>
            </a:extLst>
          </p:cNvPr>
          <p:cNvCxnSpPr>
            <a:cxnSpLocks/>
            <a:stCxn id="33" idx="2"/>
            <a:endCxn id="57" idx="0"/>
          </p:cNvCxnSpPr>
          <p:nvPr/>
        </p:nvCxnSpPr>
        <p:spPr>
          <a:xfrm flipH="1">
            <a:off x="16175484" y="2089419"/>
            <a:ext cx="2231" cy="40381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5" name="Connector: Elbow 92">
            <a:extLst>
              <a:ext uri="{FF2B5EF4-FFF2-40B4-BE49-F238E27FC236}">
                <a16:creationId xmlns:a16="http://schemas.microsoft.com/office/drawing/2014/main" id="{8E4C8558-ABD0-E695-2A18-A1CCB20F8A07}"/>
              </a:ext>
            </a:extLst>
          </p:cNvPr>
          <p:cNvCxnSpPr>
            <a:cxnSpLocks/>
            <a:stCxn id="34" idx="2"/>
            <a:endCxn id="61" idx="0"/>
          </p:cNvCxnSpPr>
          <p:nvPr/>
        </p:nvCxnSpPr>
        <p:spPr>
          <a:xfrm flipH="1">
            <a:off x="16721584" y="2089419"/>
            <a:ext cx="440" cy="5339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0" name="Connector: Elbow 92">
            <a:extLst>
              <a:ext uri="{FF2B5EF4-FFF2-40B4-BE49-F238E27FC236}">
                <a16:creationId xmlns:a16="http://schemas.microsoft.com/office/drawing/2014/main" id="{B4300B46-80E8-9411-BF9A-A6BB7ECFB808}"/>
              </a:ext>
            </a:extLst>
          </p:cNvPr>
          <p:cNvCxnSpPr>
            <a:cxnSpLocks/>
            <a:stCxn id="35" idx="2"/>
            <a:endCxn id="449" idx="0"/>
          </p:cNvCxnSpPr>
          <p:nvPr/>
        </p:nvCxnSpPr>
        <p:spPr>
          <a:xfrm flipH="1">
            <a:off x="17261334" y="2089419"/>
            <a:ext cx="4995" cy="7689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5" name="Rectangle 464">
            <a:extLst>
              <a:ext uri="{FF2B5EF4-FFF2-40B4-BE49-F238E27FC236}">
                <a16:creationId xmlns:a16="http://schemas.microsoft.com/office/drawing/2014/main" id="{35BFBA47-DBA1-F8B2-E01F-2B142A2F66F4}"/>
              </a:ext>
            </a:extLst>
          </p:cNvPr>
          <p:cNvSpPr/>
          <p:nvPr/>
        </p:nvSpPr>
        <p:spPr>
          <a:xfrm>
            <a:off x="15421141" y="3276643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67" name="Rectangle 466">
            <a:extLst>
              <a:ext uri="{FF2B5EF4-FFF2-40B4-BE49-F238E27FC236}">
                <a16:creationId xmlns:a16="http://schemas.microsoft.com/office/drawing/2014/main" id="{99474EC8-BFEE-1D37-5373-2BA4EB372FFD}"/>
              </a:ext>
            </a:extLst>
          </p:cNvPr>
          <p:cNvSpPr/>
          <p:nvPr/>
        </p:nvSpPr>
        <p:spPr>
          <a:xfrm>
            <a:off x="15965456" y="3276643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70" name="Rectangle 469">
            <a:extLst>
              <a:ext uri="{FF2B5EF4-FFF2-40B4-BE49-F238E27FC236}">
                <a16:creationId xmlns:a16="http://schemas.microsoft.com/office/drawing/2014/main" id="{DF151DE9-6CCE-77BF-AEC8-42CDD983D440}"/>
              </a:ext>
            </a:extLst>
          </p:cNvPr>
          <p:cNvSpPr/>
          <p:nvPr/>
        </p:nvSpPr>
        <p:spPr>
          <a:xfrm>
            <a:off x="16509765" y="3276643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472" name="Rectangle 471">
            <a:extLst>
              <a:ext uri="{FF2B5EF4-FFF2-40B4-BE49-F238E27FC236}">
                <a16:creationId xmlns:a16="http://schemas.microsoft.com/office/drawing/2014/main" id="{34EE08A1-284D-6517-596F-BBAA482C08F0}"/>
              </a:ext>
            </a:extLst>
          </p:cNvPr>
          <p:cNvSpPr/>
          <p:nvPr/>
        </p:nvSpPr>
        <p:spPr>
          <a:xfrm>
            <a:off x="17054070" y="3276643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473" name="Connector: Elbow 92">
            <a:extLst>
              <a:ext uri="{FF2B5EF4-FFF2-40B4-BE49-F238E27FC236}">
                <a16:creationId xmlns:a16="http://schemas.microsoft.com/office/drawing/2014/main" id="{D7FB1D32-2F00-EBB4-DCCB-52A00F5DC975}"/>
              </a:ext>
            </a:extLst>
          </p:cNvPr>
          <p:cNvCxnSpPr>
            <a:cxnSpLocks/>
            <a:stCxn id="40" idx="4"/>
            <a:endCxn id="465" idx="0"/>
          </p:cNvCxnSpPr>
          <p:nvPr/>
        </p:nvCxnSpPr>
        <p:spPr>
          <a:xfrm>
            <a:off x="15629384" y="2538214"/>
            <a:ext cx="841" cy="738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7" name="Connector: Elbow 92">
            <a:extLst>
              <a:ext uri="{FF2B5EF4-FFF2-40B4-BE49-F238E27FC236}">
                <a16:creationId xmlns:a16="http://schemas.microsoft.com/office/drawing/2014/main" id="{A71D2239-3EC3-AB82-68DF-EF1423E47413}"/>
              </a:ext>
            </a:extLst>
          </p:cNvPr>
          <p:cNvCxnSpPr>
            <a:cxnSpLocks/>
            <a:stCxn id="57" idx="4"/>
            <a:endCxn id="467" idx="0"/>
          </p:cNvCxnSpPr>
          <p:nvPr/>
        </p:nvCxnSpPr>
        <p:spPr>
          <a:xfrm flipH="1">
            <a:off x="16174540" y="2687439"/>
            <a:ext cx="944" cy="58920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1" name="Connector: Elbow 92">
            <a:extLst>
              <a:ext uri="{FF2B5EF4-FFF2-40B4-BE49-F238E27FC236}">
                <a16:creationId xmlns:a16="http://schemas.microsoft.com/office/drawing/2014/main" id="{8AA52B1A-A6B6-84C4-1F9B-F491975D16ED}"/>
              </a:ext>
            </a:extLst>
          </p:cNvPr>
          <p:cNvCxnSpPr>
            <a:cxnSpLocks/>
            <a:stCxn id="61" idx="4"/>
            <a:endCxn id="470" idx="0"/>
          </p:cNvCxnSpPr>
          <p:nvPr/>
        </p:nvCxnSpPr>
        <p:spPr>
          <a:xfrm flipH="1">
            <a:off x="16718849" y="2817614"/>
            <a:ext cx="2735" cy="4590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Connector: Elbow 92">
            <a:extLst>
              <a:ext uri="{FF2B5EF4-FFF2-40B4-BE49-F238E27FC236}">
                <a16:creationId xmlns:a16="http://schemas.microsoft.com/office/drawing/2014/main" id="{582C3F78-5716-C672-9532-54C4359E012E}"/>
              </a:ext>
            </a:extLst>
          </p:cNvPr>
          <p:cNvCxnSpPr>
            <a:cxnSpLocks/>
            <a:stCxn id="449" idx="4"/>
            <a:endCxn id="472" idx="0"/>
          </p:cNvCxnSpPr>
          <p:nvPr/>
        </p:nvCxnSpPr>
        <p:spPr>
          <a:xfrm>
            <a:off x="17261334" y="3052564"/>
            <a:ext cx="1820" cy="224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3" name="Connector: Elbow 92">
            <a:extLst>
              <a:ext uri="{FF2B5EF4-FFF2-40B4-BE49-F238E27FC236}">
                <a16:creationId xmlns:a16="http://schemas.microsoft.com/office/drawing/2014/main" id="{DE1A2D63-7086-DC1B-1B70-DBA1DA0B899A}"/>
              </a:ext>
            </a:extLst>
          </p:cNvPr>
          <p:cNvCxnSpPr>
            <a:cxnSpLocks/>
            <a:endCxn id="57" idx="2"/>
          </p:cNvCxnSpPr>
          <p:nvPr/>
        </p:nvCxnSpPr>
        <p:spPr>
          <a:xfrm>
            <a:off x="14483016" y="2441111"/>
            <a:ext cx="1595364" cy="149225"/>
          </a:xfrm>
          <a:prstGeom prst="bentConnector3">
            <a:avLst>
              <a:gd name="adj1" fmla="val 2174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7" name="Connector: Elbow 92">
            <a:extLst>
              <a:ext uri="{FF2B5EF4-FFF2-40B4-BE49-F238E27FC236}">
                <a16:creationId xmlns:a16="http://schemas.microsoft.com/office/drawing/2014/main" id="{AA91DFD3-889F-35EB-44B6-B01E916C6F71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14483016" y="2441111"/>
            <a:ext cx="2141464" cy="279400"/>
          </a:xfrm>
          <a:prstGeom prst="bentConnector3">
            <a:avLst>
              <a:gd name="adj1" fmla="val 25388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2" name="Connector: Elbow 92">
            <a:extLst>
              <a:ext uri="{FF2B5EF4-FFF2-40B4-BE49-F238E27FC236}">
                <a16:creationId xmlns:a16="http://schemas.microsoft.com/office/drawing/2014/main" id="{C888A73D-DE42-7026-BF6B-024B71626B99}"/>
              </a:ext>
            </a:extLst>
          </p:cNvPr>
          <p:cNvCxnSpPr>
            <a:cxnSpLocks/>
            <a:endCxn id="449" idx="2"/>
          </p:cNvCxnSpPr>
          <p:nvPr/>
        </p:nvCxnSpPr>
        <p:spPr>
          <a:xfrm>
            <a:off x="14483016" y="2441111"/>
            <a:ext cx="2681214" cy="514350"/>
          </a:xfrm>
          <a:prstGeom prst="bentConnector3">
            <a:avLst>
              <a:gd name="adj1" fmla="val 2608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D6D4CAAB-B8F6-E262-346F-6DA0E38B5AB7}"/>
              </a:ext>
            </a:extLst>
          </p:cNvPr>
          <p:cNvSpPr/>
          <p:nvPr/>
        </p:nvSpPr>
        <p:spPr>
          <a:xfrm>
            <a:off x="16198101" y="4366438"/>
            <a:ext cx="571614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PACK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69" name="Connector: Elbow 92">
            <a:extLst>
              <a:ext uri="{FF2B5EF4-FFF2-40B4-BE49-F238E27FC236}">
                <a16:creationId xmlns:a16="http://schemas.microsoft.com/office/drawing/2014/main" id="{8D664468-7536-8573-4489-3F9CA626AF32}"/>
              </a:ext>
            </a:extLst>
          </p:cNvPr>
          <p:cNvCxnSpPr>
            <a:cxnSpLocks/>
            <a:stCxn id="465" idx="2"/>
            <a:endCxn id="67" idx="0"/>
          </p:cNvCxnSpPr>
          <p:nvPr/>
        </p:nvCxnSpPr>
        <p:spPr>
          <a:xfrm rot="16200000" flipH="1">
            <a:off x="15707544" y="3590074"/>
            <a:ext cx="699044" cy="853683"/>
          </a:xfrm>
          <a:prstGeom prst="bentConnector3">
            <a:avLst>
              <a:gd name="adj1" fmla="val 69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Connector: Elbow 92">
            <a:extLst>
              <a:ext uri="{FF2B5EF4-FFF2-40B4-BE49-F238E27FC236}">
                <a16:creationId xmlns:a16="http://schemas.microsoft.com/office/drawing/2014/main" id="{E2F128BA-59DB-4694-AEF4-74122CDE7895}"/>
              </a:ext>
            </a:extLst>
          </p:cNvPr>
          <p:cNvCxnSpPr>
            <a:cxnSpLocks/>
            <a:stCxn id="467" idx="2"/>
            <a:endCxn id="67" idx="0"/>
          </p:cNvCxnSpPr>
          <p:nvPr/>
        </p:nvCxnSpPr>
        <p:spPr>
          <a:xfrm rot="16200000" flipH="1">
            <a:off x="15979702" y="3862232"/>
            <a:ext cx="699044" cy="309368"/>
          </a:xfrm>
          <a:prstGeom prst="bentConnector3">
            <a:avLst>
              <a:gd name="adj1" fmla="val 6998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92">
            <a:extLst>
              <a:ext uri="{FF2B5EF4-FFF2-40B4-BE49-F238E27FC236}">
                <a16:creationId xmlns:a16="http://schemas.microsoft.com/office/drawing/2014/main" id="{63AD2E51-8568-A9B1-CA67-40EE13EA4228}"/>
              </a:ext>
            </a:extLst>
          </p:cNvPr>
          <p:cNvCxnSpPr>
            <a:cxnSpLocks/>
            <a:stCxn id="470" idx="2"/>
            <a:endCxn id="67" idx="0"/>
          </p:cNvCxnSpPr>
          <p:nvPr/>
        </p:nvCxnSpPr>
        <p:spPr>
          <a:xfrm rot="5400000">
            <a:off x="16251857" y="3899446"/>
            <a:ext cx="699044" cy="234941"/>
          </a:xfrm>
          <a:prstGeom prst="bentConnector3">
            <a:avLst>
              <a:gd name="adj1" fmla="val 690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92">
            <a:extLst>
              <a:ext uri="{FF2B5EF4-FFF2-40B4-BE49-F238E27FC236}">
                <a16:creationId xmlns:a16="http://schemas.microsoft.com/office/drawing/2014/main" id="{B231C4BF-8276-3E5D-18BD-7A6AD25BD61C}"/>
              </a:ext>
            </a:extLst>
          </p:cNvPr>
          <p:cNvCxnSpPr>
            <a:cxnSpLocks/>
            <a:stCxn id="472" idx="2"/>
            <a:endCxn id="67" idx="0"/>
          </p:cNvCxnSpPr>
          <p:nvPr/>
        </p:nvCxnSpPr>
        <p:spPr>
          <a:xfrm rot="5400000">
            <a:off x="16524009" y="3627293"/>
            <a:ext cx="699044" cy="779246"/>
          </a:xfrm>
          <a:prstGeom prst="bentConnector3">
            <a:avLst>
              <a:gd name="adj1" fmla="val 690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Rectangle 90">
            <a:extLst>
              <a:ext uri="{FF2B5EF4-FFF2-40B4-BE49-F238E27FC236}">
                <a16:creationId xmlns:a16="http://schemas.microsoft.com/office/drawing/2014/main" id="{26C01ABF-4A5E-DFFF-B1A9-681F99AF6382}"/>
              </a:ext>
            </a:extLst>
          </p:cNvPr>
          <p:cNvSpPr/>
          <p:nvPr/>
        </p:nvSpPr>
        <p:spPr>
          <a:xfrm>
            <a:off x="16275216" y="4778418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92" name="Connector: Elbow 92">
            <a:extLst>
              <a:ext uri="{FF2B5EF4-FFF2-40B4-BE49-F238E27FC236}">
                <a16:creationId xmlns:a16="http://schemas.microsoft.com/office/drawing/2014/main" id="{A61D7805-AA59-EF1A-B709-3433B19F5370}"/>
              </a:ext>
            </a:extLst>
          </p:cNvPr>
          <p:cNvCxnSpPr>
            <a:cxnSpLocks/>
            <a:stCxn id="67" idx="2"/>
            <a:endCxn id="91" idx="0"/>
          </p:cNvCxnSpPr>
          <p:nvPr/>
        </p:nvCxnSpPr>
        <p:spPr>
          <a:xfrm>
            <a:off x="16483908" y="4601388"/>
            <a:ext cx="392" cy="1770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6" name="Group 115">
            <a:extLst>
              <a:ext uri="{FF2B5EF4-FFF2-40B4-BE49-F238E27FC236}">
                <a16:creationId xmlns:a16="http://schemas.microsoft.com/office/drawing/2014/main" id="{433F3EBE-852A-4F7F-91B4-21AC2E5B3FF8}"/>
              </a:ext>
            </a:extLst>
          </p:cNvPr>
          <p:cNvGrpSpPr/>
          <p:nvPr/>
        </p:nvGrpSpPr>
        <p:grpSpPr>
          <a:xfrm>
            <a:off x="16386355" y="5352598"/>
            <a:ext cx="194207" cy="194207"/>
            <a:chOff x="5405438" y="4819650"/>
            <a:chExt cx="247650" cy="247650"/>
          </a:xfrm>
        </p:grpSpPr>
        <p:sp>
          <p:nvSpPr>
            <p:cNvPr id="117" name="Circle: Hollow 116">
              <a:extLst>
                <a:ext uri="{FF2B5EF4-FFF2-40B4-BE49-F238E27FC236}">
                  <a16:creationId xmlns:a16="http://schemas.microsoft.com/office/drawing/2014/main" id="{B9EC4E90-8FA5-0F6C-9D44-AC185A4142C8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408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D912EA68-9451-A183-F035-F638D1B29DA3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FD903476-9C70-19E8-8136-10C3AE0A750D}"/>
              </a:ext>
            </a:extLst>
          </p:cNvPr>
          <p:cNvSpPr/>
          <p:nvPr/>
        </p:nvSpPr>
        <p:spPr>
          <a:xfrm>
            <a:off x="455816" y="2529383"/>
            <a:ext cx="685914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TRACE</a:t>
            </a:r>
            <a:endParaRPr lang="en-CH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83CEEF7-F662-7F8B-D591-488E2C7D215E}"/>
                  </a:ext>
                </a:extLst>
              </p:cNvPr>
              <p:cNvSpPr txBox="1"/>
              <p:nvPr/>
            </p:nvSpPr>
            <p:spPr>
              <a:xfrm>
                <a:off x="1005205" y="2280920"/>
                <a:ext cx="2092325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b>
                            <m:sSub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2" name="TextBox 121">
                <a:extLst>
                  <a:ext uri="{FF2B5EF4-FFF2-40B4-BE49-F238E27FC236}">
                    <a16:creationId xmlns:a16="http://schemas.microsoft.com/office/drawing/2014/main" id="{A83CEEF7-F662-7F8B-D591-488E2C7D21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5205" y="2280920"/>
                <a:ext cx="2092325" cy="76309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6" name="Rectangle: Rounded Corners 125">
            <a:extLst>
              <a:ext uri="{FF2B5EF4-FFF2-40B4-BE49-F238E27FC236}">
                <a16:creationId xmlns:a16="http://schemas.microsoft.com/office/drawing/2014/main" id="{E21FF984-618E-5BBD-9AC3-9A0D5F37D037}"/>
              </a:ext>
            </a:extLst>
          </p:cNvPr>
          <p:cNvSpPr/>
          <p:nvPr/>
        </p:nvSpPr>
        <p:spPr>
          <a:xfrm>
            <a:off x="312420" y="3374524"/>
            <a:ext cx="894080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ITRACE</a:t>
            </a:r>
            <a:endParaRPr lang="en-CH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54A4BC00-9661-983A-6B68-E1875CDE1AC5}"/>
                  </a:ext>
                </a:extLst>
              </p:cNvPr>
              <p:cNvSpPr txBox="1"/>
              <p:nvPr/>
            </p:nvSpPr>
            <p:spPr>
              <a:xfrm>
                <a:off x="1222374" y="3011761"/>
                <a:ext cx="2305686" cy="87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fr-CH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fr-CH" i="1">
                          <a:latin typeface="Cambria Math" panose="02040503050406030204" pitchFamily="18" charset="0"/>
                        </a:rPr>
                        <m:t>→</m:t>
                      </m:r>
                      <m:nary>
                        <m:naryPr>
                          <m:chr m:val="∑"/>
                          <m:ctrlPr>
                            <a:rPr lang="fr-CH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fr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12" name="TextBox 511">
                <a:extLst>
                  <a:ext uri="{FF2B5EF4-FFF2-40B4-BE49-F238E27FC236}">
                    <a16:creationId xmlns:a16="http://schemas.microsoft.com/office/drawing/2014/main" id="{54A4BC00-9661-983A-6B68-E1875CDE1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2374" y="3011761"/>
                <a:ext cx="2305686" cy="87145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3" name="Connector: Elbow 92">
            <a:extLst>
              <a:ext uri="{FF2B5EF4-FFF2-40B4-BE49-F238E27FC236}">
                <a16:creationId xmlns:a16="http://schemas.microsoft.com/office/drawing/2014/main" id="{1E38327C-37A9-B4DF-EF5A-CCC91F10A6C3}"/>
              </a:ext>
            </a:extLst>
          </p:cNvPr>
          <p:cNvCxnSpPr>
            <a:cxnSpLocks/>
            <a:stCxn id="47" idx="3"/>
            <a:endCxn id="117" idx="2"/>
          </p:cNvCxnSpPr>
          <p:nvPr/>
        </p:nvCxnSpPr>
        <p:spPr>
          <a:xfrm flipV="1">
            <a:off x="14485397" y="5449702"/>
            <a:ext cx="1900958" cy="396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1" name="Connector: Elbow 92">
            <a:extLst>
              <a:ext uri="{FF2B5EF4-FFF2-40B4-BE49-F238E27FC236}">
                <a16:creationId xmlns:a16="http://schemas.microsoft.com/office/drawing/2014/main" id="{33A1F426-C59E-DC66-E0A1-F6C157027553}"/>
              </a:ext>
            </a:extLst>
          </p:cNvPr>
          <p:cNvCxnSpPr>
            <a:cxnSpLocks/>
            <a:stCxn id="91" idx="2"/>
            <a:endCxn id="117" idx="0"/>
          </p:cNvCxnSpPr>
          <p:nvPr/>
        </p:nvCxnSpPr>
        <p:spPr>
          <a:xfrm flipH="1">
            <a:off x="16483459" y="5169169"/>
            <a:ext cx="841" cy="1834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4" name="Rectangle: Rounded Corners 523">
            <a:extLst>
              <a:ext uri="{FF2B5EF4-FFF2-40B4-BE49-F238E27FC236}">
                <a16:creationId xmlns:a16="http://schemas.microsoft.com/office/drawing/2014/main" id="{6C142F15-33D2-B615-29B6-060C268E53A4}"/>
              </a:ext>
            </a:extLst>
          </p:cNvPr>
          <p:cNvSpPr/>
          <p:nvPr/>
        </p:nvSpPr>
        <p:spPr>
          <a:xfrm>
            <a:off x="16140951" y="6406326"/>
            <a:ext cx="685914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TRACE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525" name="Connector: Elbow 92">
            <a:extLst>
              <a:ext uri="{FF2B5EF4-FFF2-40B4-BE49-F238E27FC236}">
                <a16:creationId xmlns:a16="http://schemas.microsoft.com/office/drawing/2014/main" id="{835280E6-B87B-C0E9-81B8-2063718BC0DE}"/>
              </a:ext>
            </a:extLst>
          </p:cNvPr>
          <p:cNvCxnSpPr>
            <a:cxnSpLocks/>
            <a:stCxn id="117" idx="4"/>
            <a:endCxn id="407" idx="0"/>
          </p:cNvCxnSpPr>
          <p:nvPr/>
        </p:nvCxnSpPr>
        <p:spPr>
          <a:xfrm>
            <a:off x="16483459" y="5546805"/>
            <a:ext cx="537" cy="21037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28" name="Rectangle 527">
            <a:extLst>
              <a:ext uri="{FF2B5EF4-FFF2-40B4-BE49-F238E27FC236}">
                <a16:creationId xmlns:a16="http://schemas.microsoft.com/office/drawing/2014/main" id="{819E3126-B017-58D4-09C1-32EEFA94E143}"/>
              </a:ext>
            </a:extLst>
          </p:cNvPr>
          <p:cNvSpPr/>
          <p:nvPr/>
        </p:nvSpPr>
        <p:spPr>
          <a:xfrm>
            <a:off x="16276388" y="6852872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529" name="Connector: Elbow 92">
            <a:extLst>
              <a:ext uri="{FF2B5EF4-FFF2-40B4-BE49-F238E27FC236}">
                <a16:creationId xmlns:a16="http://schemas.microsoft.com/office/drawing/2014/main" id="{70FAECF8-3FED-A9C5-5D23-B94100A36867}"/>
              </a:ext>
            </a:extLst>
          </p:cNvPr>
          <p:cNvCxnSpPr>
            <a:cxnSpLocks/>
            <a:stCxn id="524" idx="2"/>
            <a:endCxn id="528" idx="0"/>
          </p:cNvCxnSpPr>
          <p:nvPr/>
        </p:nvCxnSpPr>
        <p:spPr>
          <a:xfrm>
            <a:off x="16483908" y="6641276"/>
            <a:ext cx="1564" cy="2115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58" name="Rectangle: Rounded Corners 557">
            <a:extLst>
              <a:ext uri="{FF2B5EF4-FFF2-40B4-BE49-F238E27FC236}">
                <a16:creationId xmlns:a16="http://schemas.microsoft.com/office/drawing/2014/main" id="{DD45E142-6B81-6B39-F4CE-7B655801C099}"/>
              </a:ext>
            </a:extLst>
          </p:cNvPr>
          <p:cNvSpPr/>
          <p:nvPr/>
        </p:nvSpPr>
        <p:spPr>
          <a:xfrm>
            <a:off x="13712546" y="1092668"/>
            <a:ext cx="1103405" cy="2349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ADDRESS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559" name="Connector: Elbow 92">
            <a:extLst>
              <a:ext uri="{FF2B5EF4-FFF2-40B4-BE49-F238E27FC236}">
                <a16:creationId xmlns:a16="http://schemas.microsoft.com/office/drawing/2014/main" id="{70800942-F81D-97B7-F74B-0910C2C4F379}"/>
              </a:ext>
            </a:extLst>
          </p:cNvPr>
          <p:cNvCxnSpPr>
            <a:cxnSpLocks/>
            <a:stCxn id="558" idx="2"/>
            <a:endCxn id="175" idx="0"/>
          </p:cNvCxnSpPr>
          <p:nvPr/>
        </p:nvCxnSpPr>
        <p:spPr>
          <a:xfrm>
            <a:off x="14264249" y="1327618"/>
            <a:ext cx="8979" cy="8869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4" name="Connector: Elbow 92">
            <a:extLst>
              <a:ext uri="{FF2B5EF4-FFF2-40B4-BE49-F238E27FC236}">
                <a16:creationId xmlns:a16="http://schemas.microsoft.com/office/drawing/2014/main" id="{BFC9673D-17CC-0DFB-73EF-C698D06F01F9}"/>
              </a:ext>
            </a:extLst>
          </p:cNvPr>
          <p:cNvCxnSpPr>
            <a:cxnSpLocks/>
            <a:stCxn id="36" idx="2"/>
            <a:endCxn id="47" idx="0"/>
          </p:cNvCxnSpPr>
          <p:nvPr/>
        </p:nvCxnSpPr>
        <p:spPr>
          <a:xfrm>
            <a:off x="14273933" y="2636487"/>
            <a:ext cx="2381" cy="2621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5" name="Rectangle: Rounded Corners 134">
            <a:extLst>
              <a:ext uri="{FF2B5EF4-FFF2-40B4-BE49-F238E27FC236}">
                <a16:creationId xmlns:a16="http://schemas.microsoft.com/office/drawing/2014/main" id="{1D93761D-0D28-4E37-A6A1-1338AD6B390E}"/>
              </a:ext>
            </a:extLst>
          </p:cNvPr>
          <p:cNvSpPr/>
          <p:nvPr/>
        </p:nvSpPr>
        <p:spPr>
          <a:xfrm>
            <a:off x="15893209" y="1087905"/>
            <a:ext cx="1103405" cy="2349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RAM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145" name="Connector: Elbow 92">
            <a:extLst>
              <a:ext uri="{FF2B5EF4-FFF2-40B4-BE49-F238E27FC236}">
                <a16:creationId xmlns:a16="http://schemas.microsoft.com/office/drawing/2014/main" id="{3E18678B-E0DF-9ED4-4223-ADA1E29914C4}"/>
              </a:ext>
            </a:extLst>
          </p:cNvPr>
          <p:cNvCxnSpPr>
            <a:cxnSpLocks/>
            <a:stCxn id="135" idx="2"/>
            <a:endCxn id="590" idx="0"/>
          </p:cNvCxnSpPr>
          <p:nvPr/>
        </p:nvCxnSpPr>
        <p:spPr>
          <a:xfrm>
            <a:off x="16444912" y="1322855"/>
            <a:ext cx="0" cy="3297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C2EDD430-25BF-6880-C078-8509C5A6BE95}"/>
              </a:ext>
            </a:extLst>
          </p:cNvPr>
          <p:cNvSpPr/>
          <p:nvPr/>
        </p:nvSpPr>
        <p:spPr>
          <a:xfrm>
            <a:off x="5968721" y="527518"/>
            <a:ext cx="1103405" cy="2349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ADDRESS</a:t>
            </a:r>
            <a:endParaRPr lang="en-CH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7D0B957-2391-6C71-76B6-9A02BDE6DBFF}"/>
                  </a:ext>
                </a:extLst>
              </p:cNvPr>
              <p:cNvSpPr txBox="1"/>
              <p:nvPr/>
            </p:nvSpPr>
            <p:spPr>
              <a:xfrm>
                <a:off x="5642588" y="818291"/>
                <a:ext cx="1879853" cy="7630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subHide m:val="on"/>
                          <m:supHide m:val="on"/>
                          <m:ctrlPr>
                            <a:rPr lang="fr-C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sup>
                          </m:sSup>
                          <m:sSup>
                            <m:sSupPr>
                              <m:ctrlP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H" b="0" i="1" smtClean="0">
                                  <a:latin typeface="Cambria Math" panose="02040503050406030204" pitchFamily="18" charset="0"/>
                                </a:rPr>
                                <m:t>𝑋</m:t>
                              </m:r>
                            </m:e>
                            <m:sup>
                              <m:sSup>
                                <m:sSupPr>
                                  <m:ctrlP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p>
                                  <m:r>
                                    <a:rPr lang="fr-CH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7" name="TextBox 156">
                <a:extLst>
                  <a:ext uri="{FF2B5EF4-FFF2-40B4-BE49-F238E27FC236}">
                    <a16:creationId xmlns:a16="http://schemas.microsoft.com/office/drawing/2014/main" id="{67D0B957-2391-6C71-76B6-9A02BDE6DB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2588" y="818291"/>
                <a:ext cx="1879853" cy="76309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6" name="Rectangle 165">
            <a:extLst>
              <a:ext uri="{FF2B5EF4-FFF2-40B4-BE49-F238E27FC236}">
                <a16:creationId xmlns:a16="http://schemas.microsoft.com/office/drawing/2014/main" id="{03CB8346-E9AA-DBFF-325E-5D22AECA52B0}"/>
              </a:ext>
            </a:extLst>
          </p:cNvPr>
          <p:cNvSpPr/>
          <p:nvPr/>
        </p:nvSpPr>
        <p:spPr>
          <a:xfrm>
            <a:off x="5836516" y="1670224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CH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DE7267A-3C38-F877-4A7F-872C7ACF7E18}"/>
                  </a:ext>
                </a:extLst>
              </p:cNvPr>
              <p:cNvSpPr txBox="1"/>
              <p:nvPr/>
            </p:nvSpPr>
            <p:spPr>
              <a:xfrm>
                <a:off x="6330777" y="1654832"/>
                <a:ext cx="418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69" name="TextBox 168">
                <a:extLst>
                  <a:ext uri="{FF2B5EF4-FFF2-40B4-BE49-F238E27FC236}">
                    <a16:creationId xmlns:a16="http://schemas.microsoft.com/office/drawing/2014/main" id="{1DE7267A-3C38-F877-4A7F-872C7ACF7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0777" y="1654832"/>
                <a:ext cx="418167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1" name="Rectangle 170">
            <a:extLst>
              <a:ext uri="{FF2B5EF4-FFF2-40B4-BE49-F238E27FC236}">
                <a16:creationId xmlns:a16="http://schemas.microsoft.com/office/drawing/2014/main" id="{A29CF728-5AEA-B7F1-1E6F-0E412B49B4DE}"/>
              </a:ext>
            </a:extLst>
          </p:cNvPr>
          <p:cNvSpPr/>
          <p:nvPr/>
        </p:nvSpPr>
        <p:spPr>
          <a:xfrm>
            <a:off x="6788887" y="1672697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2">
                  <a:tint val="66000"/>
                  <a:satMod val="160000"/>
                </a:schemeClr>
              </a:gs>
              <a:gs pos="50000">
                <a:schemeClr val="accent2">
                  <a:tint val="44500"/>
                  <a:satMod val="160000"/>
                </a:schemeClr>
              </a:gs>
              <a:gs pos="100000">
                <a:schemeClr val="accent2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 anchorCtr="0"/>
          <a:lstStyle/>
          <a:p>
            <a:pPr algn="ctr"/>
            <a:endParaRPr lang="en-CH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79" name="Rectangle: Rounded Corners 578">
            <a:extLst>
              <a:ext uri="{FF2B5EF4-FFF2-40B4-BE49-F238E27FC236}">
                <a16:creationId xmlns:a16="http://schemas.microsoft.com/office/drawing/2014/main" id="{CD5B6A43-5094-D29A-670F-B09C28E874A3}"/>
              </a:ext>
            </a:extLst>
          </p:cNvPr>
          <p:cNvSpPr/>
          <p:nvPr/>
        </p:nvSpPr>
        <p:spPr>
          <a:xfrm>
            <a:off x="8835902" y="431315"/>
            <a:ext cx="1103405" cy="2349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RAM</a:t>
            </a:r>
            <a:endParaRPr lang="en-CH" dirty="0"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FD54DDFD-D0C2-424B-9977-EB0DDAF41517}"/>
                  </a:ext>
                </a:extLst>
              </p:cNvPr>
              <p:cNvSpPr txBox="1"/>
              <p:nvPr/>
            </p:nvSpPr>
            <p:spPr>
              <a:xfrm>
                <a:off x="8636644" y="715741"/>
                <a:ext cx="1521098" cy="8714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bHide m:val="on"/>
                          <m:supHide m:val="on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nary>
                            <m:naryPr>
                              <m:chr m:val="∑"/>
                              <m:ctrlPr>
                                <a:rPr lang="fr-CH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fr-CH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fr-CH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fr-CH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fr-CH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0" name="TextBox 579">
                <a:extLst>
                  <a:ext uri="{FF2B5EF4-FFF2-40B4-BE49-F238E27FC236}">
                    <a16:creationId xmlns:a16="http://schemas.microsoft.com/office/drawing/2014/main" id="{FD54DDFD-D0C2-424B-9977-EB0DDAF415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6644" y="715741"/>
                <a:ext cx="1521098" cy="87145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1" name="Rectangle 580">
            <a:extLst>
              <a:ext uri="{FF2B5EF4-FFF2-40B4-BE49-F238E27FC236}">
                <a16:creationId xmlns:a16="http://schemas.microsoft.com/office/drawing/2014/main" id="{2A138839-A411-5221-70F5-E963D2B720BA}"/>
              </a:ext>
            </a:extLst>
          </p:cNvPr>
          <p:cNvSpPr/>
          <p:nvPr/>
        </p:nvSpPr>
        <p:spPr>
          <a:xfrm>
            <a:off x="8626418" y="1687688"/>
            <a:ext cx="1447800" cy="46355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9B22D634-7CB2-5724-B619-4119E5859D07}"/>
                  </a:ext>
                </a:extLst>
              </p:cNvPr>
              <p:cNvSpPr txBox="1"/>
              <p:nvPr/>
            </p:nvSpPr>
            <p:spPr>
              <a:xfrm>
                <a:off x="9153295" y="1704220"/>
                <a:ext cx="41816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H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583" name="TextBox 582">
                <a:extLst>
                  <a:ext uri="{FF2B5EF4-FFF2-40B4-BE49-F238E27FC236}">
                    <a16:creationId xmlns:a16="http://schemas.microsoft.com/office/drawing/2014/main" id="{9B22D634-7CB2-5724-B619-4119E5859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3295" y="1704220"/>
                <a:ext cx="418167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5" name="Rectangle 584">
            <a:extLst>
              <a:ext uri="{FF2B5EF4-FFF2-40B4-BE49-F238E27FC236}">
                <a16:creationId xmlns:a16="http://schemas.microsoft.com/office/drawing/2014/main" id="{11C64BAE-4146-5B41-6362-B1BD01653C9E}"/>
              </a:ext>
            </a:extLst>
          </p:cNvPr>
          <p:cNvSpPr/>
          <p:nvPr/>
        </p:nvSpPr>
        <p:spPr>
          <a:xfrm>
            <a:off x="8660457" y="1727768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86" name="Rectangle 585">
            <a:extLst>
              <a:ext uri="{FF2B5EF4-FFF2-40B4-BE49-F238E27FC236}">
                <a16:creationId xmlns:a16="http://schemas.microsoft.com/office/drawing/2014/main" id="{6B242F8D-4012-1E04-3C1A-B36E41B759E9}"/>
              </a:ext>
            </a:extLst>
          </p:cNvPr>
          <p:cNvSpPr/>
          <p:nvPr/>
        </p:nvSpPr>
        <p:spPr>
          <a:xfrm>
            <a:off x="9627244" y="1723004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589" name="Rectangle: Rounded Corners 588">
            <a:extLst>
              <a:ext uri="{FF2B5EF4-FFF2-40B4-BE49-F238E27FC236}">
                <a16:creationId xmlns:a16="http://schemas.microsoft.com/office/drawing/2014/main" id="{4ADBC6F0-8FF9-F34C-C884-9F0A4085527A}"/>
              </a:ext>
            </a:extLst>
          </p:cNvPr>
          <p:cNvSpPr/>
          <p:nvPr/>
        </p:nvSpPr>
        <p:spPr>
          <a:xfrm>
            <a:off x="8417334" y="330045"/>
            <a:ext cx="1871237" cy="1970243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3" name="Rectangle: Rounded Corners 592">
            <a:extLst>
              <a:ext uri="{FF2B5EF4-FFF2-40B4-BE49-F238E27FC236}">
                <a16:creationId xmlns:a16="http://schemas.microsoft.com/office/drawing/2014/main" id="{62950ADB-9090-7464-88F6-936A99B2853B}"/>
              </a:ext>
            </a:extLst>
          </p:cNvPr>
          <p:cNvSpPr/>
          <p:nvPr/>
        </p:nvSpPr>
        <p:spPr>
          <a:xfrm>
            <a:off x="13525500" y="174787"/>
            <a:ext cx="7360543" cy="739268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4" name="Rectangle: Rounded Corners 593">
            <a:extLst>
              <a:ext uri="{FF2B5EF4-FFF2-40B4-BE49-F238E27FC236}">
                <a16:creationId xmlns:a16="http://schemas.microsoft.com/office/drawing/2014/main" id="{ABEBBC9B-BB2C-DC6D-979A-6A56B23BC2C8}"/>
              </a:ext>
            </a:extLst>
          </p:cNvPr>
          <p:cNvSpPr/>
          <p:nvPr/>
        </p:nvSpPr>
        <p:spPr>
          <a:xfrm>
            <a:off x="13633484" y="7567472"/>
            <a:ext cx="7406749" cy="10409377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5" name="Rectangle: Rounded Corners 594">
            <a:extLst>
              <a:ext uri="{FF2B5EF4-FFF2-40B4-BE49-F238E27FC236}">
                <a16:creationId xmlns:a16="http://schemas.microsoft.com/office/drawing/2014/main" id="{04A3E373-59ED-58B7-D16D-77967376DF89}"/>
              </a:ext>
            </a:extLst>
          </p:cNvPr>
          <p:cNvSpPr/>
          <p:nvPr/>
        </p:nvSpPr>
        <p:spPr>
          <a:xfrm>
            <a:off x="14273228" y="8006386"/>
            <a:ext cx="690669" cy="234950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WRITE</a:t>
            </a:r>
            <a:endParaRPr lang="en-CH" dirty="0">
              <a:latin typeface="Consolas" panose="020B0609020204030204" pitchFamily="49" charset="0"/>
            </a:endParaRPr>
          </a:p>
        </p:txBody>
      </p:sp>
      <p:sp>
        <p:nvSpPr>
          <p:cNvPr id="596" name="Rectangle 595">
            <a:extLst>
              <a:ext uri="{FF2B5EF4-FFF2-40B4-BE49-F238E27FC236}">
                <a16:creationId xmlns:a16="http://schemas.microsoft.com/office/drawing/2014/main" id="{B9798CF5-F90F-6C1D-DAB2-BEBB7CE70F40}"/>
              </a:ext>
            </a:extLst>
          </p:cNvPr>
          <p:cNvSpPr/>
          <p:nvPr/>
        </p:nvSpPr>
        <p:spPr>
          <a:xfrm>
            <a:off x="16761288" y="8764159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grpSp>
        <p:nvGrpSpPr>
          <p:cNvPr id="607" name="Group 606">
            <a:extLst>
              <a:ext uri="{FF2B5EF4-FFF2-40B4-BE49-F238E27FC236}">
                <a16:creationId xmlns:a16="http://schemas.microsoft.com/office/drawing/2014/main" id="{67D59985-DD0C-873C-4F81-675410D31ED5}"/>
              </a:ext>
            </a:extLst>
          </p:cNvPr>
          <p:cNvGrpSpPr/>
          <p:nvPr/>
        </p:nvGrpSpPr>
        <p:grpSpPr>
          <a:xfrm>
            <a:off x="630254" y="4507707"/>
            <a:ext cx="157996" cy="147638"/>
            <a:chOff x="630254" y="4507707"/>
            <a:chExt cx="157996" cy="147638"/>
          </a:xfrm>
        </p:grpSpPr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F79C766D-D887-C360-8193-9ABDFD1A1273}"/>
                </a:ext>
              </a:extLst>
            </p:cNvPr>
            <p:cNvSpPr/>
            <p:nvPr/>
          </p:nvSpPr>
          <p:spPr>
            <a:xfrm>
              <a:off x="630254" y="4507707"/>
              <a:ext cx="157996" cy="147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CH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00" name="Straight Connector 599">
              <a:extLst>
                <a:ext uri="{FF2B5EF4-FFF2-40B4-BE49-F238E27FC236}">
                  <a16:creationId xmlns:a16="http://schemas.microsoft.com/office/drawing/2014/main" id="{36D71D3E-EF86-3C1B-0FE4-F1166E52B1CA}"/>
                </a:ext>
              </a:extLst>
            </p:cNvPr>
            <p:cNvCxnSpPr>
              <a:cxnSpLocks/>
              <a:stCxn id="598" idx="0"/>
              <a:endCxn id="598" idx="2"/>
            </p:cNvCxnSpPr>
            <p:nvPr/>
          </p:nvCxnSpPr>
          <p:spPr>
            <a:xfrm>
              <a:off x="709252" y="4507707"/>
              <a:ext cx="0" cy="147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2" name="Straight Connector 601">
              <a:extLst>
                <a:ext uri="{FF2B5EF4-FFF2-40B4-BE49-F238E27FC236}">
                  <a16:creationId xmlns:a16="http://schemas.microsoft.com/office/drawing/2014/main" id="{EF38183F-ED6D-743E-361A-E2879A82647E}"/>
                </a:ext>
              </a:extLst>
            </p:cNvPr>
            <p:cNvCxnSpPr>
              <a:cxnSpLocks/>
              <a:stCxn id="598" idx="1"/>
              <a:endCxn id="598" idx="3"/>
            </p:cNvCxnSpPr>
            <p:nvPr/>
          </p:nvCxnSpPr>
          <p:spPr>
            <a:xfrm>
              <a:off x="630254" y="4581526"/>
              <a:ext cx="1579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8" name="TextBox 607">
            <a:extLst>
              <a:ext uri="{FF2B5EF4-FFF2-40B4-BE49-F238E27FC236}">
                <a16:creationId xmlns:a16="http://schemas.microsoft.com/office/drawing/2014/main" id="{196C2248-3275-2A42-1DBD-AB1E030CAD3A}"/>
              </a:ext>
            </a:extLst>
          </p:cNvPr>
          <p:cNvSpPr txBox="1"/>
          <p:nvPr/>
        </p:nvSpPr>
        <p:spPr>
          <a:xfrm>
            <a:off x="826343" y="4401485"/>
            <a:ext cx="1428750" cy="378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: Addition</a:t>
            </a:r>
            <a:endParaRPr lang="en-US" dirty="0"/>
          </a:p>
        </p:txBody>
      </p:sp>
      <p:grpSp>
        <p:nvGrpSpPr>
          <p:cNvPr id="609" name="Group 608">
            <a:extLst>
              <a:ext uri="{FF2B5EF4-FFF2-40B4-BE49-F238E27FC236}">
                <a16:creationId xmlns:a16="http://schemas.microsoft.com/office/drawing/2014/main" id="{EAD3E482-D04C-EDA3-F059-659CF02DF95A}"/>
              </a:ext>
            </a:extLst>
          </p:cNvPr>
          <p:cNvGrpSpPr/>
          <p:nvPr/>
        </p:nvGrpSpPr>
        <p:grpSpPr>
          <a:xfrm>
            <a:off x="16890204" y="9426592"/>
            <a:ext cx="157996" cy="147638"/>
            <a:chOff x="630254" y="4507707"/>
            <a:chExt cx="157996" cy="147638"/>
          </a:xfrm>
        </p:grpSpPr>
        <p:sp>
          <p:nvSpPr>
            <p:cNvPr id="610" name="Rectangle 609">
              <a:extLst>
                <a:ext uri="{FF2B5EF4-FFF2-40B4-BE49-F238E27FC236}">
                  <a16:creationId xmlns:a16="http://schemas.microsoft.com/office/drawing/2014/main" id="{C373622E-3ADC-DD35-84E6-C66005AECB0D}"/>
                </a:ext>
              </a:extLst>
            </p:cNvPr>
            <p:cNvSpPr/>
            <p:nvPr/>
          </p:nvSpPr>
          <p:spPr>
            <a:xfrm>
              <a:off x="630254" y="4507707"/>
              <a:ext cx="157996" cy="147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CH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11" name="Straight Connector 610">
              <a:extLst>
                <a:ext uri="{FF2B5EF4-FFF2-40B4-BE49-F238E27FC236}">
                  <a16:creationId xmlns:a16="http://schemas.microsoft.com/office/drawing/2014/main" id="{C2A43DF5-A5AF-983B-7615-164C8AAECDF7}"/>
                </a:ext>
              </a:extLst>
            </p:cNvPr>
            <p:cNvCxnSpPr>
              <a:cxnSpLocks/>
              <a:stCxn id="610" idx="0"/>
              <a:endCxn id="610" idx="2"/>
            </p:cNvCxnSpPr>
            <p:nvPr/>
          </p:nvCxnSpPr>
          <p:spPr>
            <a:xfrm>
              <a:off x="709252" y="4507707"/>
              <a:ext cx="0" cy="147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2" name="Straight Connector 611">
              <a:extLst>
                <a:ext uri="{FF2B5EF4-FFF2-40B4-BE49-F238E27FC236}">
                  <a16:creationId xmlns:a16="http://schemas.microsoft.com/office/drawing/2014/main" id="{E281968A-1FE7-6A72-EFCA-3F15641B579B}"/>
                </a:ext>
              </a:extLst>
            </p:cNvPr>
            <p:cNvCxnSpPr>
              <a:cxnSpLocks/>
              <a:stCxn id="610" idx="1"/>
              <a:endCxn id="610" idx="3"/>
            </p:cNvCxnSpPr>
            <p:nvPr/>
          </p:nvCxnSpPr>
          <p:spPr>
            <a:xfrm>
              <a:off x="630254" y="4581526"/>
              <a:ext cx="1579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13" name="Rectangle: Rounded Corners 612">
            <a:extLst>
              <a:ext uri="{FF2B5EF4-FFF2-40B4-BE49-F238E27FC236}">
                <a16:creationId xmlns:a16="http://schemas.microsoft.com/office/drawing/2014/main" id="{338E597A-D00F-4A1B-71CC-EDFC4F43BD50}"/>
              </a:ext>
            </a:extLst>
          </p:cNvPr>
          <p:cNvSpPr/>
          <p:nvPr/>
        </p:nvSpPr>
        <p:spPr>
          <a:xfrm>
            <a:off x="16528693" y="8006386"/>
            <a:ext cx="894080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ITRACE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616" name="Connector: Elbow 92">
            <a:extLst>
              <a:ext uri="{FF2B5EF4-FFF2-40B4-BE49-F238E27FC236}">
                <a16:creationId xmlns:a16="http://schemas.microsoft.com/office/drawing/2014/main" id="{9C9FC210-E80B-9475-C3F6-901566D50FBE}"/>
              </a:ext>
            </a:extLst>
          </p:cNvPr>
          <p:cNvCxnSpPr>
            <a:cxnSpLocks/>
            <a:stCxn id="407" idx="3"/>
            <a:endCxn id="613" idx="0"/>
          </p:cNvCxnSpPr>
          <p:nvPr/>
        </p:nvCxnSpPr>
        <p:spPr>
          <a:xfrm>
            <a:off x="16693079" y="5952555"/>
            <a:ext cx="282654" cy="205383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9" name="Rectangle 628">
            <a:extLst>
              <a:ext uri="{FF2B5EF4-FFF2-40B4-BE49-F238E27FC236}">
                <a16:creationId xmlns:a16="http://schemas.microsoft.com/office/drawing/2014/main" id="{5EC229C6-A9D4-E951-4F21-2291EFD05D79}"/>
              </a:ext>
            </a:extLst>
          </p:cNvPr>
          <p:cNvSpPr/>
          <p:nvPr/>
        </p:nvSpPr>
        <p:spPr>
          <a:xfrm>
            <a:off x="15687645" y="9305226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  <a:tint val="66000"/>
                  <a:satMod val="160000"/>
                </a:schemeClr>
              </a:gs>
              <a:gs pos="50000">
                <a:schemeClr val="accent3">
                  <a:lumMod val="40000"/>
                  <a:lumOff val="60000"/>
                  <a:tint val="44500"/>
                  <a:satMod val="160000"/>
                </a:schemeClr>
              </a:gs>
              <a:gs pos="100000">
                <a:schemeClr val="accent3">
                  <a:lumMod val="40000"/>
                  <a:lumOff val="60000"/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631" name="Connector: Elbow 92">
            <a:extLst>
              <a:ext uri="{FF2B5EF4-FFF2-40B4-BE49-F238E27FC236}">
                <a16:creationId xmlns:a16="http://schemas.microsoft.com/office/drawing/2014/main" id="{E8262F3A-43A5-DD61-6E81-A5BFC4C8AA3C}"/>
              </a:ext>
            </a:extLst>
          </p:cNvPr>
          <p:cNvCxnSpPr>
            <a:cxnSpLocks/>
            <a:stCxn id="629" idx="3"/>
            <a:endCxn id="610" idx="1"/>
          </p:cNvCxnSpPr>
          <p:nvPr/>
        </p:nvCxnSpPr>
        <p:spPr>
          <a:xfrm flipV="1">
            <a:off x="16105812" y="9500411"/>
            <a:ext cx="784392" cy="1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5" name="Connector: Elbow 92">
            <a:extLst>
              <a:ext uri="{FF2B5EF4-FFF2-40B4-BE49-F238E27FC236}">
                <a16:creationId xmlns:a16="http://schemas.microsoft.com/office/drawing/2014/main" id="{21372719-0FE0-DE05-9701-9A890FDBF6BA}"/>
              </a:ext>
            </a:extLst>
          </p:cNvPr>
          <p:cNvCxnSpPr>
            <a:cxnSpLocks/>
            <a:stCxn id="596" idx="2"/>
            <a:endCxn id="610" idx="0"/>
          </p:cNvCxnSpPr>
          <p:nvPr/>
        </p:nvCxnSpPr>
        <p:spPr>
          <a:xfrm flipH="1">
            <a:off x="16969202" y="9154910"/>
            <a:ext cx="1170" cy="2716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2022AE48-619C-9AC9-EA90-FE34594FF450}"/>
                  </a:ext>
                </a:extLst>
              </p:cNvPr>
              <p:cNvSpPr/>
              <p:nvPr/>
            </p:nvSpPr>
            <p:spPr>
              <a:xfrm>
                <a:off x="584911" y="4841642"/>
                <a:ext cx="248972" cy="2326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36000"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CH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03" name="Rectangle 202">
                <a:extLst>
                  <a:ext uri="{FF2B5EF4-FFF2-40B4-BE49-F238E27FC236}">
                    <a16:creationId xmlns:a16="http://schemas.microsoft.com/office/drawing/2014/main" id="{2022AE48-619C-9AC9-EA90-FE34594FF4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911" y="4841642"/>
                <a:ext cx="248972" cy="232649"/>
              </a:xfrm>
              <a:prstGeom prst="rect">
                <a:avLst/>
              </a:prstGeom>
              <a:blipFill>
                <a:blip r:embed="rId17"/>
                <a:stretch>
                  <a:fillRect l="-29268" t="-15789" r="-19512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E20B8625-0903-6FC5-775C-635F7347F91E}"/>
                  </a:ext>
                </a:extLst>
              </p:cNvPr>
              <p:cNvSpPr txBox="1"/>
              <p:nvPr/>
            </p:nvSpPr>
            <p:spPr>
              <a:xfrm>
                <a:off x="824574" y="4760949"/>
                <a:ext cx="1311991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:r>
                  <a:rPr lang="fr-CH" dirty="0"/>
                  <a:t>: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CH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fr-CH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CH" i="1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fr-CH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fr-CH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09" name="TextBox 208">
                <a:extLst>
                  <a:ext uri="{FF2B5EF4-FFF2-40B4-BE49-F238E27FC236}">
                    <a16:creationId xmlns:a16="http://schemas.microsoft.com/office/drawing/2014/main" id="{E20B8625-0903-6FC5-775C-635F7347F9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574" y="4760949"/>
                <a:ext cx="1311991" cy="378245"/>
              </a:xfrm>
              <a:prstGeom prst="rect">
                <a:avLst/>
              </a:prstGeom>
              <a:blipFill>
                <a:blip r:embed="rId18"/>
                <a:stretch>
                  <a:fillRect l="-3721" t="-4839" b="-27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32585A0-0221-3943-0226-2FE8EC6DA941}"/>
                  </a:ext>
                </a:extLst>
              </p:cNvPr>
              <p:cNvSpPr/>
              <p:nvPr/>
            </p:nvSpPr>
            <p:spPr>
              <a:xfrm>
                <a:off x="15114852" y="9991396"/>
                <a:ext cx="248972" cy="2326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36000"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CH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10" name="Rectangle 209">
                <a:extLst>
                  <a:ext uri="{FF2B5EF4-FFF2-40B4-BE49-F238E27FC236}">
                    <a16:creationId xmlns:a16="http://schemas.microsoft.com/office/drawing/2014/main" id="{132585A0-0221-3943-0226-2FE8EC6DA94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114852" y="9991396"/>
                <a:ext cx="248972" cy="232649"/>
              </a:xfrm>
              <a:prstGeom prst="rect">
                <a:avLst/>
              </a:prstGeom>
              <a:blipFill>
                <a:blip r:embed="rId19"/>
                <a:stretch>
                  <a:fillRect l="-26829" t="-15789" r="-21951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2" name="Rectangle 211">
            <a:extLst>
              <a:ext uri="{FF2B5EF4-FFF2-40B4-BE49-F238E27FC236}">
                <a16:creationId xmlns:a16="http://schemas.microsoft.com/office/drawing/2014/main" id="{0694EBC5-8AE8-BD3C-3566-66D520CC534C}"/>
              </a:ext>
            </a:extLst>
          </p:cNvPr>
          <p:cNvSpPr/>
          <p:nvPr/>
        </p:nvSpPr>
        <p:spPr>
          <a:xfrm>
            <a:off x="15830548" y="12829699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797E823F-432E-1505-7815-3CE603D618A2}"/>
              </a:ext>
            </a:extLst>
          </p:cNvPr>
          <p:cNvSpPr/>
          <p:nvPr/>
        </p:nvSpPr>
        <p:spPr>
          <a:xfrm>
            <a:off x="16374863" y="12829699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14" name="Rectangle 213">
            <a:extLst>
              <a:ext uri="{FF2B5EF4-FFF2-40B4-BE49-F238E27FC236}">
                <a16:creationId xmlns:a16="http://schemas.microsoft.com/office/drawing/2014/main" id="{64C19363-3734-B832-3A0C-ED4C6C312A63}"/>
              </a:ext>
            </a:extLst>
          </p:cNvPr>
          <p:cNvSpPr/>
          <p:nvPr/>
        </p:nvSpPr>
        <p:spPr>
          <a:xfrm>
            <a:off x="16919172" y="12829699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215" name="Rectangle 214">
            <a:extLst>
              <a:ext uri="{FF2B5EF4-FFF2-40B4-BE49-F238E27FC236}">
                <a16:creationId xmlns:a16="http://schemas.microsoft.com/office/drawing/2014/main" id="{FA9C8669-C457-0D6B-AE9C-55D5347D63B9}"/>
              </a:ext>
            </a:extLst>
          </p:cNvPr>
          <p:cNvSpPr/>
          <p:nvPr/>
        </p:nvSpPr>
        <p:spPr>
          <a:xfrm>
            <a:off x="17463477" y="12829699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165699E6-31B7-9960-F4D6-3F42191C19E8}"/>
                  </a:ext>
                </a:extLst>
              </p:cNvPr>
              <p:cNvSpPr/>
              <p:nvPr/>
            </p:nvSpPr>
            <p:spPr>
              <a:xfrm>
                <a:off x="15352976" y="11750922"/>
                <a:ext cx="248972" cy="2326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36000"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en-CH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17" name="Rectangle 216">
                <a:extLst>
                  <a:ext uri="{FF2B5EF4-FFF2-40B4-BE49-F238E27FC236}">
                    <a16:creationId xmlns:a16="http://schemas.microsoft.com/office/drawing/2014/main" id="{165699E6-31B7-9960-F4D6-3F42191C19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52976" y="11750922"/>
                <a:ext cx="248972" cy="232649"/>
              </a:xfrm>
              <a:prstGeom prst="rect">
                <a:avLst/>
              </a:prstGeom>
              <a:blipFill>
                <a:blip r:embed="rId20"/>
                <a:stretch>
                  <a:fillRect l="-20000" t="-13158" r="-10000" b="-10526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DADFDA09-8BEE-60F5-6C70-DBA7AD73ED0D}"/>
                  </a:ext>
                </a:extLst>
              </p:cNvPr>
              <p:cNvSpPr/>
              <p:nvPr/>
            </p:nvSpPr>
            <p:spPr>
              <a:xfrm>
                <a:off x="15401262" y="12017205"/>
                <a:ext cx="248972" cy="2326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36000"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CH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18" name="Rectangle 217">
                <a:extLst>
                  <a:ext uri="{FF2B5EF4-FFF2-40B4-BE49-F238E27FC236}">
                    <a16:creationId xmlns:a16="http://schemas.microsoft.com/office/drawing/2014/main" id="{DADFDA09-8BEE-60F5-6C70-DBA7AD73ED0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1262" y="12017205"/>
                <a:ext cx="248972" cy="232649"/>
              </a:xfrm>
              <a:prstGeom prst="rect">
                <a:avLst/>
              </a:prstGeom>
              <a:blipFill>
                <a:blip r:embed="rId21"/>
                <a:stretch>
                  <a:fillRect l="-39024" t="-18421" r="-21951" b="-13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EFC94FF7-3432-6691-398D-904978E1D029}"/>
                  </a:ext>
                </a:extLst>
              </p:cNvPr>
              <p:cNvSpPr/>
              <p:nvPr/>
            </p:nvSpPr>
            <p:spPr>
              <a:xfrm>
                <a:off x="15401262" y="12272496"/>
                <a:ext cx="248972" cy="2326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36000"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fr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fr-CH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CH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227" name="Rectangle 226">
                <a:extLst>
                  <a:ext uri="{FF2B5EF4-FFF2-40B4-BE49-F238E27FC236}">
                    <a16:creationId xmlns:a16="http://schemas.microsoft.com/office/drawing/2014/main" id="{EFC94FF7-3432-6691-398D-904978E1D02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01262" y="12272496"/>
                <a:ext cx="248972" cy="232649"/>
              </a:xfrm>
              <a:prstGeom prst="rect">
                <a:avLst/>
              </a:prstGeom>
              <a:blipFill>
                <a:blip r:embed="rId22"/>
                <a:stretch>
                  <a:fillRect l="-39024" t="-18421" r="-21951" b="-13158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7" name="Group 236">
            <a:extLst>
              <a:ext uri="{FF2B5EF4-FFF2-40B4-BE49-F238E27FC236}">
                <a16:creationId xmlns:a16="http://schemas.microsoft.com/office/drawing/2014/main" id="{CECBA112-198E-BBE2-5BAE-CABC01EA3B56}"/>
              </a:ext>
            </a:extLst>
          </p:cNvPr>
          <p:cNvGrpSpPr/>
          <p:nvPr/>
        </p:nvGrpSpPr>
        <p:grpSpPr>
          <a:xfrm>
            <a:off x="16495707" y="11773757"/>
            <a:ext cx="194207" cy="194207"/>
            <a:chOff x="5405438" y="4819650"/>
            <a:chExt cx="247650" cy="247650"/>
          </a:xfrm>
        </p:grpSpPr>
        <p:sp>
          <p:nvSpPr>
            <p:cNvPr id="239" name="Circle: Hollow 238">
              <a:extLst>
                <a:ext uri="{FF2B5EF4-FFF2-40B4-BE49-F238E27FC236}">
                  <a16:creationId xmlns:a16="http://schemas.microsoft.com/office/drawing/2014/main" id="{E236DB47-76CD-0152-AAE4-73D06778ACB5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408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240" name="Oval 239">
              <a:extLst>
                <a:ext uri="{FF2B5EF4-FFF2-40B4-BE49-F238E27FC236}">
                  <a16:creationId xmlns:a16="http://schemas.microsoft.com/office/drawing/2014/main" id="{2C9F5AB0-6E0A-E92B-04BC-D5E860F8598E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9F63690B-19D4-116F-94DA-B84A7FB8B70E}"/>
              </a:ext>
            </a:extLst>
          </p:cNvPr>
          <p:cNvGrpSpPr/>
          <p:nvPr/>
        </p:nvGrpSpPr>
        <p:grpSpPr>
          <a:xfrm>
            <a:off x="17037048" y="12037282"/>
            <a:ext cx="194207" cy="194207"/>
            <a:chOff x="5405438" y="4819650"/>
            <a:chExt cx="247650" cy="247650"/>
          </a:xfrm>
        </p:grpSpPr>
        <p:sp>
          <p:nvSpPr>
            <p:cNvPr id="243" name="Circle: Hollow 242">
              <a:extLst>
                <a:ext uri="{FF2B5EF4-FFF2-40B4-BE49-F238E27FC236}">
                  <a16:creationId xmlns:a16="http://schemas.microsoft.com/office/drawing/2014/main" id="{8DB28439-7171-6212-6A80-93460CE8B8D8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408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245" name="Oval 244">
              <a:extLst>
                <a:ext uri="{FF2B5EF4-FFF2-40B4-BE49-F238E27FC236}">
                  <a16:creationId xmlns:a16="http://schemas.microsoft.com/office/drawing/2014/main" id="{170E54F9-5FB1-6F27-CBBB-78CEBF46AE9A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246" name="Group 245">
            <a:extLst>
              <a:ext uri="{FF2B5EF4-FFF2-40B4-BE49-F238E27FC236}">
                <a16:creationId xmlns:a16="http://schemas.microsoft.com/office/drawing/2014/main" id="{C539FC0E-F47F-CE47-4BA0-FF5B72FCAEC8}"/>
              </a:ext>
            </a:extLst>
          </p:cNvPr>
          <p:cNvGrpSpPr/>
          <p:nvPr/>
        </p:nvGrpSpPr>
        <p:grpSpPr>
          <a:xfrm>
            <a:off x="17575209" y="12284932"/>
            <a:ext cx="194207" cy="194207"/>
            <a:chOff x="5405438" y="4819650"/>
            <a:chExt cx="247650" cy="247650"/>
          </a:xfrm>
        </p:grpSpPr>
        <p:sp>
          <p:nvSpPr>
            <p:cNvPr id="280" name="Circle: Hollow 279">
              <a:extLst>
                <a:ext uri="{FF2B5EF4-FFF2-40B4-BE49-F238E27FC236}">
                  <a16:creationId xmlns:a16="http://schemas.microsoft.com/office/drawing/2014/main" id="{E03E4FC5-0B2B-91A0-E9DB-E3118D1BE75D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408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281" name="Oval 280">
              <a:extLst>
                <a:ext uri="{FF2B5EF4-FFF2-40B4-BE49-F238E27FC236}">
                  <a16:creationId xmlns:a16="http://schemas.microsoft.com/office/drawing/2014/main" id="{C5AF29BF-7A92-A932-32F1-AF018203B5C6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283" name="Connector: Elbow 92">
            <a:extLst>
              <a:ext uri="{FF2B5EF4-FFF2-40B4-BE49-F238E27FC236}">
                <a16:creationId xmlns:a16="http://schemas.microsoft.com/office/drawing/2014/main" id="{E9307FEC-0858-E0C6-6B37-64EC15726458}"/>
              </a:ext>
            </a:extLst>
          </p:cNvPr>
          <p:cNvCxnSpPr>
            <a:cxnSpLocks/>
            <a:stCxn id="217" idx="3"/>
            <a:endCxn id="239" idx="2"/>
          </p:cNvCxnSpPr>
          <p:nvPr/>
        </p:nvCxnSpPr>
        <p:spPr>
          <a:xfrm>
            <a:off x="15601948" y="11867247"/>
            <a:ext cx="893759" cy="36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6" name="Connector: Elbow 92">
            <a:extLst>
              <a:ext uri="{FF2B5EF4-FFF2-40B4-BE49-F238E27FC236}">
                <a16:creationId xmlns:a16="http://schemas.microsoft.com/office/drawing/2014/main" id="{3160127D-B8E6-2D84-F997-6D4411F5963B}"/>
              </a:ext>
            </a:extLst>
          </p:cNvPr>
          <p:cNvCxnSpPr>
            <a:cxnSpLocks/>
            <a:stCxn id="218" idx="3"/>
            <a:endCxn id="243" idx="2"/>
          </p:cNvCxnSpPr>
          <p:nvPr/>
        </p:nvCxnSpPr>
        <p:spPr>
          <a:xfrm>
            <a:off x="15650234" y="12133530"/>
            <a:ext cx="1386814" cy="8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7" name="Connector: Elbow 92">
            <a:extLst>
              <a:ext uri="{FF2B5EF4-FFF2-40B4-BE49-F238E27FC236}">
                <a16:creationId xmlns:a16="http://schemas.microsoft.com/office/drawing/2014/main" id="{5FB5090B-92A1-147D-5878-749828C5B102}"/>
              </a:ext>
            </a:extLst>
          </p:cNvPr>
          <p:cNvCxnSpPr>
            <a:cxnSpLocks/>
            <a:stCxn id="227" idx="3"/>
            <a:endCxn id="280" idx="2"/>
          </p:cNvCxnSpPr>
          <p:nvPr/>
        </p:nvCxnSpPr>
        <p:spPr>
          <a:xfrm flipV="1">
            <a:off x="15650234" y="12382036"/>
            <a:ext cx="1924975" cy="6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0" name="Connector: Elbow 92">
            <a:extLst>
              <a:ext uri="{FF2B5EF4-FFF2-40B4-BE49-F238E27FC236}">
                <a16:creationId xmlns:a16="http://schemas.microsoft.com/office/drawing/2014/main" id="{F90184D3-258A-FCB8-90D9-05A5F1DE3425}"/>
              </a:ext>
            </a:extLst>
          </p:cNvPr>
          <p:cNvCxnSpPr>
            <a:cxnSpLocks/>
            <a:endCxn id="212" idx="0"/>
          </p:cNvCxnSpPr>
          <p:nvPr/>
        </p:nvCxnSpPr>
        <p:spPr>
          <a:xfrm rot="5400000">
            <a:off x="15708989" y="11558791"/>
            <a:ext cx="1601552" cy="940265"/>
          </a:xfrm>
          <a:prstGeom prst="bentConnector3">
            <a:avLst>
              <a:gd name="adj1" fmla="val 1699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6" name="Connector: Elbow 92">
            <a:extLst>
              <a:ext uri="{FF2B5EF4-FFF2-40B4-BE49-F238E27FC236}">
                <a16:creationId xmlns:a16="http://schemas.microsoft.com/office/drawing/2014/main" id="{6EE510FB-6A3B-65AD-ABC9-39682BEB18FA}"/>
              </a:ext>
            </a:extLst>
          </p:cNvPr>
          <p:cNvCxnSpPr>
            <a:cxnSpLocks/>
            <a:endCxn id="239" idx="0"/>
          </p:cNvCxnSpPr>
          <p:nvPr/>
        </p:nvCxnSpPr>
        <p:spPr>
          <a:xfrm rot="5400000">
            <a:off x="16513549" y="11307409"/>
            <a:ext cx="545610" cy="38708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2" name="Connector: Elbow 92">
            <a:extLst>
              <a:ext uri="{FF2B5EF4-FFF2-40B4-BE49-F238E27FC236}">
                <a16:creationId xmlns:a16="http://schemas.microsoft.com/office/drawing/2014/main" id="{CFA00C26-1CDC-5CDC-A394-4771B9B9CAC7}"/>
              </a:ext>
            </a:extLst>
          </p:cNvPr>
          <p:cNvCxnSpPr>
            <a:cxnSpLocks/>
            <a:stCxn id="239" idx="4"/>
            <a:endCxn id="213" idx="0"/>
          </p:cNvCxnSpPr>
          <p:nvPr/>
        </p:nvCxnSpPr>
        <p:spPr>
          <a:xfrm flipH="1">
            <a:off x="16583947" y="11967964"/>
            <a:ext cx="8864" cy="8617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8" name="Connector: Elbow 92">
            <a:extLst>
              <a:ext uri="{FF2B5EF4-FFF2-40B4-BE49-F238E27FC236}">
                <a16:creationId xmlns:a16="http://schemas.microsoft.com/office/drawing/2014/main" id="{02A232F9-47A2-F392-1D5D-37A542284C2B}"/>
              </a:ext>
            </a:extLst>
          </p:cNvPr>
          <p:cNvCxnSpPr>
            <a:cxnSpLocks/>
            <a:stCxn id="243" idx="4"/>
            <a:endCxn id="214" idx="0"/>
          </p:cNvCxnSpPr>
          <p:nvPr/>
        </p:nvCxnSpPr>
        <p:spPr>
          <a:xfrm flipH="1">
            <a:off x="17128256" y="12231489"/>
            <a:ext cx="5896" cy="5982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2" name="Connector: Elbow 92">
            <a:extLst>
              <a:ext uri="{FF2B5EF4-FFF2-40B4-BE49-F238E27FC236}">
                <a16:creationId xmlns:a16="http://schemas.microsoft.com/office/drawing/2014/main" id="{FA74F5A5-D8FA-E1F7-B3BA-DDD66746D7E5}"/>
              </a:ext>
            </a:extLst>
          </p:cNvPr>
          <p:cNvCxnSpPr>
            <a:cxnSpLocks/>
            <a:stCxn id="280" idx="4"/>
            <a:endCxn id="215" idx="0"/>
          </p:cNvCxnSpPr>
          <p:nvPr/>
        </p:nvCxnSpPr>
        <p:spPr>
          <a:xfrm>
            <a:off x="17672313" y="12479139"/>
            <a:ext cx="248" cy="3505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5" name="Connector: Elbow 92">
            <a:extLst>
              <a:ext uri="{FF2B5EF4-FFF2-40B4-BE49-F238E27FC236}">
                <a16:creationId xmlns:a16="http://schemas.microsoft.com/office/drawing/2014/main" id="{54F2E6E4-DAE4-B0AB-36BD-FE9447AD6AAC}"/>
              </a:ext>
            </a:extLst>
          </p:cNvPr>
          <p:cNvCxnSpPr>
            <a:cxnSpLocks/>
            <a:endCxn id="243" idx="0"/>
          </p:cNvCxnSpPr>
          <p:nvPr/>
        </p:nvCxnSpPr>
        <p:spPr>
          <a:xfrm rot="16200000" flipH="1">
            <a:off x="16652457" y="11555586"/>
            <a:ext cx="809135" cy="154255"/>
          </a:xfrm>
          <a:prstGeom prst="bentConnector3">
            <a:avLst>
              <a:gd name="adj1" fmla="val 3351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4" name="Connector: Elbow 92">
            <a:extLst>
              <a:ext uri="{FF2B5EF4-FFF2-40B4-BE49-F238E27FC236}">
                <a16:creationId xmlns:a16="http://schemas.microsoft.com/office/drawing/2014/main" id="{693FF3C8-97F1-5474-F553-40977EA79CE1}"/>
              </a:ext>
            </a:extLst>
          </p:cNvPr>
          <p:cNvCxnSpPr>
            <a:cxnSpLocks/>
            <a:endCxn id="280" idx="0"/>
          </p:cNvCxnSpPr>
          <p:nvPr/>
        </p:nvCxnSpPr>
        <p:spPr>
          <a:xfrm rot="16200000" flipH="1">
            <a:off x="16797713" y="11410331"/>
            <a:ext cx="1056785" cy="692416"/>
          </a:xfrm>
          <a:prstGeom prst="bentConnector3">
            <a:avLst>
              <a:gd name="adj1" fmla="val 256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7" name="Rectangle 336">
            <a:extLst>
              <a:ext uri="{FF2B5EF4-FFF2-40B4-BE49-F238E27FC236}">
                <a16:creationId xmlns:a16="http://schemas.microsoft.com/office/drawing/2014/main" id="{560743C5-ED0B-E745-32FE-6F4BA79A7B7C}"/>
              </a:ext>
            </a:extLst>
          </p:cNvPr>
          <p:cNvSpPr/>
          <p:nvPr/>
        </p:nvSpPr>
        <p:spPr>
          <a:xfrm>
            <a:off x="16761287" y="9846796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349" name="Connector: Elbow 92">
            <a:extLst>
              <a:ext uri="{FF2B5EF4-FFF2-40B4-BE49-F238E27FC236}">
                <a16:creationId xmlns:a16="http://schemas.microsoft.com/office/drawing/2014/main" id="{265861D0-98DA-7D0C-0DE2-3235822DAD9A}"/>
              </a:ext>
            </a:extLst>
          </p:cNvPr>
          <p:cNvCxnSpPr>
            <a:cxnSpLocks/>
            <a:stCxn id="610" idx="2"/>
            <a:endCxn id="337" idx="0"/>
          </p:cNvCxnSpPr>
          <p:nvPr/>
        </p:nvCxnSpPr>
        <p:spPr>
          <a:xfrm>
            <a:off x="16969202" y="9574230"/>
            <a:ext cx="1169" cy="27256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5" name="Rectangle: Rounded Corners 374">
            <a:extLst>
              <a:ext uri="{FF2B5EF4-FFF2-40B4-BE49-F238E27FC236}">
                <a16:creationId xmlns:a16="http://schemas.microsoft.com/office/drawing/2014/main" id="{E7FD9181-2D63-3C50-D047-E089183E3EEE}"/>
              </a:ext>
            </a:extLst>
          </p:cNvPr>
          <p:cNvSpPr/>
          <p:nvPr/>
        </p:nvSpPr>
        <p:spPr>
          <a:xfrm>
            <a:off x="15695568" y="14704546"/>
            <a:ext cx="685914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TRACE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376" name="Connector: Elbow 92">
            <a:extLst>
              <a:ext uri="{FF2B5EF4-FFF2-40B4-BE49-F238E27FC236}">
                <a16:creationId xmlns:a16="http://schemas.microsoft.com/office/drawing/2014/main" id="{C59620AB-674F-9059-1BD8-B7E2283CEA1E}"/>
              </a:ext>
            </a:extLst>
          </p:cNvPr>
          <p:cNvCxnSpPr>
            <a:cxnSpLocks/>
            <a:stCxn id="212" idx="2"/>
            <a:endCxn id="375" idx="0"/>
          </p:cNvCxnSpPr>
          <p:nvPr/>
        </p:nvCxnSpPr>
        <p:spPr>
          <a:xfrm flipH="1">
            <a:off x="16038525" y="13220450"/>
            <a:ext cx="1107" cy="14840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2" name="Rectangle: Rounded Corners 381">
            <a:extLst>
              <a:ext uri="{FF2B5EF4-FFF2-40B4-BE49-F238E27FC236}">
                <a16:creationId xmlns:a16="http://schemas.microsoft.com/office/drawing/2014/main" id="{9047BA0E-DC47-72E4-5D36-F97CC43B85A3}"/>
              </a:ext>
            </a:extLst>
          </p:cNvPr>
          <p:cNvSpPr/>
          <p:nvPr/>
        </p:nvSpPr>
        <p:spPr>
          <a:xfrm>
            <a:off x="16240010" y="14310846"/>
            <a:ext cx="685914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TRACE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383" name="Connector: Elbow 92">
            <a:extLst>
              <a:ext uri="{FF2B5EF4-FFF2-40B4-BE49-F238E27FC236}">
                <a16:creationId xmlns:a16="http://schemas.microsoft.com/office/drawing/2014/main" id="{2FA5F123-AD7A-31F3-A362-458B97B22846}"/>
              </a:ext>
            </a:extLst>
          </p:cNvPr>
          <p:cNvCxnSpPr>
            <a:cxnSpLocks/>
            <a:stCxn id="213" idx="2"/>
            <a:endCxn id="382" idx="0"/>
          </p:cNvCxnSpPr>
          <p:nvPr/>
        </p:nvCxnSpPr>
        <p:spPr>
          <a:xfrm flipH="1">
            <a:off x="16582967" y="13220450"/>
            <a:ext cx="980" cy="1090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9" name="Rectangle: Rounded Corners 388">
            <a:extLst>
              <a:ext uri="{FF2B5EF4-FFF2-40B4-BE49-F238E27FC236}">
                <a16:creationId xmlns:a16="http://schemas.microsoft.com/office/drawing/2014/main" id="{CED9FFFF-8E8D-B356-9D45-FF7F2B51C472}"/>
              </a:ext>
            </a:extLst>
          </p:cNvPr>
          <p:cNvSpPr/>
          <p:nvPr/>
        </p:nvSpPr>
        <p:spPr>
          <a:xfrm>
            <a:off x="16787693" y="13890159"/>
            <a:ext cx="685914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TRACE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390" name="Connector: Elbow 92">
            <a:extLst>
              <a:ext uri="{FF2B5EF4-FFF2-40B4-BE49-F238E27FC236}">
                <a16:creationId xmlns:a16="http://schemas.microsoft.com/office/drawing/2014/main" id="{597BAFE4-B66D-C905-5943-4A14777528C7}"/>
              </a:ext>
            </a:extLst>
          </p:cNvPr>
          <p:cNvCxnSpPr>
            <a:cxnSpLocks/>
            <a:stCxn id="214" idx="2"/>
            <a:endCxn id="389" idx="0"/>
          </p:cNvCxnSpPr>
          <p:nvPr/>
        </p:nvCxnSpPr>
        <p:spPr>
          <a:xfrm>
            <a:off x="17128256" y="13220450"/>
            <a:ext cx="2394" cy="669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3" name="Rectangle: Rounded Corners 392">
            <a:extLst>
              <a:ext uri="{FF2B5EF4-FFF2-40B4-BE49-F238E27FC236}">
                <a16:creationId xmlns:a16="http://schemas.microsoft.com/office/drawing/2014/main" id="{9DD1252D-ECBD-AC69-59E0-885512C94FA3}"/>
              </a:ext>
            </a:extLst>
          </p:cNvPr>
          <p:cNvSpPr/>
          <p:nvPr/>
        </p:nvSpPr>
        <p:spPr>
          <a:xfrm>
            <a:off x="17330611" y="13498047"/>
            <a:ext cx="685914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TRACE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394" name="Connector: Elbow 92">
            <a:extLst>
              <a:ext uri="{FF2B5EF4-FFF2-40B4-BE49-F238E27FC236}">
                <a16:creationId xmlns:a16="http://schemas.microsoft.com/office/drawing/2014/main" id="{B6B8C7F9-636E-486D-4C53-E6D824BDC1CA}"/>
              </a:ext>
            </a:extLst>
          </p:cNvPr>
          <p:cNvCxnSpPr>
            <a:cxnSpLocks/>
            <a:stCxn id="215" idx="2"/>
            <a:endCxn id="393" idx="0"/>
          </p:cNvCxnSpPr>
          <p:nvPr/>
        </p:nvCxnSpPr>
        <p:spPr>
          <a:xfrm>
            <a:off x="17672561" y="13220450"/>
            <a:ext cx="1007" cy="2775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9" name="Connector: Elbow 92">
            <a:extLst>
              <a:ext uri="{FF2B5EF4-FFF2-40B4-BE49-F238E27FC236}">
                <a16:creationId xmlns:a16="http://schemas.microsoft.com/office/drawing/2014/main" id="{F1820252-3DBD-A6FE-C39A-E26F497CE052}"/>
              </a:ext>
            </a:extLst>
          </p:cNvPr>
          <p:cNvCxnSpPr>
            <a:cxnSpLocks/>
            <a:stCxn id="472" idx="2"/>
            <a:endCxn id="423" idx="0"/>
          </p:cNvCxnSpPr>
          <p:nvPr/>
        </p:nvCxnSpPr>
        <p:spPr>
          <a:xfrm rot="16200000" flipH="1">
            <a:off x="13086290" y="7844258"/>
            <a:ext cx="9758911" cy="1405182"/>
          </a:xfrm>
          <a:prstGeom prst="bentConnector3">
            <a:avLst>
              <a:gd name="adj1" fmla="val 378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7" name="Rectangle 406">
            <a:extLst>
              <a:ext uri="{FF2B5EF4-FFF2-40B4-BE49-F238E27FC236}">
                <a16:creationId xmlns:a16="http://schemas.microsoft.com/office/drawing/2014/main" id="{6A1AFD2C-3E97-5E97-4693-DB3A83D9EE38}"/>
              </a:ext>
            </a:extLst>
          </p:cNvPr>
          <p:cNvSpPr/>
          <p:nvPr/>
        </p:nvSpPr>
        <p:spPr>
          <a:xfrm>
            <a:off x="16274912" y="5757179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409" name="Connector: Elbow 92">
            <a:extLst>
              <a:ext uri="{FF2B5EF4-FFF2-40B4-BE49-F238E27FC236}">
                <a16:creationId xmlns:a16="http://schemas.microsoft.com/office/drawing/2014/main" id="{2DBF708D-7BAA-06F4-9531-EC99EC34703A}"/>
              </a:ext>
            </a:extLst>
          </p:cNvPr>
          <p:cNvCxnSpPr>
            <a:cxnSpLocks/>
            <a:stCxn id="407" idx="2"/>
            <a:endCxn id="524" idx="0"/>
          </p:cNvCxnSpPr>
          <p:nvPr/>
        </p:nvCxnSpPr>
        <p:spPr>
          <a:xfrm flipH="1">
            <a:off x="16483908" y="6147930"/>
            <a:ext cx="88" cy="25839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7" name="Connector: Elbow 92">
            <a:extLst>
              <a:ext uri="{FF2B5EF4-FFF2-40B4-BE49-F238E27FC236}">
                <a16:creationId xmlns:a16="http://schemas.microsoft.com/office/drawing/2014/main" id="{A8B6CED3-7580-08FB-ADAD-0F6FF636A130}"/>
              </a:ext>
            </a:extLst>
          </p:cNvPr>
          <p:cNvCxnSpPr>
            <a:cxnSpLocks/>
            <a:stCxn id="613" idx="2"/>
            <a:endCxn id="596" idx="0"/>
          </p:cNvCxnSpPr>
          <p:nvPr/>
        </p:nvCxnSpPr>
        <p:spPr>
          <a:xfrm flipH="1">
            <a:off x="16970372" y="8241336"/>
            <a:ext cx="5361" cy="52282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3" name="Rectangle: Rounded Corners 422">
            <a:extLst>
              <a:ext uri="{FF2B5EF4-FFF2-40B4-BE49-F238E27FC236}">
                <a16:creationId xmlns:a16="http://schemas.microsoft.com/office/drawing/2014/main" id="{CAB821D3-6CCB-7410-35CE-6E1BF8A96280}"/>
              </a:ext>
            </a:extLst>
          </p:cNvPr>
          <p:cNvSpPr/>
          <p:nvPr/>
        </p:nvSpPr>
        <p:spPr>
          <a:xfrm>
            <a:off x="18221296" y="13426305"/>
            <a:ext cx="894080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ITRACE</a:t>
            </a:r>
            <a:endParaRPr lang="en-CH" dirty="0">
              <a:latin typeface="Consolas" panose="020B0609020204030204" pitchFamily="49" charset="0"/>
            </a:endParaRPr>
          </a:p>
        </p:txBody>
      </p:sp>
      <p:grpSp>
        <p:nvGrpSpPr>
          <p:cNvPr id="425" name="Group 424">
            <a:extLst>
              <a:ext uri="{FF2B5EF4-FFF2-40B4-BE49-F238E27FC236}">
                <a16:creationId xmlns:a16="http://schemas.microsoft.com/office/drawing/2014/main" id="{8E13270C-FCDC-CDB8-C8B3-C4470B99FDE2}"/>
              </a:ext>
            </a:extLst>
          </p:cNvPr>
          <p:cNvGrpSpPr/>
          <p:nvPr/>
        </p:nvGrpSpPr>
        <p:grpSpPr>
          <a:xfrm>
            <a:off x="17595055" y="14073211"/>
            <a:ext cx="157996" cy="147638"/>
            <a:chOff x="630254" y="4507707"/>
            <a:chExt cx="157996" cy="147638"/>
          </a:xfrm>
        </p:grpSpPr>
        <p:sp>
          <p:nvSpPr>
            <p:cNvPr id="426" name="Rectangle 425">
              <a:extLst>
                <a:ext uri="{FF2B5EF4-FFF2-40B4-BE49-F238E27FC236}">
                  <a16:creationId xmlns:a16="http://schemas.microsoft.com/office/drawing/2014/main" id="{39C4BC60-9C6F-AA99-AD98-2335152C6301}"/>
                </a:ext>
              </a:extLst>
            </p:cNvPr>
            <p:cNvSpPr/>
            <p:nvPr/>
          </p:nvSpPr>
          <p:spPr>
            <a:xfrm>
              <a:off x="630254" y="4507707"/>
              <a:ext cx="157996" cy="147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CH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427" name="Straight Connector 426">
              <a:extLst>
                <a:ext uri="{FF2B5EF4-FFF2-40B4-BE49-F238E27FC236}">
                  <a16:creationId xmlns:a16="http://schemas.microsoft.com/office/drawing/2014/main" id="{B650A194-C581-7978-3D44-4C445E592C34}"/>
                </a:ext>
              </a:extLst>
            </p:cNvPr>
            <p:cNvCxnSpPr>
              <a:cxnSpLocks/>
              <a:stCxn id="426" idx="0"/>
              <a:endCxn id="426" idx="2"/>
            </p:cNvCxnSpPr>
            <p:nvPr/>
          </p:nvCxnSpPr>
          <p:spPr>
            <a:xfrm>
              <a:off x="709252" y="4507707"/>
              <a:ext cx="0" cy="147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8" name="Straight Connector 427">
              <a:extLst>
                <a:ext uri="{FF2B5EF4-FFF2-40B4-BE49-F238E27FC236}">
                  <a16:creationId xmlns:a16="http://schemas.microsoft.com/office/drawing/2014/main" id="{9C48A113-C6BD-7B7B-F7BC-34F8C7CFC682}"/>
                </a:ext>
              </a:extLst>
            </p:cNvPr>
            <p:cNvCxnSpPr>
              <a:cxnSpLocks/>
              <a:stCxn id="426" idx="1"/>
              <a:endCxn id="426" idx="3"/>
            </p:cNvCxnSpPr>
            <p:nvPr/>
          </p:nvCxnSpPr>
          <p:spPr>
            <a:xfrm>
              <a:off x="630254" y="4581526"/>
              <a:ext cx="1579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4" name="Connector: Elbow 92">
            <a:extLst>
              <a:ext uri="{FF2B5EF4-FFF2-40B4-BE49-F238E27FC236}">
                <a16:creationId xmlns:a16="http://schemas.microsoft.com/office/drawing/2014/main" id="{A199DBAB-86E8-46EB-2D54-22CDB2A0C271}"/>
              </a:ext>
            </a:extLst>
          </p:cNvPr>
          <p:cNvCxnSpPr>
            <a:cxnSpLocks/>
            <a:stCxn id="423" idx="2"/>
            <a:endCxn id="426" idx="3"/>
          </p:cNvCxnSpPr>
          <p:nvPr/>
        </p:nvCxnSpPr>
        <p:spPr>
          <a:xfrm rot="5400000">
            <a:off x="17967807" y="13446500"/>
            <a:ext cx="485775" cy="91528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37" name="Group 436">
            <a:extLst>
              <a:ext uri="{FF2B5EF4-FFF2-40B4-BE49-F238E27FC236}">
                <a16:creationId xmlns:a16="http://schemas.microsoft.com/office/drawing/2014/main" id="{17336ABF-EF62-C2A3-A97F-8E3B4DC3BC25}"/>
              </a:ext>
            </a:extLst>
          </p:cNvPr>
          <p:cNvGrpSpPr/>
          <p:nvPr/>
        </p:nvGrpSpPr>
        <p:grpSpPr>
          <a:xfrm>
            <a:off x="16873718" y="10496098"/>
            <a:ext cx="194207" cy="194207"/>
            <a:chOff x="5405438" y="4819650"/>
            <a:chExt cx="247650" cy="247650"/>
          </a:xfrm>
        </p:grpSpPr>
        <p:sp>
          <p:nvSpPr>
            <p:cNvPr id="438" name="Circle: Hollow 437">
              <a:extLst>
                <a:ext uri="{FF2B5EF4-FFF2-40B4-BE49-F238E27FC236}">
                  <a16:creationId xmlns:a16="http://schemas.microsoft.com/office/drawing/2014/main" id="{E2F5B56A-ACBF-A609-9096-008004FAC3D8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408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439" name="Oval 438">
              <a:extLst>
                <a:ext uri="{FF2B5EF4-FFF2-40B4-BE49-F238E27FC236}">
                  <a16:creationId xmlns:a16="http://schemas.microsoft.com/office/drawing/2014/main" id="{9B188649-D307-8602-A1AA-1C9B86724E61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sp>
        <p:nvSpPr>
          <p:cNvPr id="440" name="Rectangle 439">
            <a:extLst>
              <a:ext uri="{FF2B5EF4-FFF2-40B4-BE49-F238E27FC236}">
                <a16:creationId xmlns:a16="http://schemas.microsoft.com/office/drawing/2014/main" id="{75078122-BAF9-D6A3-D18E-1C507AFCA120}"/>
              </a:ext>
            </a:extLst>
          </p:cNvPr>
          <p:cNvSpPr/>
          <p:nvPr/>
        </p:nvSpPr>
        <p:spPr>
          <a:xfrm>
            <a:off x="16758113" y="10926296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442" name="Connector: Elbow 92">
            <a:extLst>
              <a:ext uri="{FF2B5EF4-FFF2-40B4-BE49-F238E27FC236}">
                <a16:creationId xmlns:a16="http://schemas.microsoft.com/office/drawing/2014/main" id="{EB16F681-C305-9ADC-6381-A527B3CCB312}"/>
              </a:ext>
            </a:extLst>
          </p:cNvPr>
          <p:cNvCxnSpPr>
            <a:cxnSpLocks/>
            <a:stCxn id="337" idx="2"/>
            <a:endCxn id="438" idx="0"/>
          </p:cNvCxnSpPr>
          <p:nvPr/>
        </p:nvCxnSpPr>
        <p:spPr>
          <a:xfrm>
            <a:off x="16970371" y="10237547"/>
            <a:ext cx="451" cy="25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5" name="Connector: Elbow 92">
            <a:extLst>
              <a:ext uri="{FF2B5EF4-FFF2-40B4-BE49-F238E27FC236}">
                <a16:creationId xmlns:a16="http://schemas.microsoft.com/office/drawing/2014/main" id="{F11AEAB8-63F7-7D40-656B-AC266585BFF5}"/>
              </a:ext>
            </a:extLst>
          </p:cNvPr>
          <p:cNvCxnSpPr>
            <a:cxnSpLocks/>
            <a:stCxn id="438" idx="4"/>
            <a:endCxn id="440" idx="0"/>
          </p:cNvCxnSpPr>
          <p:nvPr/>
        </p:nvCxnSpPr>
        <p:spPr>
          <a:xfrm flipH="1">
            <a:off x="16967197" y="10690305"/>
            <a:ext cx="3625" cy="23599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1" name="Connector: Elbow 92">
            <a:extLst>
              <a:ext uri="{FF2B5EF4-FFF2-40B4-BE49-F238E27FC236}">
                <a16:creationId xmlns:a16="http://schemas.microsoft.com/office/drawing/2014/main" id="{8DAA42CF-15D9-CBDF-19EF-EF7361C23732}"/>
              </a:ext>
            </a:extLst>
          </p:cNvPr>
          <p:cNvCxnSpPr>
            <a:cxnSpLocks/>
            <a:stCxn id="47" idx="3"/>
            <a:endCxn id="210" idx="0"/>
          </p:cNvCxnSpPr>
          <p:nvPr/>
        </p:nvCxnSpPr>
        <p:spPr>
          <a:xfrm>
            <a:off x="14485397" y="5453671"/>
            <a:ext cx="753941" cy="4537725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4" name="Connector: Elbow 92">
            <a:extLst>
              <a:ext uri="{FF2B5EF4-FFF2-40B4-BE49-F238E27FC236}">
                <a16:creationId xmlns:a16="http://schemas.microsoft.com/office/drawing/2014/main" id="{70631A6F-6BE4-887D-BE01-153B7C5114EE}"/>
              </a:ext>
            </a:extLst>
          </p:cNvPr>
          <p:cNvCxnSpPr>
            <a:cxnSpLocks/>
            <a:stCxn id="210" idx="2"/>
            <a:endCxn id="438" idx="2"/>
          </p:cNvCxnSpPr>
          <p:nvPr/>
        </p:nvCxnSpPr>
        <p:spPr>
          <a:xfrm rot="16200000" flipH="1">
            <a:off x="15871950" y="9591433"/>
            <a:ext cx="369157" cy="16343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8" name="Rectangle: Rounded Corners 647">
            <a:extLst>
              <a:ext uri="{FF2B5EF4-FFF2-40B4-BE49-F238E27FC236}">
                <a16:creationId xmlns:a16="http://schemas.microsoft.com/office/drawing/2014/main" id="{CCD16563-2672-8767-36E8-A364023B2E6D}"/>
              </a:ext>
            </a:extLst>
          </p:cNvPr>
          <p:cNvSpPr/>
          <p:nvPr/>
        </p:nvSpPr>
        <p:spPr>
          <a:xfrm>
            <a:off x="18797603" y="13778730"/>
            <a:ext cx="894080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ITRACE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651" name="Connector: Elbow 92">
            <a:extLst>
              <a:ext uri="{FF2B5EF4-FFF2-40B4-BE49-F238E27FC236}">
                <a16:creationId xmlns:a16="http://schemas.microsoft.com/office/drawing/2014/main" id="{EB406A22-50A1-1CE1-7912-F74399934FF0}"/>
              </a:ext>
            </a:extLst>
          </p:cNvPr>
          <p:cNvCxnSpPr>
            <a:cxnSpLocks/>
            <a:stCxn id="470" idx="2"/>
            <a:endCxn id="648" idx="0"/>
          </p:cNvCxnSpPr>
          <p:nvPr/>
        </p:nvCxnSpPr>
        <p:spPr>
          <a:xfrm rot="16200000" flipH="1">
            <a:off x="12926078" y="7460165"/>
            <a:ext cx="10111336" cy="2525794"/>
          </a:xfrm>
          <a:prstGeom prst="bentConnector3">
            <a:avLst>
              <a:gd name="adj1" fmla="val 2917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5" name="Rectangle: Rounded Corners 654">
            <a:extLst>
              <a:ext uri="{FF2B5EF4-FFF2-40B4-BE49-F238E27FC236}">
                <a16:creationId xmlns:a16="http://schemas.microsoft.com/office/drawing/2014/main" id="{261AA544-6FE2-4439-2E04-AF5E3C343CC1}"/>
              </a:ext>
            </a:extLst>
          </p:cNvPr>
          <p:cNvSpPr/>
          <p:nvPr/>
        </p:nvSpPr>
        <p:spPr>
          <a:xfrm>
            <a:off x="19397678" y="14140680"/>
            <a:ext cx="894080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ITRACE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656" name="Connector: Elbow 92">
            <a:extLst>
              <a:ext uri="{FF2B5EF4-FFF2-40B4-BE49-F238E27FC236}">
                <a16:creationId xmlns:a16="http://schemas.microsoft.com/office/drawing/2014/main" id="{F6F24780-1BDB-BC0D-1049-4E81D3F0827B}"/>
              </a:ext>
            </a:extLst>
          </p:cNvPr>
          <p:cNvCxnSpPr>
            <a:cxnSpLocks/>
            <a:stCxn id="467" idx="2"/>
            <a:endCxn id="655" idx="0"/>
          </p:cNvCxnSpPr>
          <p:nvPr/>
        </p:nvCxnSpPr>
        <p:spPr>
          <a:xfrm rot="16200000" flipH="1">
            <a:off x="12772986" y="7068948"/>
            <a:ext cx="10473286" cy="3670178"/>
          </a:xfrm>
          <a:prstGeom prst="bentConnector3">
            <a:avLst>
              <a:gd name="adj1" fmla="val 218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3" name="Connector: Elbow 92">
            <a:extLst>
              <a:ext uri="{FF2B5EF4-FFF2-40B4-BE49-F238E27FC236}">
                <a16:creationId xmlns:a16="http://schemas.microsoft.com/office/drawing/2014/main" id="{4C2184C6-D5A2-6A48-3F49-08C5D06D9630}"/>
              </a:ext>
            </a:extLst>
          </p:cNvPr>
          <p:cNvCxnSpPr>
            <a:cxnSpLocks/>
            <a:stCxn id="393" idx="2"/>
            <a:endCxn id="426" idx="0"/>
          </p:cNvCxnSpPr>
          <p:nvPr/>
        </p:nvCxnSpPr>
        <p:spPr>
          <a:xfrm>
            <a:off x="17673568" y="13732997"/>
            <a:ext cx="485" cy="3402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86" name="Rectangle 685">
            <a:extLst>
              <a:ext uri="{FF2B5EF4-FFF2-40B4-BE49-F238E27FC236}">
                <a16:creationId xmlns:a16="http://schemas.microsoft.com/office/drawing/2014/main" id="{787BB0EC-08FA-53BE-1E9F-4EC4BD28DBFB}"/>
              </a:ext>
            </a:extLst>
          </p:cNvPr>
          <p:cNvSpPr/>
          <p:nvPr/>
        </p:nvSpPr>
        <p:spPr>
          <a:xfrm>
            <a:off x="15830548" y="15710580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687" name="Rectangle 686">
            <a:extLst>
              <a:ext uri="{FF2B5EF4-FFF2-40B4-BE49-F238E27FC236}">
                <a16:creationId xmlns:a16="http://schemas.microsoft.com/office/drawing/2014/main" id="{5FA450A2-497F-C605-5CBC-0CF35A088634}"/>
              </a:ext>
            </a:extLst>
          </p:cNvPr>
          <p:cNvSpPr/>
          <p:nvPr/>
        </p:nvSpPr>
        <p:spPr>
          <a:xfrm>
            <a:off x="16374863" y="15710580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688" name="Rectangle 687">
            <a:extLst>
              <a:ext uri="{FF2B5EF4-FFF2-40B4-BE49-F238E27FC236}">
                <a16:creationId xmlns:a16="http://schemas.microsoft.com/office/drawing/2014/main" id="{9AFF9CB4-BF42-6DC6-0069-D3C4283D658D}"/>
              </a:ext>
            </a:extLst>
          </p:cNvPr>
          <p:cNvSpPr/>
          <p:nvPr/>
        </p:nvSpPr>
        <p:spPr>
          <a:xfrm>
            <a:off x="16919172" y="15710580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689" name="Rectangle 688">
            <a:extLst>
              <a:ext uri="{FF2B5EF4-FFF2-40B4-BE49-F238E27FC236}">
                <a16:creationId xmlns:a16="http://schemas.microsoft.com/office/drawing/2014/main" id="{F89AB26B-C670-EC04-B572-CC28E2CF13DA}"/>
              </a:ext>
            </a:extLst>
          </p:cNvPr>
          <p:cNvSpPr/>
          <p:nvPr/>
        </p:nvSpPr>
        <p:spPr>
          <a:xfrm>
            <a:off x="17463477" y="15710580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grpSp>
        <p:nvGrpSpPr>
          <p:cNvPr id="690" name="Group 689">
            <a:extLst>
              <a:ext uri="{FF2B5EF4-FFF2-40B4-BE49-F238E27FC236}">
                <a16:creationId xmlns:a16="http://schemas.microsoft.com/office/drawing/2014/main" id="{3134FA3B-E645-B99A-4C99-902CA5A16B5A}"/>
              </a:ext>
            </a:extLst>
          </p:cNvPr>
          <p:cNvGrpSpPr/>
          <p:nvPr/>
        </p:nvGrpSpPr>
        <p:grpSpPr>
          <a:xfrm>
            <a:off x="15959930" y="15216211"/>
            <a:ext cx="157996" cy="147638"/>
            <a:chOff x="630254" y="4507707"/>
            <a:chExt cx="157996" cy="147638"/>
          </a:xfrm>
        </p:grpSpPr>
        <p:sp>
          <p:nvSpPr>
            <p:cNvPr id="691" name="Rectangle 690">
              <a:extLst>
                <a:ext uri="{FF2B5EF4-FFF2-40B4-BE49-F238E27FC236}">
                  <a16:creationId xmlns:a16="http://schemas.microsoft.com/office/drawing/2014/main" id="{5E0C622C-4071-6BD7-8D6E-79768A53B55E}"/>
                </a:ext>
              </a:extLst>
            </p:cNvPr>
            <p:cNvSpPr/>
            <p:nvPr/>
          </p:nvSpPr>
          <p:spPr>
            <a:xfrm>
              <a:off x="630254" y="4507707"/>
              <a:ext cx="157996" cy="147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CH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692" name="Straight Connector 691">
              <a:extLst>
                <a:ext uri="{FF2B5EF4-FFF2-40B4-BE49-F238E27FC236}">
                  <a16:creationId xmlns:a16="http://schemas.microsoft.com/office/drawing/2014/main" id="{A06485BD-11F1-D43B-09B1-8320737F03E4}"/>
                </a:ext>
              </a:extLst>
            </p:cNvPr>
            <p:cNvCxnSpPr>
              <a:cxnSpLocks/>
              <a:stCxn id="691" idx="0"/>
              <a:endCxn id="691" idx="2"/>
            </p:cNvCxnSpPr>
            <p:nvPr/>
          </p:nvCxnSpPr>
          <p:spPr>
            <a:xfrm>
              <a:off x="709252" y="4507707"/>
              <a:ext cx="0" cy="147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3" name="Straight Connector 692">
              <a:extLst>
                <a:ext uri="{FF2B5EF4-FFF2-40B4-BE49-F238E27FC236}">
                  <a16:creationId xmlns:a16="http://schemas.microsoft.com/office/drawing/2014/main" id="{67BEC513-6DEF-9E60-CE7F-6AA556C8728D}"/>
                </a:ext>
              </a:extLst>
            </p:cNvPr>
            <p:cNvCxnSpPr>
              <a:cxnSpLocks/>
              <a:stCxn id="691" idx="1"/>
              <a:endCxn id="691" idx="3"/>
            </p:cNvCxnSpPr>
            <p:nvPr/>
          </p:nvCxnSpPr>
          <p:spPr>
            <a:xfrm>
              <a:off x="630254" y="4581526"/>
              <a:ext cx="1579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94" name="Connector: Elbow 92">
            <a:extLst>
              <a:ext uri="{FF2B5EF4-FFF2-40B4-BE49-F238E27FC236}">
                <a16:creationId xmlns:a16="http://schemas.microsoft.com/office/drawing/2014/main" id="{C18F2E7E-8715-C905-A7C1-DC64EFCB9F67}"/>
              </a:ext>
            </a:extLst>
          </p:cNvPr>
          <p:cNvCxnSpPr>
            <a:cxnSpLocks/>
            <a:stCxn id="691" idx="2"/>
            <a:endCxn id="686" idx="0"/>
          </p:cNvCxnSpPr>
          <p:nvPr/>
        </p:nvCxnSpPr>
        <p:spPr>
          <a:xfrm>
            <a:off x="16038928" y="15363849"/>
            <a:ext cx="704" cy="346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8" name="Connector: Elbow 92">
            <a:extLst>
              <a:ext uri="{FF2B5EF4-FFF2-40B4-BE49-F238E27FC236}">
                <a16:creationId xmlns:a16="http://schemas.microsoft.com/office/drawing/2014/main" id="{F6A85902-4AAF-E0A8-D3AF-8B36DB39871B}"/>
              </a:ext>
            </a:extLst>
          </p:cNvPr>
          <p:cNvCxnSpPr>
            <a:cxnSpLocks/>
            <a:stCxn id="375" idx="2"/>
            <a:endCxn id="691" idx="0"/>
          </p:cNvCxnSpPr>
          <p:nvPr/>
        </p:nvCxnSpPr>
        <p:spPr>
          <a:xfrm>
            <a:off x="16038525" y="14939496"/>
            <a:ext cx="403" cy="27671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06" name="Group 705">
            <a:extLst>
              <a:ext uri="{FF2B5EF4-FFF2-40B4-BE49-F238E27FC236}">
                <a16:creationId xmlns:a16="http://schemas.microsoft.com/office/drawing/2014/main" id="{4471CCDD-271D-2A42-709B-56A2D2CCF50F}"/>
              </a:ext>
            </a:extLst>
          </p:cNvPr>
          <p:cNvGrpSpPr/>
          <p:nvPr/>
        </p:nvGrpSpPr>
        <p:grpSpPr>
          <a:xfrm>
            <a:off x="16506030" y="14879661"/>
            <a:ext cx="157996" cy="147638"/>
            <a:chOff x="630254" y="4507707"/>
            <a:chExt cx="157996" cy="147638"/>
          </a:xfrm>
        </p:grpSpPr>
        <p:sp>
          <p:nvSpPr>
            <p:cNvPr id="707" name="Rectangle 706">
              <a:extLst>
                <a:ext uri="{FF2B5EF4-FFF2-40B4-BE49-F238E27FC236}">
                  <a16:creationId xmlns:a16="http://schemas.microsoft.com/office/drawing/2014/main" id="{868A8F90-B78F-E827-4A9C-ACB4E57B21E2}"/>
                </a:ext>
              </a:extLst>
            </p:cNvPr>
            <p:cNvSpPr/>
            <p:nvPr/>
          </p:nvSpPr>
          <p:spPr>
            <a:xfrm>
              <a:off x="630254" y="4507707"/>
              <a:ext cx="157996" cy="147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CH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08" name="Straight Connector 707">
              <a:extLst>
                <a:ext uri="{FF2B5EF4-FFF2-40B4-BE49-F238E27FC236}">
                  <a16:creationId xmlns:a16="http://schemas.microsoft.com/office/drawing/2014/main" id="{4BA60F16-A975-8200-0EB4-5771DD5F8D85}"/>
                </a:ext>
              </a:extLst>
            </p:cNvPr>
            <p:cNvCxnSpPr>
              <a:cxnSpLocks/>
              <a:stCxn id="707" idx="0"/>
              <a:endCxn id="707" idx="2"/>
            </p:cNvCxnSpPr>
            <p:nvPr/>
          </p:nvCxnSpPr>
          <p:spPr>
            <a:xfrm>
              <a:off x="709252" y="4507707"/>
              <a:ext cx="0" cy="147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9" name="Straight Connector 708">
              <a:extLst>
                <a:ext uri="{FF2B5EF4-FFF2-40B4-BE49-F238E27FC236}">
                  <a16:creationId xmlns:a16="http://schemas.microsoft.com/office/drawing/2014/main" id="{8537ABCF-CB40-4D73-F537-71B9583E28A1}"/>
                </a:ext>
              </a:extLst>
            </p:cNvPr>
            <p:cNvCxnSpPr>
              <a:cxnSpLocks/>
              <a:stCxn id="707" idx="1"/>
              <a:endCxn id="707" idx="3"/>
            </p:cNvCxnSpPr>
            <p:nvPr/>
          </p:nvCxnSpPr>
          <p:spPr>
            <a:xfrm>
              <a:off x="630254" y="4581526"/>
              <a:ext cx="1579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0" name="Connector: Elbow 92">
            <a:extLst>
              <a:ext uri="{FF2B5EF4-FFF2-40B4-BE49-F238E27FC236}">
                <a16:creationId xmlns:a16="http://schemas.microsoft.com/office/drawing/2014/main" id="{28F774FD-2302-AF85-0B44-6A8998B5E0ED}"/>
              </a:ext>
            </a:extLst>
          </p:cNvPr>
          <p:cNvCxnSpPr>
            <a:cxnSpLocks/>
            <a:stCxn id="707" idx="2"/>
            <a:endCxn id="687" idx="0"/>
          </p:cNvCxnSpPr>
          <p:nvPr/>
        </p:nvCxnSpPr>
        <p:spPr>
          <a:xfrm flipH="1">
            <a:off x="16583947" y="15027299"/>
            <a:ext cx="1081" cy="6832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1" name="Connector: Elbow 92">
            <a:extLst>
              <a:ext uri="{FF2B5EF4-FFF2-40B4-BE49-F238E27FC236}">
                <a16:creationId xmlns:a16="http://schemas.microsoft.com/office/drawing/2014/main" id="{6738EBAE-00D8-F992-D838-6B72B7FC79FE}"/>
              </a:ext>
            </a:extLst>
          </p:cNvPr>
          <p:cNvCxnSpPr>
            <a:cxnSpLocks/>
            <a:stCxn id="382" idx="2"/>
            <a:endCxn id="707" idx="0"/>
          </p:cNvCxnSpPr>
          <p:nvPr/>
        </p:nvCxnSpPr>
        <p:spPr>
          <a:xfrm>
            <a:off x="16582967" y="14545796"/>
            <a:ext cx="2061" cy="3338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14" name="Group 713">
            <a:extLst>
              <a:ext uri="{FF2B5EF4-FFF2-40B4-BE49-F238E27FC236}">
                <a16:creationId xmlns:a16="http://schemas.microsoft.com/office/drawing/2014/main" id="{10FD4A5F-C4EC-0ECB-95C5-334F8DD191EE}"/>
              </a:ext>
            </a:extLst>
          </p:cNvPr>
          <p:cNvGrpSpPr/>
          <p:nvPr/>
        </p:nvGrpSpPr>
        <p:grpSpPr>
          <a:xfrm>
            <a:off x="17045780" y="14505011"/>
            <a:ext cx="157996" cy="147638"/>
            <a:chOff x="630254" y="4507707"/>
            <a:chExt cx="157996" cy="147638"/>
          </a:xfrm>
        </p:grpSpPr>
        <p:sp>
          <p:nvSpPr>
            <p:cNvPr id="715" name="Rectangle 714">
              <a:extLst>
                <a:ext uri="{FF2B5EF4-FFF2-40B4-BE49-F238E27FC236}">
                  <a16:creationId xmlns:a16="http://schemas.microsoft.com/office/drawing/2014/main" id="{C793EE0A-1906-BAD3-F4F8-410073CDFA18}"/>
                </a:ext>
              </a:extLst>
            </p:cNvPr>
            <p:cNvSpPr/>
            <p:nvPr/>
          </p:nvSpPr>
          <p:spPr>
            <a:xfrm>
              <a:off x="630254" y="4507707"/>
              <a:ext cx="157996" cy="14763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 anchorCtr="0"/>
            <a:lstStyle/>
            <a:p>
              <a:pPr algn="ctr"/>
              <a:endParaRPr lang="en-CH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cxnSp>
          <p:nvCxnSpPr>
            <p:cNvPr id="716" name="Straight Connector 715">
              <a:extLst>
                <a:ext uri="{FF2B5EF4-FFF2-40B4-BE49-F238E27FC236}">
                  <a16:creationId xmlns:a16="http://schemas.microsoft.com/office/drawing/2014/main" id="{919E1E4B-F4A3-6CD6-CE9D-122A140A1A8A}"/>
                </a:ext>
              </a:extLst>
            </p:cNvPr>
            <p:cNvCxnSpPr>
              <a:cxnSpLocks/>
              <a:stCxn id="715" idx="0"/>
              <a:endCxn id="715" idx="2"/>
            </p:cNvCxnSpPr>
            <p:nvPr/>
          </p:nvCxnSpPr>
          <p:spPr>
            <a:xfrm>
              <a:off x="709252" y="4507707"/>
              <a:ext cx="0" cy="14763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7" name="Straight Connector 716">
              <a:extLst>
                <a:ext uri="{FF2B5EF4-FFF2-40B4-BE49-F238E27FC236}">
                  <a16:creationId xmlns:a16="http://schemas.microsoft.com/office/drawing/2014/main" id="{08135B11-4059-0AAF-93D7-8651A93B083E}"/>
                </a:ext>
              </a:extLst>
            </p:cNvPr>
            <p:cNvCxnSpPr>
              <a:cxnSpLocks/>
              <a:stCxn id="715" idx="1"/>
              <a:endCxn id="715" idx="3"/>
            </p:cNvCxnSpPr>
            <p:nvPr/>
          </p:nvCxnSpPr>
          <p:spPr>
            <a:xfrm>
              <a:off x="630254" y="4581526"/>
              <a:ext cx="157996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8" name="Connector: Elbow 92">
            <a:extLst>
              <a:ext uri="{FF2B5EF4-FFF2-40B4-BE49-F238E27FC236}">
                <a16:creationId xmlns:a16="http://schemas.microsoft.com/office/drawing/2014/main" id="{D0003CE7-FAB8-0495-615A-6C5F1AB28C81}"/>
              </a:ext>
            </a:extLst>
          </p:cNvPr>
          <p:cNvCxnSpPr>
            <a:cxnSpLocks/>
            <a:stCxn id="715" idx="2"/>
            <a:endCxn id="688" idx="0"/>
          </p:cNvCxnSpPr>
          <p:nvPr/>
        </p:nvCxnSpPr>
        <p:spPr>
          <a:xfrm>
            <a:off x="17124778" y="14652649"/>
            <a:ext cx="3478" cy="10579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9" name="Connector: Elbow 92">
            <a:extLst>
              <a:ext uri="{FF2B5EF4-FFF2-40B4-BE49-F238E27FC236}">
                <a16:creationId xmlns:a16="http://schemas.microsoft.com/office/drawing/2014/main" id="{29832508-B74C-BD3E-B315-8FE58D539402}"/>
              </a:ext>
            </a:extLst>
          </p:cNvPr>
          <p:cNvCxnSpPr>
            <a:cxnSpLocks/>
            <a:stCxn id="389" idx="2"/>
            <a:endCxn id="715" idx="0"/>
          </p:cNvCxnSpPr>
          <p:nvPr/>
        </p:nvCxnSpPr>
        <p:spPr>
          <a:xfrm flipH="1">
            <a:off x="17124778" y="14125109"/>
            <a:ext cx="5872" cy="37990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23" name="Rectangle: Rounded Corners 722">
            <a:extLst>
              <a:ext uri="{FF2B5EF4-FFF2-40B4-BE49-F238E27FC236}">
                <a16:creationId xmlns:a16="http://schemas.microsoft.com/office/drawing/2014/main" id="{571F806C-F3C8-EF05-3759-E659B19E01FE}"/>
              </a:ext>
            </a:extLst>
          </p:cNvPr>
          <p:cNvSpPr/>
          <p:nvPr/>
        </p:nvSpPr>
        <p:spPr>
          <a:xfrm>
            <a:off x="19930745" y="14807430"/>
            <a:ext cx="894080" cy="234950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ITRACE</a:t>
            </a:r>
            <a:endParaRPr lang="en-CH" dirty="0">
              <a:latin typeface="Consolas" panose="020B0609020204030204" pitchFamily="49" charset="0"/>
            </a:endParaRPr>
          </a:p>
        </p:txBody>
      </p:sp>
      <p:cxnSp>
        <p:nvCxnSpPr>
          <p:cNvPr id="735" name="Connector: Elbow 92">
            <a:extLst>
              <a:ext uri="{FF2B5EF4-FFF2-40B4-BE49-F238E27FC236}">
                <a16:creationId xmlns:a16="http://schemas.microsoft.com/office/drawing/2014/main" id="{FF4DDE2E-31D8-1DF6-DA0E-951C2DDBB902}"/>
              </a:ext>
            </a:extLst>
          </p:cNvPr>
          <p:cNvCxnSpPr>
            <a:cxnSpLocks/>
            <a:stCxn id="465" idx="2"/>
            <a:endCxn id="723" idx="0"/>
          </p:cNvCxnSpPr>
          <p:nvPr/>
        </p:nvCxnSpPr>
        <p:spPr>
          <a:xfrm rot="16200000" flipH="1">
            <a:off x="12433987" y="6863632"/>
            <a:ext cx="11140036" cy="4747560"/>
          </a:xfrm>
          <a:prstGeom prst="bentConnector3">
            <a:avLst>
              <a:gd name="adj1" fmla="val 109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0" name="Connector: Elbow 92">
            <a:extLst>
              <a:ext uri="{FF2B5EF4-FFF2-40B4-BE49-F238E27FC236}">
                <a16:creationId xmlns:a16="http://schemas.microsoft.com/office/drawing/2014/main" id="{07563462-B077-460F-F934-7DB2EB628D84}"/>
              </a:ext>
            </a:extLst>
          </p:cNvPr>
          <p:cNvCxnSpPr>
            <a:cxnSpLocks/>
            <a:stCxn id="648" idx="2"/>
            <a:endCxn id="715" idx="3"/>
          </p:cNvCxnSpPr>
          <p:nvPr/>
        </p:nvCxnSpPr>
        <p:spPr>
          <a:xfrm rot="5400000">
            <a:off x="17941635" y="13275822"/>
            <a:ext cx="565150" cy="2040867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3" name="Connector: Elbow 92">
            <a:extLst>
              <a:ext uri="{FF2B5EF4-FFF2-40B4-BE49-F238E27FC236}">
                <a16:creationId xmlns:a16="http://schemas.microsoft.com/office/drawing/2014/main" id="{5C01926E-9BB3-437E-D636-90E31C561649}"/>
              </a:ext>
            </a:extLst>
          </p:cNvPr>
          <p:cNvCxnSpPr>
            <a:cxnSpLocks/>
            <a:stCxn id="655" idx="2"/>
            <a:endCxn id="707" idx="3"/>
          </p:cNvCxnSpPr>
          <p:nvPr/>
        </p:nvCxnSpPr>
        <p:spPr>
          <a:xfrm rot="5400000">
            <a:off x="17965447" y="13074209"/>
            <a:ext cx="577850" cy="3180692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7" name="Connector: Elbow 92">
            <a:extLst>
              <a:ext uri="{FF2B5EF4-FFF2-40B4-BE49-F238E27FC236}">
                <a16:creationId xmlns:a16="http://schemas.microsoft.com/office/drawing/2014/main" id="{5C401DA5-6C36-E20A-475A-9AACE7F8DE37}"/>
              </a:ext>
            </a:extLst>
          </p:cNvPr>
          <p:cNvCxnSpPr>
            <a:cxnSpLocks/>
            <a:stCxn id="723" idx="2"/>
            <a:endCxn id="691" idx="3"/>
          </p:cNvCxnSpPr>
          <p:nvPr/>
        </p:nvCxnSpPr>
        <p:spPr>
          <a:xfrm rot="5400000">
            <a:off x="18124031" y="13036276"/>
            <a:ext cx="247650" cy="4259859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0" name="Connector: Elbow 92">
            <a:extLst>
              <a:ext uri="{FF2B5EF4-FFF2-40B4-BE49-F238E27FC236}">
                <a16:creationId xmlns:a16="http://schemas.microsoft.com/office/drawing/2014/main" id="{F27B7806-A180-1A97-E5C4-0CC1051FEDB5}"/>
              </a:ext>
            </a:extLst>
          </p:cNvPr>
          <p:cNvCxnSpPr>
            <a:cxnSpLocks/>
            <a:stCxn id="426" idx="2"/>
            <a:endCxn id="689" idx="0"/>
          </p:cNvCxnSpPr>
          <p:nvPr/>
        </p:nvCxnSpPr>
        <p:spPr>
          <a:xfrm flipH="1">
            <a:off x="17672561" y="14220849"/>
            <a:ext cx="1492" cy="14897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767" name="Group 766">
            <a:extLst>
              <a:ext uri="{FF2B5EF4-FFF2-40B4-BE49-F238E27FC236}">
                <a16:creationId xmlns:a16="http://schemas.microsoft.com/office/drawing/2014/main" id="{CBE3F389-9848-D1E1-B647-B4744D1CBA8C}"/>
              </a:ext>
            </a:extLst>
          </p:cNvPr>
          <p:cNvGrpSpPr/>
          <p:nvPr/>
        </p:nvGrpSpPr>
        <p:grpSpPr>
          <a:xfrm>
            <a:off x="15943056" y="16288666"/>
            <a:ext cx="194207" cy="194207"/>
            <a:chOff x="5405438" y="4819650"/>
            <a:chExt cx="247650" cy="247650"/>
          </a:xfrm>
        </p:grpSpPr>
        <p:sp>
          <p:nvSpPr>
            <p:cNvPr id="768" name="Circle: Hollow 767">
              <a:extLst>
                <a:ext uri="{FF2B5EF4-FFF2-40B4-BE49-F238E27FC236}">
                  <a16:creationId xmlns:a16="http://schemas.microsoft.com/office/drawing/2014/main" id="{657186C0-E00F-759A-8604-A721E29591CC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408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769" name="Oval 768">
              <a:extLst>
                <a:ext uri="{FF2B5EF4-FFF2-40B4-BE49-F238E27FC236}">
                  <a16:creationId xmlns:a16="http://schemas.microsoft.com/office/drawing/2014/main" id="{DC488BE8-149F-25C8-6CF0-656783A01481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770" name="Group 769">
            <a:extLst>
              <a:ext uri="{FF2B5EF4-FFF2-40B4-BE49-F238E27FC236}">
                <a16:creationId xmlns:a16="http://schemas.microsoft.com/office/drawing/2014/main" id="{966E9944-6B02-9977-4CE2-292768CDF804}"/>
              </a:ext>
            </a:extLst>
          </p:cNvPr>
          <p:cNvGrpSpPr/>
          <p:nvPr/>
        </p:nvGrpSpPr>
        <p:grpSpPr>
          <a:xfrm>
            <a:off x="16489156" y="16488691"/>
            <a:ext cx="194207" cy="194207"/>
            <a:chOff x="5405438" y="4819650"/>
            <a:chExt cx="247650" cy="247650"/>
          </a:xfrm>
        </p:grpSpPr>
        <p:sp>
          <p:nvSpPr>
            <p:cNvPr id="771" name="Circle: Hollow 770">
              <a:extLst>
                <a:ext uri="{FF2B5EF4-FFF2-40B4-BE49-F238E27FC236}">
                  <a16:creationId xmlns:a16="http://schemas.microsoft.com/office/drawing/2014/main" id="{DA440F69-9EFF-D7FD-58ED-AFD9AC07F0D7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408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772" name="Oval 771">
              <a:extLst>
                <a:ext uri="{FF2B5EF4-FFF2-40B4-BE49-F238E27FC236}">
                  <a16:creationId xmlns:a16="http://schemas.microsoft.com/office/drawing/2014/main" id="{C5329A5C-1FE7-C1CC-D2F0-442BCC29609C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773" name="Group 772">
            <a:extLst>
              <a:ext uri="{FF2B5EF4-FFF2-40B4-BE49-F238E27FC236}">
                <a16:creationId xmlns:a16="http://schemas.microsoft.com/office/drawing/2014/main" id="{8916601B-9707-78D8-342D-4D6E40E875D7}"/>
              </a:ext>
            </a:extLst>
          </p:cNvPr>
          <p:cNvGrpSpPr/>
          <p:nvPr/>
        </p:nvGrpSpPr>
        <p:grpSpPr>
          <a:xfrm>
            <a:off x="17035256" y="16682366"/>
            <a:ext cx="194207" cy="194207"/>
            <a:chOff x="5405438" y="4819650"/>
            <a:chExt cx="247650" cy="247650"/>
          </a:xfrm>
        </p:grpSpPr>
        <p:sp>
          <p:nvSpPr>
            <p:cNvPr id="774" name="Circle: Hollow 773">
              <a:extLst>
                <a:ext uri="{FF2B5EF4-FFF2-40B4-BE49-F238E27FC236}">
                  <a16:creationId xmlns:a16="http://schemas.microsoft.com/office/drawing/2014/main" id="{C2BDE247-E577-DE18-5F5E-B66A857A2C93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408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775" name="Oval 774">
              <a:extLst>
                <a:ext uri="{FF2B5EF4-FFF2-40B4-BE49-F238E27FC236}">
                  <a16:creationId xmlns:a16="http://schemas.microsoft.com/office/drawing/2014/main" id="{2DD94D35-0EC3-E0C1-22B7-A55FE3248307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grpSp>
        <p:nvGrpSpPr>
          <p:cNvPr id="776" name="Group 775">
            <a:extLst>
              <a:ext uri="{FF2B5EF4-FFF2-40B4-BE49-F238E27FC236}">
                <a16:creationId xmlns:a16="http://schemas.microsoft.com/office/drawing/2014/main" id="{D111D0E7-25F7-C2A2-DB93-2623D2B30D2E}"/>
              </a:ext>
            </a:extLst>
          </p:cNvPr>
          <p:cNvGrpSpPr/>
          <p:nvPr/>
        </p:nvGrpSpPr>
        <p:grpSpPr>
          <a:xfrm>
            <a:off x="17575006" y="16866516"/>
            <a:ext cx="194207" cy="194207"/>
            <a:chOff x="5405438" y="4819650"/>
            <a:chExt cx="247650" cy="247650"/>
          </a:xfrm>
        </p:grpSpPr>
        <p:sp>
          <p:nvSpPr>
            <p:cNvPr id="777" name="Circle: Hollow 776">
              <a:extLst>
                <a:ext uri="{FF2B5EF4-FFF2-40B4-BE49-F238E27FC236}">
                  <a16:creationId xmlns:a16="http://schemas.microsoft.com/office/drawing/2014/main" id="{F0F1CA38-8540-5BEE-3954-AAC4D12667B6}"/>
                </a:ext>
              </a:extLst>
            </p:cNvPr>
            <p:cNvSpPr/>
            <p:nvPr/>
          </p:nvSpPr>
          <p:spPr>
            <a:xfrm>
              <a:off x="5405438" y="4819650"/>
              <a:ext cx="247650" cy="247650"/>
            </a:xfrm>
            <a:prstGeom prst="donut">
              <a:avLst>
                <a:gd name="adj" fmla="val 40817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>
                <a:solidFill>
                  <a:schemeClr val="tx1"/>
                </a:solidFill>
              </a:endParaRPr>
            </a:p>
          </p:txBody>
        </p:sp>
        <p:sp>
          <p:nvSpPr>
            <p:cNvPr id="778" name="Oval 777">
              <a:extLst>
                <a:ext uri="{FF2B5EF4-FFF2-40B4-BE49-F238E27FC236}">
                  <a16:creationId xmlns:a16="http://schemas.microsoft.com/office/drawing/2014/main" id="{9143E012-FCD9-5586-D59F-15D83B386DAB}"/>
                </a:ext>
              </a:extLst>
            </p:cNvPr>
            <p:cNvSpPr/>
            <p:nvPr/>
          </p:nvSpPr>
          <p:spPr>
            <a:xfrm>
              <a:off x="5502474" y="4916686"/>
              <a:ext cx="53578" cy="53578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H"/>
            </a:p>
          </p:txBody>
        </p:sp>
      </p:grpSp>
      <p:cxnSp>
        <p:nvCxnSpPr>
          <p:cNvPr id="779" name="Connector: Elbow 92">
            <a:extLst>
              <a:ext uri="{FF2B5EF4-FFF2-40B4-BE49-F238E27FC236}">
                <a16:creationId xmlns:a16="http://schemas.microsoft.com/office/drawing/2014/main" id="{28B48F2F-58C7-A341-6EF5-0EF8268BEB78}"/>
              </a:ext>
            </a:extLst>
          </p:cNvPr>
          <p:cNvCxnSpPr>
            <a:cxnSpLocks/>
            <a:stCxn id="686" idx="2"/>
            <a:endCxn id="768" idx="0"/>
          </p:cNvCxnSpPr>
          <p:nvPr/>
        </p:nvCxnSpPr>
        <p:spPr>
          <a:xfrm>
            <a:off x="16039632" y="16101331"/>
            <a:ext cx="528" cy="1873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2" name="Connector: Elbow 92">
            <a:extLst>
              <a:ext uri="{FF2B5EF4-FFF2-40B4-BE49-F238E27FC236}">
                <a16:creationId xmlns:a16="http://schemas.microsoft.com/office/drawing/2014/main" id="{D3EE9902-2798-16AB-8B35-8A9F11361F11}"/>
              </a:ext>
            </a:extLst>
          </p:cNvPr>
          <p:cNvCxnSpPr>
            <a:cxnSpLocks/>
            <a:stCxn id="687" idx="2"/>
            <a:endCxn id="771" idx="0"/>
          </p:cNvCxnSpPr>
          <p:nvPr/>
        </p:nvCxnSpPr>
        <p:spPr>
          <a:xfrm>
            <a:off x="16583947" y="16101331"/>
            <a:ext cx="2313" cy="38736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5" name="Connector: Elbow 92">
            <a:extLst>
              <a:ext uri="{FF2B5EF4-FFF2-40B4-BE49-F238E27FC236}">
                <a16:creationId xmlns:a16="http://schemas.microsoft.com/office/drawing/2014/main" id="{1FA37987-7560-8DAC-DCF7-8FDEC9987360}"/>
              </a:ext>
            </a:extLst>
          </p:cNvPr>
          <p:cNvCxnSpPr>
            <a:cxnSpLocks/>
            <a:stCxn id="688" idx="2"/>
            <a:endCxn id="774" idx="0"/>
          </p:cNvCxnSpPr>
          <p:nvPr/>
        </p:nvCxnSpPr>
        <p:spPr>
          <a:xfrm>
            <a:off x="17128256" y="16101331"/>
            <a:ext cx="4104" cy="58103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8" name="Connector: Elbow 92">
            <a:extLst>
              <a:ext uri="{FF2B5EF4-FFF2-40B4-BE49-F238E27FC236}">
                <a16:creationId xmlns:a16="http://schemas.microsoft.com/office/drawing/2014/main" id="{CEB2C2CF-0554-1FBD-7296-E30212676866}"/>
              </a:ext>
            </a:extLst>
          </p:cNvPr>
          <p:cNvCxnSpPr>
            <a:cxnSpLocks/>
            <a:stCxn id="689" idx="2"/>
            <a:endCxn id="777" idx="0"/>
          </p:cNvCxnSpPr>
          <p:nvPr/>
        </p:nvCxnSpPr>
        <p:spPr>
          <a:xfrm flipH="1">
            <a:off x="17672110" y="16101331"/>
            <a:ext cx="451" cy="7651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1" name="Connector: Elbow 92">
            <a:extLst>
              <a:ext uri="{FF2B5EF4-FFF2-40B4-BE49-F238E27FC236}">
                <a16:creationId xmlns:a16="http://schemas.microsoft.com/office/drawing/2014/main" id="{A3E29A83-CBF6-B93D-9053-C4008A39FF00}"/>
              </a:ext>
            </a:extLst>
          </p:cNvPr>
          <p:cNvCxnSpPr>
            <a:cxnSpLocks/>
            <a:stCxn id="36" idx="3"/>
            <a:endCxn id="794" idx="0"/>
          </p:cNvCxnSpPr>
          <p:nvPr/>
        </p:nvCxnSpPr>
        <p:spPr>
          <a:xfrm>
            <a:off x="14483016" y="2441112"/>
            <a:ext cx="432444" cy="13481184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94" name="Rectangle 793">
                <a:extLst>
                  <a:ext uri="{FF2B5EF4-FFF2-40B4-BE49-F238E27FC236}">
                    <a16:creationId xmlns:a16="http://schemas.microsoft.com/office/drawing/2014/main" id="{9C2CBCEB-E454-6D6C-51E8-0073081C3466}"/>
                  </a:ext>
                </a:extLst>
              </p:cNvPr>
              <p:cNvSpPr/>
              <p:nvPr/>
            </p:nvSpPr>
            <p:spPr>
              <a:xfrm>
                <a:off x="14790974" y="15922296"/>
                <a:ext cx="248972" cy="232649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108000" tIns="0" rIns="0" bIns="36000" rtlCol="0" anchor="ctr" anchorCtr="0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fr-CH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</m:oMath>
                  </m:oMathPara>
                </a14:m>
                <a:endParaRPr lang="en-CH" dirty="0">
                  <a:solidFill>
                    <a:schemeClr val="tx1"/>
                  </a:solidFill>
                  <a:latin typeface="Consolas" panose="020B0609020204030204" pitchFamily="49" charset="0"/>
                </a:endParaRPr>
              </a:p>
            </p:txBody>
          </p:sp>
        </mc:Choice>
        <mc:Fallback>
          <p:sp>
            <p:nvSpPr>
              <p:cNvPr id="794" name="Rectangle 793">
                <a:extLst>
                  <a:ext uri="{FF2B5EF4-FFF2-40B4-BE49-F238E27FC236}">
                    <a16:creationId xmlns:a16="http://schemas.microsoft.com/office/drawing/2014/main" id="{9C2CBCEB-E454-6D6C-51E8-0073081C34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90974" y="15922296"/>
                <a:ext cx="248972" cy="232649"/>
              </a:xfrm>
              <a:prstGeom prst="rect">
                <a:avLst/>
              </a:prstGeom>
              <a:blipFill>
                <a:blip r:embed="rId23"/>
                <a:stretch>
                  <a:fillRect l="-26829" t="-15789" r="-21951" b="-421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7" name="Connector: Elbow 92">
            <a:extLst>
              <a:ext uri="{FF2B5EF4-FFF2-40B4-BE49-F238E27FC236}">
                <a16:creationId xmlns:a16="http://schemas.microsoft.com/office/drawing/2014/main" id="{26D4A822-6870-36AF-6CC4-8C2245413E1E}"/>
              </a:ext>
            </a:extLst>
          </p:cNvPr>
          <p:cNvCxnSpPr>
            <a:cxnSpLocks/>
            <a:stCxn id="794" idx="2"/>
            <a:endCxn id="768" idx="2"/>
          </p:cNvCxnSpPr>
          <p:nvPr/>
        </p:nvCxnSpPr>
        <p:spPr>
          <a:xfrm rot="16200000" flipH="1">
            <a:off x="15313846" y="15756559"/>
            <a:ext cx="230825" cy="10275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5" name="Connector: Elbow 92">
            <a:extLst>
              <a:ext uri="{FF2B5EF4-FFF2-40B4-BE49-F238E27FC236}">
                <a16:creationId xmlns:a16="http://schemas.microsoft.com/office/drawing/2014/main" id="{77DD148D-B374-0062-D66F-B910AC7EE393}"/>
              </a:ext>
            </a:extLst>
          </p:cNvPr>
          <p:cNvCxnSpPr>
            <a:cxnSpLocks/>
            <a:stCxn id="794" idx="2"/>
            <a:endCxn id="771" idx="2"/>
          </p:cNvCxnSpPr>
          <p:nvPr/>
        </p:nvCxnSpPr>
        <p:spPr>
          <a:xfrm rot="16200000" flipH="1">
            <a:off x="15486883" y="15583522"/>
            <a:ext cx="430850" cy="15736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08" name="Rectangle 807">
            <a:extLst>
              <a:ext uri="{FF2B5EF4-FFF2-40B4-BE49-F238E27FC236}">
                <a16:creationId xmlns:a16="http://schemas.microsoft.com/office/drawing/2014/main" id="{3986E3B1-7C77-8E36-3F8A-DC51B210CC78}"/>
              </a:ext>
            </a:extLst>
          </p:cNvPr>
          <p:cNvSpPr/>
          <p:nvPr/>
        </p:nvSpPr>
        <p:spPr>
          <a:xfrm>
            <a:off x="15830548" y="17263155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809" name="Rectangle 808">
            <a:extLst>
              <a:ext uri="{FF2B5EF4-FFF2-40B4-BE49-F238E27FC236}">
                <a16:creationId xmlns:a16="http://schemas.microsoft.com/office/drawing/2014/main" id="{CF9E54A6-7F62-4C47-25EF-EA3230E10B6C}"/>
              </a:ext>
            </a:extLst>
          </p:cNvPr>
          <p:cNvSpPr/>
          <p:nvPr/>
        </p:nvSpPr>
        <p:spPr>
          <a:xfrm>
            <a:off x="16374863" y="17263155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810" name="Rectangle 809">
            <a:extLst>
              <a:ext uri="{FF2B5EF4-FFF2-40B4-BE49-F238E27FC236}">
                <a16:creationId xmlns:a16="http://schemas.microsoft.com/office/drawing/2014/main" id="{44DC8591-8FE9-1B01-58DF-6ADED7ACBDA1}"/>
              </a:ext>
            </a:extLst>
          </p:cNvPr>
          <p:cNvSpPr/>
          <p:nvPr/>
        </p:nvSpPr>
        <p:spPr>
          <a:xfrm>
            <a:off x="16919172" y="17263155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sp>
        <p:nvSpPr>
          <p:cNvPr id="811" name="Rectangle 810">
            <a:extLst>
              <a:ext uri="{FF2B5EF4-FFF2-40B4-BE49-F238E27FC236}">
                <a16:creationId xmlns:a16="http://schemas.microsoft.com/office/drawing/2014/main" id="{36980E17-AEF0-9C5C-5876-135889BA0E50}"/>
              </a:ext>
            </a:extLst>
          </p:cNvPr>
          <p:cNvSpPr/>
          <p:nvPr/>
        </p:nvSpPr>
        <p:spPr>
          <a:xfrm>
            <a:off x="17463477" y="17263155"/>
            <a:ext cx="418167" cy="390751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en-CH" dirty="0">
              <a:solidFill>
                <a:schemeClr val="tx1"/>
              </a:solidFill>
            </a:endParaRPr>
          </a:p>
        </p:txBody>
      </p:sp>
      <p:cxnSp>
        <p:nvCxnSpPr>
          <p:cNvPr id="812" name="Connector: Elbow 92">
            <a:extLst>
              <a:ext uri="{FF2B5EF4-FFF2-40B4-BE49-F238E27FC236}">
                <a16:creationId xmlns:a16="http://schemas.microsoft.com/office/drawing/2014/main" id="{C54866DA-BBF3-BDA2-3C2B-4D33AA0ADF42}"/>
              </a:ext>
            </a:extLst>
          </p:cNvPr>
          <p:cNvCxnSpPr>
            <a:cxnSpLocks/>
            <a:stCxn id="777" idx="4"/>
            <a:endCxn id="811" idx="0"/>
          </p:cNvCxnSpPr>
          <p:nvPr/>
        </p:nvCxnSpPr>
        <p:spPr>
          <a:xfrm>
            <a:off x="17672110" y="17060723"/>
            <a:ext cx="451" cy="2024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5" name="Connector: Elbow 92">
            <a:extLst>
              <a:ext uri="{FF2B5EF4-FFF2-40B4-BE49-F238E27FC236}">
                <a16:creationId xmlns:a16="http://schemas.microsoft.com/office/drawing/2014/main" id="{F13C06E4-318A-B71D-56BD-FFFBCB9F1EE4}"/>
              </a:ext>
            </a:extLst>
          </p:cNvPr>
          <p:cNvCxnSpPr>
            <a:cxnSpLocks/>
            <a:stCxn id="774" idx="4"/>
            <a:endCxn id="810" idx="0"/>
          </p:cNvCxnSpPr>
          <p:nvPr/>
        </p:nvCxnSpPr>
        <p:spPr>
          <a:xfrm flipH="1">
            <a:off x="17128256" y="16876573"/>
            <a:ext cx="4104" cy="3865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8" name="Connector: Elbow 92">
            <a:extLst>
              <a:ext uri="{FF2B5EF4-FFF2-40B4-BE49-F238E27FC236}">
                <a16:creationId xmlns:a16="http://schemas.microsoft.com/office/drawing/2014/main" id="{046B2B6B-F1DF-1FD6-8367-CE4535AF6BF7}"/>
              </a:ext>
            </a:extLst>
          </p:cNvPr>
          <p:cNvCxnSpPr>
            <a:cxnSpLocks/>
            <a:stCxn id="771" idx="4"/>
            <a:endCxn id="809" idx="0"/>
          </p:cNvCxnSpPr>
          <p:nvPr/>
        </p:nvCxnSpPr>
        <p:spPr>
          <a:xfrm flipH="1">
            <a:off x="16583947" y="16682898"/>
            <a:ext cx="2313" cy="5802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1" name="Connector: Elbow 92">
            <a:extLst>
              <a:ext uri="{FF2B5EF4-FFF2-40B4-BE49-F238E27FC236}">
                <a16:creationId xmlns:a16="http://schemas.microsoft.com/office/drawing/2014/main" id="{0B8193C5-D974-698A-F6E0-4BCC4A43FEA8}"/>
              </a:ext>
            </a:extLst>
          </p:cNvPr>
          <p:cNvCxnSpPr>
            <a:cxnSpLocks/>
            <a:stCxn id="768" idx="4"/>
            <a:endCxn id="808" idx="0"/>
          </p:cNvCxnSpPr>
          <p:nvPr/>
        </p:nvCxnSpPr>
        <p:spPr>
          <a:xfrm flipH="1">
            <a:off x="16039632" y="16482873"/>
            <a:ext cx="528" cy="7802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4" name="Connector: Elbow 92">
            <a:extLst>
              <a:ext uri="{FF2B5EF4-FFF2-40B4-BE49-F238E27FC236}">
                <a16:creationId xmlns:a16="http://schemas.microsoft.com/office/drawing/2014/main" id="{FFD36690-254A-4352-5BF6-9636668896B2}"/>
              </a:ext>
            </a:extLst>
          </p:cNvPr>
          <p:cNvCxnSpPr>
            <a:cxnSpLocks/>
            <a:stCxn id="794" idx="2"/>
            <a:endCxn id="774" idx="2"/>
          </p:cNvCxnSpPr>
          <p:nvPr/>
        </p:nvCxnSpPr>
        <p:spPr>
          <a:xfrm rot="16200000" flipH="1">
            <a:off x="15663096" y="15407309"/>
            <a:ext cx="624525" cy="211979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7" name="Connector: Elbow 92">
            <a:extLst>
              <a:ext uri="{FF2B5EF4-FFF2-40B4-BE49-F238E27FC236}">
                <a16:creationId xmlns:a16="http://schemas.microsoft.com/office/drawing/2014/main" id="{8B631041-12F6-42C3-E672-CF00404AE988}"/>
              </a:ext>
            </a:extLst>
          </p:cNvPr>
          <p:cNvCxnSpPr>
            <a:cxnSpLocks/>
            <a:stCxn id="794" idx="2"/>
            <a:endCxn id="777" idx="2"/>
          </p:cNvCxnSpPr>
          <p:nvPr/>
        </p:nvCxnSpPr>
        <p:spPr>
          <a:xfrm rot="16200000" flipH="1">
            <a:off x="15840896" y="15229509"/>
            <a:ext cx="808675" cy="2659546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4769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144</TotalTime>
  <Words>139</Words>
  <Application>Microsoft Office PowerPoint</Application>
  <PresentationFormat>Custom</PresentationFormat>
  <Paragraphs>112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Jean-Philippe Bossuat</dc:creator>
  <cp:lastModifiedBy>Jean-Philippe Bossuat</cp:lastModifiedBy>
  <cp:revision>7</cp:revision>
  <dcterms:created xsi:type="dcterms:W3CDTF">2025-03-10T08:41:39Z</dcterms:created>
  <dcterms:modified xsi:type="dcterms:W3CDTF">2025-03-10T12:48:42Z</dcterms:modified>
</cp:coreProperties>
</file>