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4711363" cy="12619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018" y="-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3352" y="2065200"/>
            <a:ext cx="12504659" cy="4393295"/>
          </a:xfrm>
        </p:spPr>
        <p:txBody>
          <a:bodyPr anchor="b"/>
          <a:lstStyle>
            <a:lvl1pPr algn="ctr"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8921" y="6627917"/>
            <a:ext cx="11033522" cy="3046679"/>
          </a:xfrm>
        </p:spPr>
        <p:txBody>
          <a:bodyPr/>
          <a:lstStyle>
            <a:lvl1pPr marL="0" indent="0" algn="ctr">
              <a:buNone/>
              <a:defRPr sz="3861"/>
            </a:lvl1pPr>
            <a:lvl2pPr marL="735589" indent="0" algn="ctr">
              <a:buNone/>
              <a:defRPr sz="3218"/>
            </a:lvl2pPr>
            <a:lvl3pPr marL="1471178" indent="0" algn="ctr">
              <a:buNone/>
              <a:defRPr sz="2896"/>
            </a:lvl3pPr>
            <a:lvl4pPr marL="2206767" indent="0" algn="ctr">
              <a:buNone/>
              <a:defRPr sz="2574"/>
            </a:lvl4pPr>
            <a:lvl5pPr marL="2942356" indent="0" algn="ctr">
              <a:buNone/>
              <a:defRPr sz="2574"/>
            </a:lvl5pPr>
            <a:lvl6pPr marL="3677945" indent="0" algn="ctr">
              <a:buNone/>
              <a:defRPr sz="2574"/>
            </a:lvl6pPr>
            <a:lvl7pPr marL="4413534" indent="0" algn="ctr">
              <a:buNone/>
              <a:defRPr sz="2574"/>
            </a:lvl7pPr>
            <a:lvl8pPr marL="5149124" indent="0" algn="ctr">
              <a:buNone/>
              <a:defRPr sz="2574"/>
            </a:lvl8pPr>
            <a:lvl9pPr marL="5884713" indent="0" algn="ctr">
              <a:buNone/>
              <a:defRPr sz="257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5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7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7820" y="671847"/>
            <a:ext cx="3172138" cy="106940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1407" y="671847"/>
            <a:ext cx="9332521" cy="106940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92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72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3745" y="3146000"/>
            <a:ext cx="12688551" cy="5249168"/>
          </a:xfrm>
        </p:spPr>
        <p:txBody>
          <a:bodyPr anchor="b"/>
          <a:lstStyle>
            <a:lvl1pPr>
              <a:defRPr sz="96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3745" y="8444827"/>
            <a:ext cx="12688551" cy="2760414"/>
          </a:xfrm>
        </p:spPr>
        <p:txBody>
          <a:bodyPr/>
          <a:lstStyle>
            <a:lvl1pPr marL="0" indent="0">
              <a:buNone/>
              <a:defRPr sz="3861">
                <a:solidFill>
                  <a:schemeClr val="tx1">
                    <a:tint val="82000"/>
                  </a:schemeClr>
                </a:solidFill>
              </a:defRPr>
            </a:lvl1pPr>
            <a:lvl2pPr marL="735589" indent="0">
              <a:buNone/>
              <a:defRPr sz="3218">
                <a:solidFill>
                  <a:schemeClr val="tx1">
                    <a:tint val="82000"/>
                  </a:schemeClr>
                </a:solidFill>
              </a:defRPr>
            </a:lvl2pPr>
            <a:lvl3pPr marL="1471178" indent="0">
              <a:buNone/>
              <a:defRPr sz="2896">
                <a:solidFill>
                  <a:schemeClr val="tx1">
                    <a:tint val="82000"/>
                  </a:schemeClr>
                </a:solidFill>
              </a:defRPr>
            </a:lvl3pPr>
            <a:lvl4pPr marL="2206767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4pPr>
            <a:lvl5pPr marL="2942356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5pPr>
            <a:lvl6pPr marL="3677945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6pPr>
            <a:lvl7pPr marL="4413534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7pPr>
            <a:lvl8pPr marL="5149124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8pPr>
            <a:lvl9pPr marL="5884713" indent="0">
              <a:buNone/>
              <a:defRPr sz="257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6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1406" y="3359234"/>
            <a:ext cx="6252329" cy="80066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47628" y="3359234"/>
            <a:ext cx="6252329" cy="80066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3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2" y="671850"/>
            <a:ext cx="12688551" cy="24390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324" y="3093418"/>
            <a:ext cx="6223595" cy="1516036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324" y="4609454"/>
            <a:ext cx="6223595" cy="6779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47629" y="3093418"/>
            <a:ext cx="6254245" cy="1516036"/>
          </a:xfrm>
        </p:spPr>
        <p:txBody>
          <a:bodyPr anchor="b"/>
          <a:lstStyle>
            <a:lvl1pPr marL="0" indent="0">
              <a:buNone/>
              <a:defRPr sz="3861" b="1"/>
            </a:lvl1pPr>
            <a:lvl2pPr marL="735589" indent="0">
              <a:buNone/>
              <a:defRPr sz="3218" b="1"/>
            </a:lvl2pPr>
            <a:lvl3pPr marL="1471178" indent="0">
              <a:buNone/>
              <a:defRPr sz="2896" b="1"/>
            </a:lvl3pPr>
            <a:lvl4pPr marL="2206767" indent="0">
              <a:buNone/>
              <a:defRPr sz="2574" b="1"/>
            </a:lvl4pPr>
            <a:lvl5pPr marL="2942356" indent="0">
              <a:buNone/>
              <a:defRPr sz="2574" b="1"/>
            </a:lvl5pPr>
            <a:lvl6pPr marL="3677945" indent="0">
              <a:buNone/>
              <a:defRPr sz="2574" b="1"/>
            </a:lvl6pPr>
            <a:lvl7pPr marL="4413534" indent="0">
              <a:buNone/>
              <a:defRPr sz="2574" b="1"/>
            </a:lvl7pPr>
            <a:lvl8pPr marL="5149124" indent="0">
              <a:buNone/>
              <a:defRPr sz="2574" b="1"/>
            </a:lvl8pPr>
            <a:lvl9pPr marL="5884713" indent="0">
              <a:buNone/>
              <a:defRPr sz="2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47629" y="4609454"/>
            <a:ext cx="6254245" cy="67798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2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031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156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841269"/>
            <a:ext cx="4744797" cy="2944442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4245" y="1816911"/>
            <a:ext cx="7447628" cy="8967696"/>
          </a:xfrm>
        </p:spPr>
        <p:txBody>
          <a:bodyPr/>
          <a:lstStyle>
            <a:lvl1pPr>
              <a:defRPr sz="5148"/>
            </a:lvl1pPr>
            <a:lvl2pPr>
              <a:defRPr sz="4505"/>
            </a:lvl2pPr>
            <a:lvl3pPr>
              <a:defRPr sz="3861"/>
            </a:lvl3pPr>
            <a:lvl4pPr>
              <a:defRPr sz="3218"/>
            </a:lvl4pPr>
            <a:lvl5pPr>
              <a:defRPr sz="3218"/>
            </a:lvl5pPr>
            <a:lvl6pPr>
              <a:defRPr sz="3218"/>
            </a:lvl6pPr>
            <a:lvl7pPr>
              <a:defRPr sz="3218"/>
            </a:lvl7pPr>
            <a:lvl8pPr>
              <a:defRPr sz="3218"/>
            </a:lvl8pPr>
            <a:lvl9pPr>
              <a:defRPr sz="32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785711"/>
            <a:ext cx="4744797" cy="7013499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5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323" y="841269"/>
            <a:ext cx="4744797" cy="2944442"/>
          </a:xfrm>
        </p:spPr>
        <p:txBody>
          <a:bodyPr anchor="b"/>
          <a:lstStyle>
            <a:lvl1pPr>
              <a:defRPr sz="514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54245" y="1816911"/>
            <a:ext cx="7447628" cy="8967696"/>
          </a:xfrm>
        </p:spPr>
        <p:txBody>
          <a:bodyPr anchor="t"/>
          <a:lstStyle>
            <a:lvl1pPr marL="0" indent="0">
              <a:buNone/>
              <a:defRPr sz="5148"/>
            </a:lvl1pPr>
            <a:lvl2pPr marL="735589" indent="0">
              <a:buNone/>
              <a:defRPr sz="4505"/>
            </a:lvl2pPr>
            <a:lvl3pPr marL="1471178" indent="0">
              <a:buNone/>
              <a:defRPr sz="3861"/>
            </a:lvl3pPr>
            <a:lvl4pPr marL="2206767" indent="0">
              <a:buNone/>
              <a:defRPr sz="3218"/>
            </a:lvl4pPr>
            <a:lvl5pPr marL="2942356" indent="0">
              <a:buNone/>
              <a:defRPr sz="3218"/>
            </a:lvl5pPr>
            <a:lvl6pPr marL="3677945" indent="0">
              <a:buNone/>
              <a:defRPr sz="3218"/>
            </a:lvl6pPr>
            <a:lvl7pPr marL="4413534" indent="0">
              <a:buNone/>
              <a:defRPr sz="3218"/>
            </a:lvl7pPr>
            <a:lvl8pPr marL="5149124" indent="0">
              <a:buNone/>
              <a:defRPr sz="3218"/>
            </a:lvl8pPr>
            <a:lvl9pPr marL="5884713" indent="0">
              <a:buNone/>
              <a:defRPr sz="321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3323" y="3785711"/>
            <a:ext cx="4744797" cy="7013499"/>
          </a:xfrm>
        </p:spPr>
        <p:txBody>
          <a:bodyPr/>
          <a:lstStyle>
            <a:lvl1pPr marL="0" indent="0">
              <a:buNone/>
              <a:defRPr sz="2574"/>
            </a:lvl1pPr>
            <a:lvl2pPr marL="735589" indent="0">
              <a:buNone/>
              <a:defRPr sz="2252"/>
            </a:lvl2pPr>
            <a:lvl3pPr marL="1471178" indent="0">
              <a:buNone/>
              <a:defRPr sz="1931"/>
            </a:lvl3pPr>
            <a:lvl4pPr marL="2206767" indent="0">
              <a:buNone/>
              <a:defRPr sz="1609"/>
            </a:lvl4pPr>
            <a:lvl5pPr marL="2942356" indent="0">
              <a:buNone/>
              <a:defRPr sz="1609"/>
            </a:lvl5pPr>
            <a:lvl6pPr marL="3677945" indent="0">
              <a:buNone/>
              <a:defRPr sz="1609"/>
            </a:lvl6pPr>
            <a:lvl7pPr marL="4413534" indent="0">
              <a:buNone/>
              <a:defRPr sz="1609"/>
            </a:lvl7pPr>
            <a:lvl8pPr marL="5149124" indent="0">
              <a:buNone/>
              <a:defRPr sz="1609"/>
            </a:lvl8pPr>
            <a:lvl9pPr marL="5884713" indent="0">
              <a:buNone/>
              <a:defRPr sz="16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1406" y="671850"/>
            <a:ext cx="12688551" cy="24390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406" y="3359234"/>
            <a:ext cx="12688551" cy="8006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11406" y="11695981"/>
            <a:ext cx="3310057" cy="671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09FF8-0A37-4213-8AD5-8EA4A7637FAE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73139" y="11695981"/>
            <a:ext cx="4965085" cy="671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89900" y="11695981"/>
            <a:ext cx="3310057" cy="67184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11FB70-2B94-4782-A1F0-05F931430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71178" rtl="0" eaLnBrk="1" latinLnBrk="0" hangingPunct="1">
        <a:lnSpc>
          <a:spcPct val="90000"/>
        </a:lnSpc>
        <a:spcBef>
          <a:spcPct val="0"/>
        </a:spcBef>
        <a:buNone/>
        <a:defRPr sz="7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7795" indent="-367795" algn="l" defTabSz="1471178" rtl="0" eaLnBrk="1" latinLnBrk="0" hangingPunct="1">
        <a:lnSpc>
          <a:spcPct val="90000"/>
        </a:lnSpc>
        <a:spcBef>
          <a:spcPts val="1609"/>
        </a:spcBef>
        <a:buFont typeface="Arial" panose="020B0604020202020204" pitchFamily="34" charset="0"/>
        <a:buChar char="•"/>
        <a:defRPr sz="4505" kern="1200">
          <a:solidFill>
            <a:schemeClr val="tx1"/>
          </a:solidFill>
          <a:latin typeface="+mn-lt"/>
          <a:ea typeface="+mn-ea"/>
          <a:cs typeface="+mn-cs"/>
        </a:defRPr>
      </a:lvl1pPr>
      <a:lvl2pPr marL="1103384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861" kern="1200">
          <a:solidFill>
            <a:schemeClr val="tx1"/>
          </a:solidFill>
          <a:latin typeface="+mn-lt"/>
          <a:ea typeface="+mn-ea"/>
          <a:cs typeface="+mn-cs"/>
        </a:defRPr>
      </a:lvl2pPr>
      <a:lvl3pPr marL="1838973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3218" kern="1200">
          <a:solidFill>
            <a:schemeClr val="tx1"/>
          </a:solidFill>
          <a:latin typeface="+mn-lt"/>
          <a:ea typeface="+mn-ea"/>
          <a:cs typeface="+mn-cs"/>
        </a:defRPr>
      </a:lvl3pPr>
      <a:lvl4pPr marL="2574562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3310151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4045740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781329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516918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6252507" indent="-367795" algn="l" defTabSz="1471178" rtl="0" eaLnBrk="1" latinLnBrk="0" hangingPunct="1">
        <a:lnSpc>
          <a:spcPct val="90000"/>
        </a:lnSpc>
        <a:spcBef>
          <a:spcPts val="804"/>
        </a:spcBef>
        <a:buFont typeface="Arial" panose="020B0604020202020204" pitchFamily="34" charset="0"/>
        <a:buChar char="•"/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1pPr>
      <a:lvl2pPr marL="735589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2pPr>
      <a:lvl3pPr marL="1471178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3pPr>
      <a:lvl4pPr marL="2206767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4pPr>
      <a:lvl5pPr marL="2942356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5pPr>
      <a:lvl6pPr marL="3677945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6pPr>
      <a:lvl7pPr marL="441353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7pPr>
      <a:lvl8pPr marL="5149124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8pPr>
      <a:lvl9pPr marL="5884713" algn="l" defTabSz="1471178" rtl="0" eaLnBrk="1" latinLnBrk="0" hangingPunct="1">
        <a:defRPr sz="289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Rectangle: Rounded Corners 578">
            <a:extLst>
              <a:ext uri="{FF2B5EF4-FFF2-40B4-BE49-F238E27FC236}">
                <a16:creationId xmlns:a16="http://schemas.microsoft.com/office/drawing/2014/main" id="{9A9F1879-1409-F6C5-716C-404ABA59FC59}"/>
              </a:ext>
            </a:extLst>
          </p:cNvPr>
          <p:cNvSpPr/>
          <p:nvPr/>
        </p:nvSpPr>
        <p:spPr>
          <a:xfrm>
            <a:off x="6703815" y="5902695"/>
            <a:ext cx="1997195" cy="9998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80" name="Rectangle: Rounded Corners 579">
            <a:extLst>
              <a:ext uri="{FF2B5EF4-FFF2-40B4-BE49-F238E27FC236}">
                <a16:creationId xmlns:a16="http://schemas.microsoft.com/office/drawing/2014/main" id="{1AB2095C-E00C-D01A-28D3-3E015D5EE238}"/>
              </a:ext>
            </a:extLst>
          </p:cNvPr>
          <p:cNvSpPr/>
          <p:nvPr/>
        </p:nvSpPr>
        <p:spPr>
          <a:xfrm>
            <a:off x="6683409" y="4791363"/>
            <a:ext cx="2017601" cy="9998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13" name="Rectangle: Rounded Corners 212">
            <a:extLst>
              <a:ext uri="{FF2B5EF4-FFF2-40B4-BE49-F238E27FC236}">
                <a16:creationId xmlns:a16="http://schemas.microsoft.com/office/drawing/2014/main" id="{907C5096-033A-A5FF-3C08-789E1561BDE0}"/>
              </a:ext>
            </a:extLst>
          </p:cNvPr>
          <p:cNvSpPr/>
          <p:nvPr/>
        </p:nvSpPr>
        <p:spPr>
          <a:xfrm>
            <a:off x="1375794" y="2397495"/>
            <a:ext cx="2131334" cy="9998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C7032A1A-B7CA-4A69-D6A6-95778E38B407}"/>
              </a:ext>
            </a:extLst>
          </p:cNvPr>
          <p:cNvSpPr/>
          <p:nvPr/>
        </p:nvSpPr>
        <p:spPr>
          <a:xfrm>
            <a:off x="1355388" y="1286163"/>
            <a:ext cx="2152385" cy="99988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CCD815D-A782-9305-8D03-00C7629CD4F2}"/>
              </a:ext>
            </a:extLst>
          </p:cNvPr>
          <p:cNvSpPr/>
          <p:nvPr/>
        </p:nvSpPr>
        <p:spPr>
          <a:xfrm>
            <a:off x="4184056" y="1947431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6B837ED9-069E-A0EF-4312-4CC5695E3ACB}"/>
              </a:ext>
            </a:extLst>
          </p:cNvPr>
          <p:cNvSpPr/>
          <p:nvPr/>
        </p:nvSpPr>
        <p:spPr>
          <a:xfrm>
            <a:off x="6627668" y="1946381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51E9356-5198-E1D8-02B9-9D51C789C1B5}"/>
              </a:ext>
            </a:extLst>
          </p:cNvPr>
          <p:cNvSpPr/>
          <p:nvPr/>
        </p:nvSpPr>
        <p:spPr>
          <a:xfrm>
            <a:off x="1546638" y="1897551"/>
            <a:ext cx="284458" cy="284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R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71712C0-D2A3-8854-9EC0-DEB054B5114A}"/>
              </a:ext>
            </a:extLst>
          </p:cNvPr>
          <p:cNvSpPr/>
          <p:nvPr/>
        </p:nvSpPr>
        <p:spPr>
          <a:xfrm>
            <a:off x="1831096" y="1897551"/>
            <a:ext cx="284458" cy="284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G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4E975D52-C0EB-8F7F-C7DF-FEF2D8312595}"/>
              </a:ext>
            </a:extLst>
          </p:cNvPr>
          <p:cNvSpPr/>
          <p:nvPr/>
        </p:nvSpPr>
        <p:spPr>
          <a:xfrm>
            <a:off x="2115553" y="1897551"/>
            <a:ext cx="284458" cy="284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S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B83A25D3-1BA1-1214-BA88-E802810020F2}"/>
              </a:ext>
            </a:extLst>
          </p:cNvPr>
          <p:cNvSpPr/>
          <p:nvPr/>
        </p:nvSpPr>
        <p:spPr>
          <a:xfrm>
            <a:off x="2400647" y="1897551"/>
            <a:ext cx="284458" cy="2844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W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A9EF39BD-17AD-EB2A-552A-6E8ABF6165F5}"/>
              </a:ext>
            </a:extLst>
          </p:cNvPr>
          <p:cNvSpPr/>
          <p:nvPr/>
        </p:nvSpPr>
        <p:spPr>
          <a:xfrm>
            <a:off x="1546638" y="2482923"/>
            <a:ext cx="284458" cy="2844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R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1F9759BB-0AC5-F4FB-CC7B-550241D98324}"/>
              </a:ext>
            </a:extLst>
          </p:cNvPr>
          <p:cNvSpPr/>
          <p:nvPr/>
        </p:nvSpPr>
        <p:spPr>
          <a:xfrm>
            <a:off x="1831096" y="2482923"/>
            <a:ext cx="284458" cy="2844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G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A65F30EF-3511-E5C1-55F2-4E69DC9BF59A}"/>
              </a:ext>
            </a:extLst>
          </p:cNvPr>
          <p:cNvSpPr/>
          <p:nvPr/>
        </p:nvSpPr>
        <p:spPr>
          <a:xfrm>
            <a:off x="2115554" y="2482923"/>
            <a:ext cx="284458" cy="2844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S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47C3D0DF-7E23-6A5C-C0F6-145C7FD23B67}"/>
              </a:ext>
            </a:extLst>
          </p:cNvPr>
          <p:cNvSpPr/>
          <p:nvPr/>
        </p:nvSpPr>
        <p:spPr>
          <a:xfrm>
            <a:off x="2400647" y="2482923"/>
            <a:ext cx="284458" cy="2844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W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E9A8835-4F74-8C88-A178-F7822B7CA72F}"/>
              </a:ext>
            </a:extLst>
          </p:cNvPr>
          <p:cNvSpPr/>
          <p:nvPr/>
        </p:nvSpPr>
        <p:spPr>
          <a:xfrm>
            <a:off x="1545367" y="3032061"/>
            <a:ext cx="284458" cy="284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R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9760B876-AF37-9454-19D6-3E2B315132D6}"/>
              </a:ext>
            </a:extLst>
          </p:cNvPr>
          <p:cNvSpPr/>
          <p:nvPr/>
        </p:nvSpPr>
        <p:spPr>
          <a:xfrm>
            <a:off x="1830460" y="3032061"/>
            <a:ext cx="284458" cy="284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G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D149F826-B3EE-1F7A-F3DD-E11E3BE9A42D}"/>
              </a:ext>
            </a:extLst>
          </p:cNvPr>
          <p:cNvSpPr/>
          <p:nvPr/>
        </p:nvSpPr>
        <p:spPr>
          <a:xfrm>
            <a:off x="2114918" y="3032061"/>
            <a:ext cx="284458" cy="284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S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6B14E637-55C7-2CF0-643E-2E13ECB3CFBF}"/>
              </a:ext>
            </a:extLst>
          </p:cNvPr>
          <p:cNvSpPr/>
          <p:nvPr/>
        </p:nvSpPr>
        <p:spPr>
          <a:xfrm>
            <a:off x="2400011" y="3032061"/>
            <a:ext cx="284458" cy="2844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W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05B5C66F-572E-5EDD-6C97-641F7527ACE4}"/>
              </a:ext>
            </a:extLst>
          </p:cNvPr>
          <p:cNvSpPr/>
          <p:nvPr/>
        </p:nvSpPr>
        <p:spPr>
          <a:xfrm>
            <a:off x="1561057" y="1384984"/>
            <a:ext cx="284458" cy="28445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R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8C7FD89-4793-11B8-D530-4516A9445FFB}"/>
              </a:ext>
            </a:extLst>
          </p:cNvPr>
          <p:cNvSpPr/>
          <p:nvPr/>
        </p:nvSpPr>
        <p:spPr>
          <a:xfrm>
            <a:off x="1845198" y="1384984"/>
            <a:ext cx="284458" cy="28445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G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856EA65-106C-EE38-E916-643BAAA01611}"/>
              </a:ext>
            </a:extLst>
          </p:cNvPr>
          <p:cNvSpPr/>
          <p:nvPr/>
        </p:nvSpPr>
        <p:spPr>
          <a:xfrm>
            <a:off x="2130291" y="1384984"/>
            <a:ext cx="284458" cy="28445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S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7A3C7FB-2B15-599E-A508-3D1DC7C48B57}"/>
              </a:ext>
            </a:extLst>
          </p:cNvPr>
          <p:cNvSpPr/>
          <p:nvPr/>
        </p:nvSpPr>
        <p:spPr>
          <a:xfrm>
            <a:off x="2413477" y="1384984"/>
            <a:ext cx="284458" cy="28445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W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78BF855A-8687-98E8-8549-049890E00A63}"/>
              </a:ext>
            </a:extLst>
          </p:cNvPr>
          <p:cNvSpPr txBox="1"/>
          <p:nvPr/>
        </p:nvSpPr>
        <p:spPr>
          <a:xfrm>
            <a:off x="727545" y="1629282"/>
            <a:ext cx="772341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 err="1"/>
              <a:t>N_hi</a:t>
            </a:r>
            <a:endParaRPr lang="en-US" sz="1446" dirty="0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098C385-8E2A-41CD-08FA-8575DA93E495}"/>
              </a:ext>
            </a:extLst>
          </p:cNvPr>
          <p:cNvSpPr txBox="1"/>
          <p:nvPr/>
        </p:nvSpPr>
        <p:spPr>
          <a:xfrm>
            <a:off x="710310" y="2727221"/>
            <a:ext cx="788303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 err="1"/>
              <a:t>N_lo</a:t>
            </a:r>
            <a:endParaRPr lang="en-US" sz="1446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86879E5-E139-32C2-7776-D32B3322E396}"/>
              </a:ext>
            </a:extLst>
          </p:cNvPr>
          <p:cNvSpPr txBox="1"/>
          <p:nvPr/>
        </p:nvSpPr>
        <p:spPr>
          <a:xfrm>
            <a:off x="2717574" y="1384984"/>
            <a:ext cx="790199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X^{i hi}</a:t>
            </a:r>
            <a:endParaRPr lang="en-US" sz="1446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B71943E1-106D-1C7D-20EF-9C26A734F9FC}"/>
              </a:ext>
            </a:extLst>
          </p:cNvPr>
          <p:cNvSpPr txBox="1"/>
          <p:nvPr/>
        </p:nvSpPr>
        <p:spPr>
          <a:xfrm>
            <a:off x="2716929" y="1897551"/>
            <a:ext cx="790199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X^{i lo}</a:t>
            </a:r>
            <a:endParaRPr lang="en-US" sz="1446" dirty="0"/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C6970B6B-49C8-CEA4-ED97-E0CF544ED8F4}"/>
              </a:ext>
            </a:extLst>
          </p:cNvPr>
          <p:cNvCxnSpPr>
            <a:cxnSpLocks/>
            <a:stCxn id="218" idx="3"/>
            <a:endCxn id="226" idx="1"/>
          </p:cNvCxnSpPr>
          <p:nvPr/>
        </p:nvCxnSpPr>
        <p:spPr>
          <a:xfrm flipV="1">
            <a:off x="3507773" y="1532316"/>
            <a:ext cx="678036" cy="10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20A928C-B95F-311B-1690-C83F5E03994B}"/>
              </a:ext>
            </a:extLst>
          </p:cNvPr>
          <p:cNvSpPr/>
          <p:nvPr/>
        </p:nvSpPr>
        <p:spPr>
          <a:xfrm>
            <a:off x="4185809" y="1434368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47" name="Rectangle 246">
            <a:extLst>
              <a:ext uri="{FF2B5EF4-FFF2-40B4-BE49-F238E27FC236}">
                <a16:creationId xmlns:a16="http://schemas.microsoft.com/office/drawing/2014/main" id="{B50E75C8-E0F9-663B-C876-53DE95C30BD1}"/>
              </a:ext>
            </a:extLst>
          </p:cNvPr>
          <p:cNvSpPr/>
          <p:nvPr/>
        </p:nvSpPr>
        <p:spPr>
          <a:xfrm>
            <a:off x="6629420" y="1433317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53" name="Rectangle 252">
            <a:extLst>
              <a:ext uri="{FF2B5EF4-FFF2-40B4-BE49-F238E27FC236}">
                <a16:creationId xmlns:a16="http://schemas.microsoft.com/office/drawing/2014/main" id="{F3658A07-B146-14C1-BF2C-DA2E216C0F61}"/>
              </a:ext>
            </a:extLst>
          </p:cNvPr>
          <p:cNvSpPr/>
          <p:nvPr/>
        </p:nvSpPr>
        <p:spPr>
          <a:xfrm>
            <a:off x="4407843" y="1947431"/>
            <a:ext cx="57011" cy="195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79ED8D5-2BA1-8816-AA75-92E697595B72}"/>
              </a:ext>
            </a:extLst>
          </p:cNvPr>
          <p:cNvSpPr/>
          <p:nvPr/>
        </p:nvSpPr>
        <p:spPr>
          <a:xfrm>
            <a:off x="4350832" y="1947431"/>
            <a:ext cx="57011" cy="195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9DEF04F8-4533-9803-19D2-C719C8111321}"/>
              </a:ext>
            </a:extLst>
          </p:cNvPr>
          <p:cNvSpPr/>
          <p:nvPr/>
        </p:nvSpPr>
        <p:spPr>
          <a:xfrm>
            <a:off x="4293821" y="1947431"/>
            <a:ext cx="57011" cy="195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59" name="Rectangle 258">
            <a:extLst>
              <a:ext uri="{FF2B5EF4-FFF2-40B4-BE49-F238E27FC236}">
                <a16:creationId xmlns:a16="http://schemas.microsoft.com/office/drawing/2014/main" id="{393B4035-56E2-7E3E-2C07-567401BC8E99}"/>
              </a:ext>
            </a:extLst>
          </p:cNvPr>
          <p:cNvSpPr/>
          <p:nvPr/>
        </p:nvSpPr>
        <p:spPr>
          <a:xfrm>
            <a:off x="4464854" y="1947431"/>
            <a:ext cx="57011" cy="195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BD32D2B6-813F-1FD4-EAFD-9A28C7250FC3}"/>
              </a:ext>
            </a:extLst>
          </p:cNvPr>
          <p:cNvSpPr/>
          <p:nvPr/>
        </p:nvSpPr>
        <p:spPr>
          <a:xfrm>
            <a:off x="4521865" y="1947431"/>
            <a:ext cx="57011" cy="195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FC8D9466-8C76-79AF-70F7-D5A882AE8AFD}"/>
              </a:ext>
            </a:extLst>
          </p:cNvPr>
          <p:cNvSpPr/>
          <p:nvPr/>
        </p:nvSpPr>
        <p:spPr>
          <a:xfrm>
            <a:off x="4166908" y="3097796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D0BABF90-8B1C-B6AB-23C8-C2EB884A617A}"/>
              </a:ext>
            </a:extLst>
          </p:cNvPr>
          <p:cNvSpPr/>
          <p:nvPr/>
        </p:nvSpPr>
        <p:spPr>
          <a:xfrm>
            <a:off x="4332830" y="3097796"/>
            <a:ext cx="57011" cy="19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A0A2485D-29A4-34B3-97B1-1872114344D2}"/>
              </a:ext>
            </a:extLst>
          </p:cNvPr>
          <p:cNvSpPr/>
          <p:nvPr/>
        </p:nvSpPr>
        <p:spPr>
          <a:xfrm>
            <a:off x="4275819" y="3097796"/>
            <a:ext cx="57011" cy="19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6D6D76AF-9EE8-2BC8-28B4-F8C303549CD8}"/>
              </a:ext>
            </a:extLst>
          </p:cNvPr>
          <p:cNvSpPr/>
          <p:nvPr/>
        </p:nvSpPr>
        <p:spPr>
          <a:xfrm>
            <a:off x="4389841" y="3097796"/>
            <a:ext cx="57011" cy="19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569961DC-9D37-D273-D683-CB9CF47AED72}"/>
              </a:ext>
            </a:extLst>
          </p:cNvPr>
          <p:cNvSpPr/>
          <p:nvPr/>
        </p:nvSpPr>
        <p:spPr>
          <a:xfrm>
            <a:off x="4446852" y="3097796"/>
            <a:ext cx="57011" cy="19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F2ED0686-4DCD-EFEF-715A-CF0AD00A34FF}"/>
              </a:ext>
            </a:extLst>
          </p:cNvPr>
          <p:cNvSpPr/>
          <p:nvPr/>
        </p:nvSpPr>
        <p:spPr>
          <a:xfrm>
            <a:off x="4503863" y="3097796"/>
            <a:ext cx="57011" cy="19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1B0815D5-0267-8101-C578-93C4169E7CC1}"/>
              </a:ext>
            </a:extLst>
          </p:cNvPr>
          <p:cNvSpPr/>
          <p:nvPr/>
        </p:nvSpPr>
        <p:spPr>
          <a:xfrm>
            <a:off x="6610520" y="3096745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15F0B3CA-282F-763F-9BCA-5A18C581A423}"/>
              </a:ext>
            </a:extLst>
          </p:cNvPr>
          <p:cNvSpPr/>
          <p:nvPr/>
        </p:nvSpPr>
        <p:spPr>
          <a:xfrm>
            <a:off x="4182304" y="2551286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79D565E7-88BD-C8EE-9552-0ECF681710B5}"/>
              </a:ext>
            </a:extLst>
          </p:cNvPr>
          <p:cNvSpPr/>
          <p:nvPr/>
        </p:nvSpPr>
        <p:spPr>
          <a:xfrm>
            <a:off x="4286117" y="2550740"/>
            <a:ext cx="57011" cy="195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6CA5217B-655D-DEC4-745D-B02473A4E8E5}"/>
              </a:ext>
            </a:extLst>
          </p:cNvPr>
          <p:cNvSpPr/>
          <p:nvPr/>
        </p:nvSpPr>
        <p:spPr>
          <a:xfrm>
            <a:off x="4514149" y="2550740"/>
            <a:ext cx="57011" cy="195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7CC5AF44-3202-3CCA-B893-43CFB0852418}"/>
              </a:ext>
            </a:extLst>
          </p:cNvPr>
          <p:cNvSpPr/>
          <p:nvPr/>
        </p:nvSpPr>
        <p:spPr>
          <a:xfrm>
            <a:off x="4457138" y="2550740"/>
            <a:ext cx="57011" cy="195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AF7DF32B-99FD-CA09-31B4-19558D2E492F}"/>
              </a:ext>
            </a:extLst>
          </p:cNvPr>
          <p:cNvSpPr/>
          <p:nvPr/>
        </p:nvSpPr>
        <p:spPr>
          <a:xfrm>
            <a:off x="4400127" y="2550740"/>
            <a:ext cx="57011" cy="195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12677E45-02FD-7B08-3508-104265EB8917}"/>
              </a:ext>
            </a:extLst>
          </p:cNvPr>
          <p:cNvSpPr/>
          <p:nvPr/>
        </p:nvSpPr>
        <p:spPr>
          <a:xfrm>
            <a:off x="4343116" y="2550740"/>
            <a:ext cx="57011" cy="195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25FF5297-6272-A3BA-E7CF-A51F27E5C2B1}"/>
              </a:ext>
            </a:extLst>
          </p:cNvPr>
          <p:cNvSpPr/>
          <p:nvPr/>
        </p:nvSpPr>
        <p:spPr>
          <a:xfrm>
            <a:off x="6625916" y="2550235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6AFF6C00-FEDC-DD41-16BF-1752696374A1}"/>
              </a:ext>
            </a:extLst>
          </p:cNvPr>
          <p:cNvSpPr/>
          <p:nvPr/>
        </p:nvSpPr>
        <p:spPr>
          <a:xfrm>
            <a:off x="4233396" y="2550740"/>
            <a:ext cx="57011" cy="1958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cxnSp>
        <p:nvCxnSpPr>
          <p:cNvPr id="322" name="Straight Arrow Connector 321">
            <a:extLst>
              <a:ext uri="{FF2B5EF4-FFF2-40B4-BE49-F238E27FC236}">
                <a16:creationId xmlns:a16="http://schemas.microsoft.com/office/drawing/2014/main" id="{0E6E3FE4-434A-A6DE-F17D-11239EB73235}"/>
              </a:ext>
            </a:extLst>
          </p:cNvPr>
          <p:cNvCxnSpPr>
            <a:cxnSpLocks/>
            <a:stCxn id="219" idx="3"/>
            <a:endCxn id="121" idx="1"/>
          </p:cNvCxnSpPr>
          <p:nvPr/>
        </p:nvCxnSpPr>
        <p:spPr>
          <a:xfrm flipV="1">
            <a:off x="3507128" y="2045379"/>
            <a:ext cx="676928" cy="95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Arrow Connector 325">
            <a:extLst>
              <a:ext uri="{FF2B5EF4-FFF2-40B4-BE49-F238E27FC236}">
                <a16:creationId xmlns:a16="http://schemas.microsoft.com/office/drawing/2014/main" id="{629507D0-4C11-CC00-7AA3-60DBAA21FE5C}"/>
              </a:ext>
            </a:extLst>
          </p:cNvPr>
          <p:cNvCxnSpPr>
            <a:cxnSpLocks/>
            <a:stCxn id="591" idx="3"/>
            <a:endCxn id="298" idx="1"/>
          </p:cNvCxnSpPr>
          <p:nvPr/>
        </p:nvCxnSpPr>
        <p:spPr>
          <a:xfrm>
            <a:off x="3507128" y="2628480"/>
            <a:ext cx="675176" cy="2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E1BF81C0-3210-E50D-CEE1-CA45981F3B84}"/>
              </a:ext>
            </a:extLst>
          </p:cNvPr>
          <p:cNvCxnSpPr>
            <a:cxnSpLocks/>
            <a:stCxn id="592" idx="3"/>
            <a:endCxn id="274" idx="1"/>
          </p:cNvCxnSpPr>
          <p:nvPr/>
        </p:nvCxnSpPr>
        <p:spPr>
          <a:xfrm>
            <a:off x="3507128" y="3190127"/>
            <a:ext cx="659780" cy="56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4" name="Rectangle 343">
            <a:extLst>
              <a:ext uri="{FF2B5EF4-FFF2-40B4-BE49-F238E27FC236}">
                <a16:creationId xmlns:a16="http://schemas.microsoft.com/office/drawing/2014/main" id="{58E62B61-FDC7-F24B-62EE-8A06274ADDA2}"/>
              </a:ext>
            </a:extLst>
          </p:cNvPr>
          <p:cNvSpPr/>
          <p:nvPr/>
        </p:nvSpPr>
        <p:spPr>
          <a:xfrm>
            <a:off x="4218807" y="3097796"/>
            <a:ext cx="57011" cy="1958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03BF1C5C-BB3D-D3EE-7267-D6F8270FA31E}"/>
              </a:ext>
            </a:extLst>
          </p:cNvPr>
          <p:cNvSpPr/>
          <p:nvPr/>
        </p:nvSpPr>
        <p:spPr>
          <a:xfrm>
            <a:off x="4237257" y="1947431"/>
            <a:ext cx="57011" cy="1958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FDEF0D67-3A3E-7F0A-9ACB-EE90C65D3AB9}"/>
              </a:ext>
            </a:extLst>
          </p:cNvPr>
          <p:cNvSpPr/>
          <p:nvPr/>
        </p:nvSpPr>
        <p:spPr>
          <a:xfrm>
            <a:off x="4299030" y="1434795"/>
            <a:ext cx="57011" cy="1958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F9EF3B2-C08E-9AFD-A890-05C2E0C4232F}"/>
              </a:ext>
            </a:extLst>
          </p:cNvPr>
          <p:cNvSpPr/>
          <p:nvPr/>
        </p:nvSpPr>
        <p:spPr>
          <a:xfrm>
            <a:off x="4356041" y="1434795"/>
            <a:ext cx="57011" cy="1958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1BC3898D-A6B3-F6BF-202D-6187F2587B9B}"/>
              </a:ext>
            </a:extLst>
          </p:cNvPr>
          <p:cNvSpPr/>
          <p:nvPr/>
        </p:nvSpPr>
        <p:spPr>
          <a:xfrm>
            <a:off x="4470443" y="1434795"/>
            <a:ext cx="57011" cy="1958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6314D053-AE0A-CB30-C766-62B7E7E94324}"/>
              </a:ext>
            </a:extLst>
          </p:cNvPr>
          <p:cNvSpPr/>
          <p:nvPr/>
        </p:nvSpPr>
        <p:spPr>
          <a:xfrm>
            <a:off x="4413432" y="1434795"/>
            <a:ext cx="57011" cy="1958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C0B0D376-84CC-A55D-FD4C-12DC9DA522C5}"/>
              </a:ext>
            </a:extLst>
          </p:cNvPr>
          <p:cNvSpPr/>
          <p:nvPr/>
        </p:nvSpPr>
        <p:spPr>
          <a:xfrm>
            <a:off x="4241639" y="1434795"/>
            <a:ext cx="57011" cy="1958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C2F10E4D-49AF-900A-B3ED-E2BB8AFD5118}"/>
              </a:ext>
            </a:extLst>
          </p:cNvPr>
          <p:cNvSpPr/>
          <p:nvPr/>
        </p:nvSpPr>
        <p:spPr>
          <a:xfrm>
            <a:off x="4526560" y="1434795"/>
            <a:ext cx="57011" cy="1958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66519C1-3AE3-5C80-FEC2-51F95230A14F}"/>
              </a:ext>
            </a:extLst>
          </p:cNvPr>
          <p:cNvSpPr txBox="1"/>
          <p:nvPr/>
        </p:nvSpPr>
        <p:spPr>
          <a:xfrm>
            <a:off x="1426079" y="237375"/>
            <a:ext cx="2438640" cy="982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If </a:t>
            </a:r>
            <a:r>
              <a:rPr lang="fr-CH" sz="1446" dirty="0" err="1"/>
              <a:t>given</a:t>
            </a:r>
            <a:r>
              <a:rPr lang="fr-CH" sz="1446" dirty="0"/>
              <a:t> in RGSW format, </a:t>
            </a:r>
          </a:p>
          <a:p>
            <a:r>
              <a:rPr lang="fr-CH" sz="1446" dirty="0"/>
              <a:t>first </a:t>
            </a:r>
            <a:r>
              <a:rPr lang="fr-CH" sz="1446" dirty="0" err="1"/>
              <a:t>reconstruct</a:t>
            </a:r>
            <a:r>
              <a:rPr lang="fr-CH" sz="1446" dirty="0"/>
              <a:t> the LWE by </a:t>
            </a:r>
            <a:r>
              <a:rPr lang="fr-CH" sz="1446" dirty="0" err="1"/>
              <a:t>multiplying</a:t>
            </a:r>
            <a:r>
              <a:rPr lang="fr-CH" sz="1446" dirty="0"/>
              <a:t> </a:t>
            </a:r>
            <a:r>
              <a:rPr lang="fr-CH" sz="1446" dirty="0" err="1"/>
              <a:t>with</a:t>
            </a:r>
            <a:r>
              <a:rPr lang="fr-CH" sz="1446" dirty="0"/>
              <a:t> a test vector and </a:t>
            </a:r>
            <a:r>
              <a:rPr lang="fr-CH" sz="1446" dirty="0" err="1"/>
              <a:t>sample</a:t>
            </a:r>
            <a:r>
              <a:rPr lang="fr-CH" sz="1446" dirty="0"/>
              <a:t> </a:t>
            </a:r>
            <a:r>
              <a:rPr lang="fr-CH" sz="1446" dirty="0" err="1"/>
              <a:t>extract</a:t>
            </a:r>
            <a:endParaRPr lang="en-US" sz="1446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D8309AD2-007B-9EEE-2045-00B2CD44D1FF}"/>
              </a:ext>
            </a:extLst>
          </p:cNvPr>
          <p:cNvSpPr txBox="1"/>
          <p:nvPr/>
        </p:nvSpPr>
        <p:spPr>
          <a:xfrm>
            <a:off x="4731623" y="868994"/>
            <a:ext cx="1688227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FHEu24 as FHEu6</a:t>
            </a:r>
            <a:endParaRPr lang="en-US" sz="1446" dirty="0"/>
          </a:p>
        </p:txBody>
      </p:sp>
      <p:sp>
        <p:nvSpPr>
          <p:cNvPr id="432" name="Cross 431">
            <a:extLst>
              <a:ext uri="{FF2B5EF4-FFF2-40B4-BE49-F238E27FC236}">
                <a16:creationId xmlns:a16="http://schemas.microsoft.com/office/drawing/2014/main" id="{099F8388-3798-B021-961D-EFA07C8FAC7D}"/>
              </a:ext>
            </a:extLst>
          </p:cNvPr>
          <p:cNvSpPr/>
          <p:nvPr/>
        </p:nvSpPr>
        <p:spPr>
          <a:xfrm>
            <a:off x="7170708" y="2212381"/>
            <a:ext cx="195896" cy="195896"/>
          </a:xfrm>
          <a:prstGeom prst="plus">
            <a:avLst>
              <a:gd name="adj" fmla="val 3796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B9C92806-0479-9DE8-86F3-3BA37CB2BDDB}"/>
              </a:ext>
            </a:extLst>
          </p:cNvPr>
          <p:cNvSpPr/>
          <p:nvPr/>
        </p:nvSpPr>
        <p:spPr>
          <a:xfrm>
            <a:off x="7607527" y="1433317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CDE5D471-CED4-497B-BD55-BF576AD9A8F1}"/>
              </a:ext>
            </a:extLst>
          </p:cNvPr>
          <p:cNvSpPr/>
          <p:nvPr/>
        </p:nvSpPr>
        <p:spPr>
          <a:xfrm>
            <a:off x="10051138" y="1432266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05B0A993-988F-1D02-9A1F-F8970E2FAAD0}"/>
              </a:ext>
            </a:extLst>
          </p:cNvPr>
          <p:cNvSpPr/>
          <p:nvPr/>
        </p:nvSpPr>
        <p:spPr>
          <a:xfrm>
            <a:off x="7720748" y="1433744"/>
            <a:ext cx="57011" cy="1958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D2241E34-7530-B79B-BF94-7B7BCE8F6144}"/>
              </a:ext>
            </a:extLst>
          </p:cNvPr>
          <p:cNvSpPr/>
          <p:nvPr/>
        </p:nvSpPr>
        <p:spPr>
          <a:xfrm>
            <a:off x="7777759" y="1433744"/>
            <a:ext cx="57011" cy="1958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3DD6747F-BC85-27EA-1CB1-5586D72FE333}"/>
              </a:ext>
            </a:extLst>
          </p:cNvPr>
          <p:cNvSpPr/>
          <p:nvPr/>
        </p:nvSpPr>
        <p:spPr>
          <a:xfrm>
            <a:off x="7892161" y="1433744"/>
            <a:ext cx="57011" cy="1958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F46AFD50-5652-6BCF-40B6-47AA7C2A6127}"/>
              </a:ext>
            </a:extLst>
          </p:cNvPr>
          <p:cNvSpPr/>
          <p:nvPr/>
        </p:nvSpPr>
        <p:spPr>
          <a:xfrm>
            <a:off x="7835150" y="1433744"/>
            <a:ext cx="57011" cy="1958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5C392852-C96D-F146-F028-EA91CE033FB6}"/>
              </a:ext>
            </a:extLst>
          </p:cNvPr>
          <p:cNvSpPr/>
          <p:nvPr/>
        </p:nvSpPr>
        <p:spPr>
          <a:xfrm>
            <a:off x="7663357" y="1433744"/>
            <a:ext cx="57011" cy="1958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A2DBB6BE-46C1-692F-7898-C2DB0C3DBB7E}"/>
              </a:ext>
            </a:extLst>
          </p:cNvPr>
          <p:cNvSpPr/>
          <p:nvPr/>
        </p:nvSpPr>
        <p:spPr>
          <a:xfrm>
            <a:off x="7948278" y="1433744"/>
            <a:ext cx="57011" cy="1958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E6180B4C-CDD3-FDF9-05D5-3193890536D7}"/>
              </a:ext>
            </a:extLst>
          </p:cNvPr>
          <p:cNvSpPr/>
          <p:nvPr/>
        </p:nvSpPr>
        <p:spPr>
          <a:xfrm>
            <a:off x="7609612" y="1947431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BB0D46E2-CDD5-ACAF-CD79-8C737058B23A}"/>
              </a:ext>
            </a:extLst>
          </p:cNvPr>
          <p:cNvSpPr/>
          <p:nvPr/>
        </p:nvSpPr>
        <p:spPr>
          <a:xfrm>
            <a:off x="10053223" y="1946380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D1726B14-07F8-93ED-4D20-B357AF34ECF4}"/>
              </a:ext>
            </a:extLst>
          </p:cNvPr>
          <p:cNvSpPr/>
          <p:nvPr/>
        </p:nvSpPr>
        <p:spPr>
          <a:xfrm>
            <a:off x="7722833" y="1947858"/>
            <a:ext cx="57011" cy="1958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49269F48-2C06-12C8-ED9C-4FD2E6FAE01D}"/>
              </a:ext>
            </a:extLst>
          </p:cNvPr>
          <p:cNvSpPr/>
          <p:nvPr/>
        </p:nvSpPr>
        <p:spPr>
          <a:xfrm>
            <a:off x="7779844" y="1947858"/>
            <a:ext cx="57011" cy="1958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45" name="Rectangle 444">
            <a:extLst>
              <a:ext uri="{FF2B5EF4-FFF2-40B4-BE49-F238E27FC236}">
                <a16:creationId xmlns:a16="http://schemas.microsoft.com/office/drawing/2014/main" id="{47329CA3-B2C3-D090-D024-A402F04BA1EB}"/>
              </a:ext>
            </a:extLst>
          </p:cNvPr>
          <p:cNvSpPr/>
          <p:nvPr/>
        </p:nvSpPr>
        <p:spPr>
          <a:xfrm>
            <a:off x="7894246" y="1947858"/>
            <a:ext cx="57011" cy="1958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46" name="Rectangle 445">
            <a:extLst>
              <a:ext uri="{FF2B5EF4-FFF2-40B4-BE49-F238E27FC236}">
                <a16:creationId xmlns:a16="http://schemas.microsoft.com/office/drawing/2014/main" id="{EB3D5D8C-C98A-1F7D-52AD-6B7BFABFEB44}"/>
              </a:ext>
            </a:extLst>
          </p:cNvPr>
          <p:cNvSpPr/>
          <p:nvPr/>
        </p:nvSpPr>
        <p:spPr>
          <a:xfrm>
            <a:off x="7837235" y="1947858"/>
            <a:ext cx="57011" cy="1958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E9A6E1A9-9039-D3C1-21CE-412A416895F3}"/>
              </a:ext>
            </a:extLst>
          </p:cNvPr>
          <p:cNvSpPr/>
          <p:nvPr/>
        </p:nvSpPr>
        <p:spPr>
          <a:xfrm>
            <a:off x="7665442" y="1947858"/>
            <a:ext cx="57011" cy="1958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B6865BF3-C6F4-1497-A8B9-4803B56E2E70}"/>
              </a:ext>
            </a:extLst>
          </p:cNvPr>
          <p:cNvSpPr/>
          <p:nvPr/>
        </p:nvSpPr>
        <p:spPr>
          <a:xfrm>
            <a:off x="7950363" y="1947858"/>
            <a:ext cx="57011" cy="1958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5550B292-091E-164A-914F-8A8AF81A6FF2}"/>
              </a:ext>
            </a:extLst>
          </p:cNvPr>
          <p:cNvSpPr/>
          <p:nvPr/>
        </p:nvSpPr>
        <p:spPr>
          <a:xfrm>
            <a:off x="7607527" y="2551286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50" name="Rectangle 449">
            <a:extLst>
              <a:ext uri="{FF2B5EF4-FFF2-40B4-BE49-F238E27FC236}">
                <a16:creationId xmlns:a16="http://schemas.microsoft.com/office/drawing/2014/main" id="{ACEE8C52-4EAC-83F5-58AC-5DB6B5D9465B}"/>
              </a:ext>
            </a:extLst>
          </p:cNvPr>
          <p:cNvSpPr/>
          <p:nvPr/>
        </p:nvSpPr>
        <p:spPr>
          <a:xfrm>
            <a:off x="10051138" y="2550235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810D3678-CB0F-1390-BAAF-0E2BEFBEE42A}"/>
              </a:ext>
            </a:extLst>
          </p:cNvPr>
          <p:cNvSpPr/>
          <p:nvPr/>
        </p:nvSpPr>
        <p:spPr>
          <a:xfrm>
            <a:off x="7720748" y="2551713"/>
            <a:ext cx="57011" cy="195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7A0A44B2-8161-4DBE-7ECE-69668ED34095}"/>
              </a:ext>
            </a:extLst>
          </p:cNvPr>
          <p:cNvSpPr/>
          <p:nvPr/>
        </p:nvSpPr>
        <p:spPr>
          <a:xfrm>
            <a:off x="7777759" y="2551713"/>
            <a:ext cx="57011" cy="195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F45EBAE5-9AB1-6656-9882-B0A02FEB5C1D}"/>
              </a:ext>
            </a:extLst>
          </p:cNvPr>
          <p:cNvSpPr/>
          <p:nvPr/>
        </p:nvSpPr>
        <p:spPr>
          <a:xfrm>
            <a:off x="7892161" y="2551713"/>
            <a:ext cx="57011" cy="195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FF01F2CF-374A-727F-4FA2-52CAF88FB79D}"/>
              </a:ext>
            </a:extLst>
          </p:cNvPr>
          <p:cNvSpPr/>
          <p:nvPr/>
        </p:nvSpPr>
        <p:spPr>
          <a:xfrm>
            <a:off x="7835150" y="2551713"/>
            <a:ext cx="57011" cy="195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F05EF725-33E1-AC6C-DE2A-DCC6F2830BBA}"/>
              </a:ext>
            </a:extLst>
          </p:cNvPr>
          <p:cNvSpPr/>
          <p:nvPr/>
        </p:nvSpPr>
        <p:spPr>
          <a:xfrm>
            <a:off x="7663357" y="2551713"/>
            <a:ext cx="57011" cy="195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05C0B5A6-1E60-7D57-0C2E-193356D9C1DC}"/>
              </a:ext>
            </a:extLst>
          </p:cNvPr>
          <p:cNvSpPr/>
          <p:nvPr/>
        </p:nvSpPr>
        <p:spPr>
          <a:xfrm>
            <a:off x="7948278" y="2551713"/>
            <a:ext cx="57011" cy="1958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D20F7AEF-D922-FC5E-53E8-992AC99648AC}"/>
              </a:ext>
            </a:extLst>
          </p:cNvPr>
          <p:cNvSpPr/>
          <p:nvPr/>
        </p:nvSpPr>
        <p:spPr>
          <a:xfrm>
            <a:off x="7607527" y="3097796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C5962F90-E345-18AC-2AF5-1F47D8715BC4}"/>
              </a:ext>
            </a:extLst>
          </p:cNvPr>
          <p:cNvSpPr/>
          <p:nvPr/>
        </p:nvSpPr>
        <p:spPr>
          <a:xfrm>
            <a:off x="10051138" y="3096745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7111722A-0735-523A-E8A9-C4B62FFA829C}"/>
              </a:ext>
            </a:extLst>
          </p:cNvPr>
          <p:cNvSpPr/>
          <p:nvPr/>
        </p:nvSpPr>
        <p:spPr>
          <a:xfrm>
            <a:off x="7720748" y="3098223"/>
            <a:ext cx="57011" cy="195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60" name="Rectangle 459">
            <a:extLst>
              <a:ext uri="{FF2B5EF4-FFF2-40B4-BE49-F238E27FC236}">
                <a16:creationId xmlns:a16="http://schemas.microsoft.com/office/drawing/2014/main" id="{424B0F54-FC20-AFEF-E872-33ECC6641BCB}"/>
              </a:ext>
            </a:extLst>
          </p:cNvPr>
          <p:cNvSpPr/>
          <p:nvPr/>
        </p:nvSpPr>
        <p:spPr>
          <a:xfrm>
            <a:off x="7777759" y="3098223"/>
            <a:ext cx="57011" cy="195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61" name="Rectangle 460">
            <a:extLst>
              <a:ext uri="{FF2B5EF4-FFF2-40B4-BE49-F238E27FC236}">
                <a16:creationId xmlns:a16="http://schemas.microsoft.com/office/drawing/2014/main" id="{655C3925-B54E-C946-4166-CECD8574CAE8}"/>
              </a:ext>
            </a:extLst>
          </p:cNvPr>
          <p:cNvSpPr/>
          <p:nvPr/>
        </p:nvSpPr>
        <p:spPr>
          <a:xfrm>
            <a:off x="7892161" y="3098223"/>
            <a:ext cx="57011" cy="195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C3E318D5-2680-B853-3B93-DB148C211898}"/>
              </a:ext>
            </a:extLst>
          </p:cNvPr>
          <p:cNvSpPr/>
          <p:nvPr/>
        </p:nvSpPr>
        <p:spPr>
          <a:xfrm>
            <a:off x="7835150" y="3098223"/>
            <a:ext cx="57011" cy="195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63" name="Rectangle 462">
            <a:extLst>
              <a:ext uri="{FF2B5EF4-FFF2-40B4-BE49-F238E27FC236}">
                <a16:creationId xmlns:a16="http://schemas.microsoft.com/office/drawing/2014/main" id="{4193E662-7787-C0F1-9BAC-2939405E7D31}"/>
              </a:ext>
            </a:extLst>
          </p:cNvPr>
          <p:cNvSpPr/>
          <p:nvPr/>
        </p:nvSpPr>
        <p:spPr>
          <a:xfrm>
            <a:off x="7663357" y="3098223"/>
            <a:ext cx="57011" cy="195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64" name="Rectangle 463">
            <a:extLst>
              <a:ext uri="{FF2B5EF4-FFF2-40B4-BE49-F238E27FC236}">
                <a16:creationId xmlns:a16="http://schemas.microsoft.com/office/drawing/2014/main" id="{38D55F09-158F-8EE7-AC47-0ECE6A5DD05A}"/>
              </a:ext>
            </a:extLst>
          </p:cNvPr>
          <p:cNvSpPr/>
          <p:nvPr/>
        </p:nvSpPr>
        <p:spPr>
          <a:xfrm>
            <a:off x="7948278" y="3098223"/>
            <a:ext cx="57011" cy="19589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0DD14268-7EB8-08B0-F250-2D0BBDDA3C1B}"/>
              </a:ext>
            </a:extLst>
          </p:cNvPr>
          <p:cNvSpPr txBox="1"/>
          <p:nvPr/>
        </p:nvSpPr>
        <p:spPr>
          <a:xfrm>
            <a:off x="8325139" y="830810"/>
            <a:ext cx="1204284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 err="1"/>
              <a:t>Add</a:t>
            </a:r>
            <a:r>
              <a:rPr lang="fr-CH" sz="1446" dirty="0"/>
              <a:t> OFFSET</a:t>
            </a:r>
            <a:endParaRPr lang="en-US" sz="1446" dirty="0"/>
          </a:p>
        </p:txBody>
      </p:sp>
      <p:sp>
        <p:nvSpPr>
          <p:cNvPr id="466" name="Rectangle 465">
            <a:extLst>
              <a:ext uri="{FF2B5EF4-FFF2-40B4-BE49-F238E27FC236}">
                <a16:creationId xmlns:a16="http://schemas.microsoft.com/office/drawing/2014/main" id="{0EB71812-A9C3-38A2-044B-939CB2EFB845}"/>
              </a:ext>
            </a:extLst>
          </p:cNvPr>
          <p:cNvSpPr/>
          <p:nvPr/>
        </p:nvSpPr>
        <p:spPr>
          <a:xfrm>
            <a:off x="10772831" y="1425974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15C723AE-F715-76D2-524C-F55DB5BAC956}"/>
              </a:ext>
            </a:extLst>
          </p:cNvPr>
          <p:cNvSpPr/>
          <p:nvPr/>
        </p:nvSpPr>
        <p:spPr>
          <a:xfrm>
            <a:off x="13216442" y="1424923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68" name="Rectangle 467">
            <a:extLst>
              <a:ext uri="{FF2B5EF4-FFF2-40B4-BE49-F238E27FC236}">
                <a16:creationId xmlns:a16="http://schemas.microsoft.com/office/drawing/2014/main" id="{B30D02E0-E9B8-7B69-1835-D0442224F42D}"/>
              </a:ext>
            </a:extLst>
          </p:cNvPr>
          <p:cNvSpPr/>
          <p:nvPr/>
        </p:nvSpPr>
        <p:spPr>
          <a:xfrm>
            <a:off x="10886052" y="142640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69" name="Rectangle 468">
            <a:extLst>
              <a:ext uri="{FF2B5EF4-FFF2-40B4-BE49-F238E27FC236}">
                <a16:creationId xmlns:a16="http://schemas.microsoft.com/office/drawing/2014/main" id="{C27212C9-5A6A-B0EB-640D-284B5E237A3C}"/>
              </a:ext>
            </a:extLst>
          </p:cNvPr>
          <p:cNvSpPr/>
          <p:nvPr/>
        </p:nvSpPr>
        <p:spPr>
          <a:xfrm>
            <a:off x="10943063" y="142640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B1BB5A74-10A7-CAC5-A7E7-123A01FBE430}"/>
              </a:ext>
            </a:extLst>
          </p:cNvPr>
          <p:cNvSpPr/>
          <p:nvPr/>
        </p:nvSpPr>
        <p:spPr>
          <a:xfrm>
            <a:off x="11057465" y="142640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40AB32AF-9519-6E30-D66B-F05EEDA0B495}"/>
              </a:ext>
            </a:extLst>
          </p:cNvPr>
          <p:cNvSpPr/>
          <p:nvPr/>
        </p:nvSpPr>
        <p:spPr>
          <a:xfrm>
            <a:off x="11000454" y="142640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8FBA4396-414F-03CA-D86C-EC49A0D39A11}"/>
              </a:ext>
            </a:extLst>
          </p:cNvPr>
          <p:cNvSpPr/>
          <p:nvPr/>
        </p:nvSpPr>
        <p:spPr>
          <a:xfrm>
            <a:off x="10828661" y="142640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4EBCDD51-70A9-FDBA-ABE5-479E10F4E9FC}"/>
              </a:ext>
            </a:extLst>
          </p:cNvPr>
          <p:cNvSpPr/>
          <p:nvPr/>
        </p:nvSpPr>
        <p:spPr>
          <a:xfrm>
            <a:off x="11113582" y="142640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189D9AF9-D69F-127F-8B13-D73BDE472C0D}"/>
              </a:ext>
            </a:extLst>
          </p:cNvPr>
          <p:cNvSpPr/>
          <p:nvPr/>
        </p:nvSpPr>
        <p:spPr>
          <a:xfrm>
            <a:off x="10774916" y="1940088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57894618-F3CB-9733-5618-EE84E8F76649}"/>
              </a:ext>
            </a:extLst>
          </p:cNvPr>
          <p:cNvSpPr/>
          <p:nvPr/>
        </p:nvSpPr>
        <p:spPr>
          <a:xfrm>
            <a:off x="13218527" y="1939037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E56B0245-CDCC-7D3D-B5BA-424B2E3265A9}"/>
              </a:ext>
            </a:extLst>
          </p:cNvPr>
          <p:cNvSpPr/>
          <p:nvPr/>
        </p:nvSpPr>
        <p:spPr>
          <a:xfrm>
            <a:off x="10888137" y="194051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7460BB1A-8CD7-A026-F97F-1754CF5D5084}"/>
              </a:ext>
            </a:extLst>
          </p:cNvPr>
          <p:cNvSpPr/>
          <p:nvPr/>
        </p:nvSpPr>
        <p:spPr>
          <a:xfrm>
            <a:off x="10945148" y="194051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F77CA3B1-A182-9656-DC12-5D3225AE4F94}"/>
              </a:ext>
            </a:extLst>
          </p:cNvPr>
          <p:cNvSpPr/>
          <p:nvPr/>
        </p:nvSpPr>
        <p:spPr>
          <a:xfrm>
            <a:off x="11059550" y="194051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4ECB12CE-A434-487C-992B-6A3C6A4BDC04}"/>
              </a:ext>
            </a:extLst>
          </p:cNvPr>
          <p:cNvSpPr/>
          <p:nvPr/>
        </p:nvSpPr>
        <p:spPr>
          <a:xfrm>
            <a:off x="11002539" y="194051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AAD5EAC3-DA57-2A91-004C-3BC9A5DB9016}"/>
              </a:ext>
            </a:extLst>
          </p:cNvPr>
          <p:cNvSpPr/>
          <p:nvPr/>
        </p:nvSpPr>
        <p:spPr>
          <a:xfrm>
            <a:off x="10830746" y="194051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18DF30D4-7A6F-B3E2-7AC9-D460AAE2E108}"/>
              </a:ext>
            </a:extLst>
          </p:cNvPr>
          <p:cNvSpPr/>
          <p:nvPr/>
        </p:nvSpPr>
        <p:spPr>
          <a:xfrm>
            <a:off x="11115667" y="194051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B8C3F48D-285B-09A8-EAD9-A3169FDE5081}"/>
              </a:ext>
            </a:extLst>
          </p:cNvPr>
          <p:cNvSpPr/>
          <p:nvPr/>
        </p:nvSpPr>
        <p:spPr>
          <a:xfrm>
            <a:off x="10772831" y="2543943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5AD9C4FD-96F0-0EE9-ACF3-456B6CE33D3A}"/>
              </a:ext>
            </a:extLst>
          </p:cNvPr>
          <p:cNvSpPr/>
          <p:nvPr/>
        </p:nvSpPr>
        <p:spPr>
          <a:xfrm>
            <a:off x="13216442" y="2542892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99FAD5A2-2447-F72C-D0D7-54A5884FC086}"/>
              </a:ext>
            </a:extLst>
          </p:cNvPr>
          <p:cNvSpPr/>
          <p:nvPr/>
        </p:nvSpPr>
        <p:spPr>
          <a:xfrm>
            <a:off x="10886052" y="254437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55DE34ED-DEEB-5225-CA9A-263F2AC869BA}"/>
              </a:ext>
            </a:extLst>
          </p:cNvPr>
          <p:cNvSpPr/>
          <p:nvPr/>
        </p:nvSpPr>
        <p:spPr>
          <a:xfrm>
            <a:off x="10943063" y="254437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F6403F10-D1EB-273D-AAF2-9253E94F0C3C}"/>
              </a:ext>
            </a:extLst>
          </p:cNvPr>
          <p:cNvSpPr/>
          <p:nvPr/>
        </p:nvSpPr>
        <p:spPr>
          <a:xfrm>
            <a:off x="11057465" y="254437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1F61BBEE-7D5F-F90B-7EB3-E699CF5BA28A}"/>
              </a:ext>
            </a:extLst>
          </p:cNvPr>
          <p:cNvSpPr/>
          <p:nvPr/>
        </p:nvSpPr>
        <p:spPr>
          <a:xfrm>
            <a:off x="11000454" y="254437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D15E0FDC-63A1-AC5D-F701-1B1EF3322DFE}"/>
              </a:ext>
            </a:extLst>
          </p:cNvPr>
          <p:cNvSpPr/>
          <p:nvPr/>
        </p:nvSpPr>
        <p:spPr>
          <a:xfrm>
            <a:off x="10828661" y="254437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5481E38C-AD1D-ADE8-B765-F5E00E033697}"/>
              </a:ext>
            </a:extLst>
          </p:cNvPr>
          <p:cNvSpPr/>
          <p:nvPr/>
        </p:nvSpPr>
        <p:spPr>
          <a:xfrm>
            <a:off x="11113582" y="254437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2CE062CB-70D4-649C-532E-CCC3C7AF2DD1}"/>
              </a:ext>
            </a:extLst>
          </p:cNvPr>
          <p:cNvSpPr/>
          <p:nvPr/>
        </p:nvSpPr>
        <p:spPr>
          <a:xfrm>
            <a:off x="10772831" y="3090453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7293F57C-9511-6210-8F0F-63C0FF6C102E}"/>
              </a:ext>
            </a:extLst>
          </p:cNvPr>
          <p:cNvSpPr/>
          <p:nvPr/>
        </p:nvSpPr>
        <p:spPr>
          <a:xfrm>
            <a:off x="13216442" y="3089402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92" name="Rectangle 491">
            <a:extLst>
              <a:ext uri="{FF2B5EF4-FFF2-40B4-BE49-F238E27FC236}">
                <a16:creationId xmlns:a16="http://schemas.microsoft.com/office/drawing/2014/main" id="{936CC50F-6C98-8849-D700-90CBB05BD1DE}"/>
              </a:ext>
            </a:extLst>
          </p:cNvPr>
          <p:cNvSpPr/>
          <p:nvPr/>
        </p:nvSpPr>
        <p:spPr>
          <a:xfrm>
            <a:off x="10886052" y="309088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93" name="Rectangle 492">
            <a:extLst>
              <a:ext uri="{FF2B5EF4-FFF2-40B4-BE49-F238E27FC236}">
                <a16:creationId xmlns:a16="http://schemas.microsoft.com/office/drawing/2014/main" id="{329B1AA1-53EB-1611-8FD9-D2913E6161FE}"/>
              </a:ext>
            </a:extLst>
          </p:cNvPr>
          <p:cNvSpPr/>
          <p:nvPr/>
        </p:nvSpPr>
        <p:spPr>
          <a:xfrm>
            <a:off x="10943063" y="309088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4F5D52C4-17A4-2C29-7099-2939EA52E8E6}"/>
              </a:ext>
            </a:extLst>
          </p:cNvPr>
          <p:cNvSpPr/>
          <p:nvPr/>
        </p:nvSpPr>
        <p:spPr>
          <a:xfrm>
            <a:off x="11057465" y="309088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95" name="Rectangle 494">
            <a:extLst>
              <a:ext uri="{FF2B5EF4-FFF2-40B4-BE49-F238E27FC236}">
                <a16:creationId xmlns:a16="http://schemas.microsoft.com/office/drawing/2014/main" id="{74BC989E-2224-0EA1-3529-66CBCA4D683E}"/>
              </a:ext>
            </a:extLst>
          </p:cNvPr>
          <p:cNvSpPr/>
          <p:nvPr/>
        </p:nvSpPr>
        <p:spPr>
          <a:xfrm>
            <a:off x="11000454" y="309088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96" name="Rectangle 495">
            <a:extLst>
              <a:ext uri="{FF2B5EF4-FFF2-40B4-BE49-F238E27FC236}">
                <a16:creationId xmlns:a16="http://schemas.microsoft.com/office/drawing/2014/main" id="{17DD3BF1-5580-E907-AA37-DF8728EF5934}"/>
              </a:ext>
            </a:extLst>
          </p:cNvPr>
          <p:cNvSpPr/>
          <p:nvPr/>
        </p:nvSpPr>
        <p:spPr>
          <a:xfrm>
            <a:off x="10828661" y="309088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97" name="Rectangle 496">
            <a:extLst>
              <a:ext uri="{FF2B5EF4-FFF2-40B4-BE49-F238E27FC236}">
                <a16:creationId xmlns:a16="http://schemas.microsoft.com/office/drawing/2014/main" id="{16A57B90-A6A1-5C6D-5604-02F762AAC93B}"/>
              </a:ext>
            </a:extLst>
          </p:cNvPr>
          <p:cNvSpPr/>
          <p:nvPr/>
        </p:nvSpPr>
        <p:spPr>
          <a:xfrm>
            <a:off x="11113582" y="309088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498" name="Equals 497">
            <a:extLst>
              <a:ext uri="{FF2B5EF4-FFF2-40B4-BE49-F238E27FC236}">
                <a16:creationId xmlns:a16="http://schemas.microsoft.com/office/drawing/2014/main" id="{1EF38966-B313-FA5E-16FE-39583770234F}"/>
              </a:ext>
            </a:extLst>
          </p:cNvPr>
          <p:cNvSpPr/>
          <p:nvPr/>
        </p:nvSpPr>
        <p:spPr>
          <a:xfrm>
            <a:off x="10401300" y="2222276"/>
            <a:ext cx="271292" cy="215853"/>
          </a:xfrm>
          <a:prstGeom prst="mathEqual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B36BE065-51A8-65FB-B996-2D38040C1718}"/>
              </a:ext>
            </a:extLst>
          </p:cNvPr>
          <p:cNvSpPr txBox="1"/>
          <p:nvPr/>
        </p:nvSpPr>
        <p:spPr>
          <a:xfrm>
            <a:off x="11277888" y="937944"/>
            <a:ext cx="1485611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New ADDRESS</a:t>
            </a:r>
            <a:endParaRPr lang="en-US" sz="1446" dirty="0"/>
          </a:p>
        </p:txBody>
      </p:sp>
      <p:sp>
        <p:nvSpPr>
          <p:cNvPr id="500" name="Rectangle 499">
            <a:extLst>
              <a:ext uri="{FF2B5EF4-FFF2-40B4-BE49-F238E27FC236}">
                <a16:creationId xmlns:a16="http://schemas.microsoft.com/office/drawing/2014/main" id="{B401244A-2692-998F-6B6E-77E2D93ECECB}"/>
              </a:ext>
            </a:extLst>
          </p:cNvPr>
          <p:cNvSpPr/>
          <p:nvPr/>
        </p:nvSpPr>
        <p:spPr>
          <a:xfrm>
            <a:off x="1260908" y="4912124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01" name="Rectangle 500">
            <a:extLst>
              <a:ext uri="{FF2B5EF4-FFF2-40B4-BE49-F238E27FC236}">
                <a16:creationId xmlns:a16="http://schemas.microsoft.com/office/drawing/2014/main" id="{D9561A41-5ED3-85AA-6B70-BD19C151684F}"/>
              </a:ext>
            </a:extLst>
          </p:cNvPr>
          <p:cNvSpPr/>
          <p:nvPr/>
        </p:nvSpPr>
        <p:spPr>
          <a:xfrm>
            <a:off x="3704519" y="4911073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199C9511-947C-C7DD-9B51-4990F3889EEB}"/>
              </a:ext>
            </a:extLst>
          </p:cNvPr>
          <p:cNvSpPr/>
          <p:nvPr/>
        </p:nvSpPr>
        <p:spPr>
          <a:xfrm>
            <a:off x="1374129" y="491255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49A537FE-1658-0815-DFB1-9AA31228D048}"/>
              </a:ext>
            </a:extLst>
          </p:cNvPr>
          <p:cNvSpPr/>
          <p:nvPr/>
        </p:nvSpPr>
        <p:spPr>
          <a:xfrm>
            <a:off x="1431140" y="491255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EB99CF73-B768-937E-D669-096E0936AF28}"/>
              </a:ext>
            </a:extLst>
          </p:cNvPr>
          <p:cNvSpPr/>
          <p:nvPr/>
        </p:nvSpPr>
        <p:spPr>
          <a:xfrm>
            <a:off x="1545542" y="491255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A944AAA3-BAEB-1B5B-F67B-0C5B40D94CFB}"/>
              </a:ext>
            </a:extLst>
          </p:cNvPr>
          <p:cNvSpPr/>
          <p:nvPr/>
        </p:nvSpPr>
        <p:spPr>
          <a:xfrm>
            <a:off x="1488531" y="491255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38EFAEA1-4D65-688E-B4AB-D0B94A3913E8}"/>
              </a:ext>
            </a:extLst>
          </p:cNvPr>
          <p:cNvSpPr/>
          <p:nvPr/>
        </p:nvSpPr>
        <p:spPr>
          <a:xfrm>
            <a:off x="1316738" y="491255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E0DC8590-EA61-6003-1EDC-F56F934A30DE}"/>
              </a:ext>
            </a:extLst>
          </p:cNvPr>
          <p:cNvSpPr/>
          <p:nvPr/>
        </p:nvSpPr>
        <p:spPr>
          <a:xfrm>
            <a:off x="1601659" y="4912551"/>
            <a:ext cx="57011" cy="1958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D2D3B148-F155-6132-6432-95149D5D14F3}"/>
              </a:ext>
            </a:extLst>
          </p:cNvPr>
          <p:cNvSpPr/>
          <p:nvPr/>
        </p:nvSpPr>
        <p:spPr>
          <a:xfrm>
            <a:off x="1262993" y="5426238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BBA27DF2-942E-2A7D-1951-FF22CCABD043}"/>
              </a:ext>
            </a:extLst>
          </p:cNvPr>
          <p:cNvSpPr/>
          <p:nvPr/>
        </p:nvSpPr>
        <p:spPr>
          <a:xfrm>
            <a:off x="3706604" y="5425187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34DB4643-7341-3018-2D29-153888118B74}"/>
              </a:ext>
            </a:extLst>
          </p:cNvPr>
          <p:cNvSpPr/>
          <p:nvPr/>
        </p:nvSpPr>
        <p:spPr>
          <a:xfrm>
            <a:off x="1376214" y="542666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0EDAC672-7BB7-A479-F2BF-DE6CCCE9BECB}"/>
              </a:ext>
            </a:extLst>
          </p:cNvPr>
          <p:cNvSpPr/>
          <p:nvPr/>
        </p:nvSpPr>
        <p:spPr>
          <a:xfrm>
            <a:off x="1433225" y="542666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39D4FC05-CA27-BFE8-EF07-BB1688C09EAC}"/>
              </a:ext>
            </a:extLst>
          </p:cNvPr>
          <p:cNvSpPr/>
          <p:nvPr/>
        </p:nvSpPr>
        <p:spPr>
          <a:xfrm>
            <a:off x="1547627" y="542666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6E6E2996-86F6-2797-667F-93C4A0D299C7}"/>
              </a:ext>
            </a:extLst>
          </p:cNvPr>
          <p:cNvSpPr/>
          <p:nvPr/>
        </p:nvSpPr>
        <p:spPr>
          <a:xfrm>
            <a:off x="1490616" y="542666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C3710AC8-4999-CA87-DF43-A721ED26AA84}"/>
              </a:ext>
            </a:extLst>
          </p:cNvPr>
          <p:cNvSpPr/>
          <p:nvPr/>
        </p:nvSpPr>
        <p:spPr>
          <a:xfrm>
            <a:off x="1318823" y="542666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1B0A6D5A-6691-9AB5-0197-1A5CECD999EA}"/>
              </a:ext>
            </a:extLst>
          </p:cNvPr>
          <p:cNvSpPr/>
          <p:nvPr/>
        </p:nvSpPr>
        <p:spPr>
          <a:xfrm>
            <a:off x="1603744" y="5426665"/>
            <a:ext cx="57011" cy="19589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5376801A-E0BC-AB6F-F878-26DE21AF520E}"/>
              </a:ext>
            </a:extLst>
          </p:cNvPr>
          <p:cNvSpPr/>
          <p:nvPr/>
        </p:nvSpPr>
        <p:spPr>
          <a:xfrm>
            <a:off x="1260908" y="6030093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6795B0D5-00FE-F9BE-7072-053373F84D69}"/>
              </a:ext>
            </a:extLst>
          </p:cNvPr>
          <p:cNvSpPr/>
          <p:nvPr/>
        </p:nvSpPr>
        <p:spPr>
          <a:xfrm>
            <a:off x="3704519" y="6029042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AA425038-AB12-D8A4-0E15-8AD15768C17E}"/>
              </a:ext>
            </a:extLst>
          </p:cNvPr>
          <p:cNvSpPr/>
          <p:nvPr/>
        </p:nvSpPr>
        <p:spPr>
          <a:xfrm>
            <a:off x="1374129" y="603052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85938687-A543-6D29-0268-E5CD80E105FA}"/>
              </a:ext>
            </a:extLst>
          </p:cNvPr>
          <p:cNvSpPr/>
          <p:nvPr/>
        </p:nvSpPr>
        <p:spPr>
          <a:xfrm>
            <a:off x="1431140" y="603052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85920B4F-4DD9-2B88-6816-0E9D83B39003}"/>
              </a:ext>
            </a:extLst>
          </p:cNvPr>
          <p:cNvSpPr/>
          <p:nvPr/>
        </p:nvSpPr>
        <p:spPr>
          <a:xfrm>
            <a:off x="1545542" y="603052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D6E78632-8076-C0D1-B509-266E44BD67AE}"/>
              </a:ext>
            </a:extLst>
          </p:cNvPr>
          <p:cNvSpPr/>
          <p:nvPr/>
        </p:nvSpPr>
        <p:spPr>
          <a:xfrm>
            <a:off x="1488531" y="603052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75C844E4-0738-D48B-F1D6-5ECFA25E2BE4}"/>
              </a:ext>
            </a:extLst>
          </p:cNvPr>
          <p:cNvSpPr/>
          <p:nvPr/>
        </p:nvSpPr>
        <p:spPr>
          <a:xfrm>
            <a:off x="1316738" y="603052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C336725D-5AB9-E47C-B73F-7B57435ABFFF}"/>
              </a:ext>
            </a:extLst>
          </p:cNvPr>
          <p:cNvSpPr/>
          <p:nvPr/>
        </p:nvSpPr>
        <p:spPr>
          <a:xfrm>
            <a:off x="1601659" y="6030520"/>
            <a:ext cx="57011" cy="1958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95F60B72-4A80-8389-836F-A574126EF529}"/>
              </a:ext>
            </a:extLst>
          </p:cNvPr>
          <p:cNvSpPr/>
          <p:nvPr/>
        </p:nvSpPr>
        <p:spPr>
          <a:xfrm>
            <a:off x="1260908" y="6576603"/>
            <a:ext cx="2639509" cy="1958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7833C088-8EF1-EB42-714B-0E4E3A871815}"/>
              </a:ext>
            </a:extLst>
          </p:cNvPr>
          <p:cNvSpPr/>
          <p:nvPr/>
        </p:nvSpPr>
        <p:spPr>
          <a:xfrm>
            <a:off x="3704519" y="6575552"/>
            <a:ext cx="195896" cy="19589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C84F8FAD-33AD-1107-0035-7E8FE4EBF0C1}"/>
              </a:ext>
            </a:extLst>
          </p:cNvPr>
          <p:cNvSpPr/>
          <p:nvPr/>
        </p:nvSpPr>
        <p:spPr>
          <a:xfrm>
            <a:off x="1374129" y="657703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07829F2D-373C-720C-5D4C-9B9E78D79878}"/>
              </a:ext>
            </a:extLst>
          </p:cNvPr>
          <p:cNvSpPr/>
          <p:nvPr/>
        </p:nvSpPr>
        <p:spPr>
          <a:xfrm>
            <a:off x="1431140" y="657703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65A060AB-1D95-8B74-0D89-C29679642956}"/>
              </a:ext>
            </a:extLst>
          </p:cNvPr>
          <p:cNvSpPr/>
          <p:nvPr/>
        </p:nvSpPr>
        <p:spPr>
          <a:xfrm>
            <a:off x="1545542" y="657703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0BC5106F-D785-3497-B8C3-5905C40BDDEE}"/>
              </a:ext>
            </a:extLst>
          </p:cNvPr>
          <p:cNvSpPr/>
          <p:nvPr/>
        </p:nvSpPr>
        <p:spPr>
          <a:xfrm>
            <a:off x="1488531" y="657703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71D01392-2261-9841-22D3-888B6138CD97}"/>
              </a:ext>
            </a:extLst>
          </p:cNvPr>
          <p:cNvSpPr/>
          <p:nvPr/>
        </p:nvSpPr>
        <p:spPr>
          <a:xfrm>
            <a:off x="1316738" y="657703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03CE9C76-5F0B-D542-8B3D-95153EB60269}"/>
              </a:ext>
            </a:extLst>
          </p:cNvPr>
          <p:cNvSpPr/>
          <p:nvPr/>
        </p:nvSpPr>
        <p:spPr>
          <a:xfrm>
            <a:off x="1601659" y="6577030"/>
            <a:ext cx="57011" cy="1958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46"/>
          </a:p>
        </p:txBody>
      </p:sp>
      <p:sp>
        <p:nvSpPr>
          <p:cNvPr id="532" name="Rectangle: Rounded Corners 531">
            <a:extLst>
              <a:ext uri="{FF2B5EF4-FFF2-40B4-BE49-F238E27FC236}">
                <a16:creationId xmlns:a16="http://schemas.microsoft.com/office/drawing/2014/main" id="{284D86D4-DDDC-146A-B0B4-E57F6A9314FE}"/>
              </a:ext>
            </a:extLst>
          </p:cNvPr>
          <p:cNvSpPr/>
          <p:nvPr/>
        </p:nvSpPr>
        <p:spPr>
          <a:xfrm>
            <a:off x="4218807" y="4876799"/>
            <a:ext cx="2110356" cy="2731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CIRCUIT BOOTSTRAP</a:t>
            </a:r>
            <a:endParaRPr lang="en-US" sz="1446" dirty="0">
              <a:solidFill>
                <a:schemeClr val="tx1"/>
              </a:solidFill>
            </a:endParaRPr>
          </a:p>
        </p:txBody>
      </p:sp>
      <p:cxnSp>
        <p:nvCxnSpPr>
          <p:cNvPr id="533" name="Straight Arrow Connector 532">
            <a:extLst>
              <a:ext uri="{FF2B5EF4-FFF2-40B4-BE49-F238E27FC236}">
                <a16:creationId xmlns:a16="http://schemas.microsoft.com/office/drawing/2014/main" id="{CD78B81C-D9F2-FD17-6EE6-C40A8B54826C}"/>
              </a:ext>
            </a:extLst>
          </p:cNvPr>
          <p:cNvCxnSpPr>
            <a:cxnSpLocks/>
            <a:stCxn id="501" idx="3"/>
            <a:endCxn id="532" idx="1"/>
          </p:cNvCxnSpPr>
          <p:nvPr/>
        </p:nvCxnSpPr>
        <p:spPr>
          <a:xfrm>
            <a:off x="3900415" y="5009021"/>
            <a:ext cx="318392" cy="4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8" name="Rectangle: Rounded Corners 537">
            <a:extLst>
              <a:ext uri="{FF2B5EF4-FFF2-40B4-BE49-F238E27FC236}">
                <a16:creationId xmlns:a16="http://schemas.microsoft.com/office/drawing/2014/main" id="{08E80F92-A330-3417-203C-7713DDA45388}"/>
              </a:ext>
            </a:extLst>
          </p:cNvPr>
          <p:cNvSpPr/>
          <p:nvPr/>
        </p:nvSpPr>
        <p:spPr>
          <a:xfrm>
            <a:off x="4182304" y="5391149"/>
            <a:ext cx="2110356" cy="2731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CIRCUIT BOOTSTRAP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8931989E-8F2B-36D3-B51F-2998B33AC091}"/>
              </a:ext>
            </a:extLst>
          </p:cNvPr>
          <p:cNvSpPr/>
          <p:nvPr/>
        </p:nvSpPr>
        <p:spPr>
          <a:xfrm>
            <a:off x="4182304" y="5981699"/>
            <a:ext cx="2110356" cy="2731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CIRCUIT BOOTSTRAP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3518B660-AE6D-0537-9F64-E7211701CBAF}"/>
              </a:ext>
            </a:extLst>
          </p:cNvPr>
          <p:cNvSpPr/>
          <p:nvPr/>
        </p:nvSpPr>
        <p:spPr>
          <a:xfrm>
            <a:off x="4181603" y="6537324"/>
            <a:ext cx="2110356" cy="27318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CIRCUIT BOOTSTRAP</a:t>
            </a:r>
            <a:endParaRPr lang="en-US" sz="1446" dirty="0">
              <a:solidFill>
                <a:schemeClr val="tx1"/>
              </a:solidFill>
            </a:endParaRPr>
          </a:p>
        </p:txBody>
      </p:sp>
      <p:cxnSp>
        <p:nvCxnSpPr>
          <p:cNvPr id="541" name="Straight Arrow Connector 540">
            <a:extLst>
              <a:ext uri="{FF2B5EF4-FFF2-40B4-BE49-F238E27FC236}">
                <a16:creationId xmlns:a16="http://schemas.microsoft.com/office/drawing/2014/main" id="{2840ED6C-A8A1-F715-1F8E-D180EC00D3B0}"/>
              </a:ext>
            </a:extLst>
          </p:cNvPr>
          <p:cNvCxnSpPr>
            <a:cxnSpLocks/>
            <a:stCxn id="509" idx="3"/>
            <a:endCxn id="538" idx="1"/>
          </p:cNvCxnSpPr>
          <p:nvPr/>
        </p:nvCxnSpPr>
        <p:spPr>
          <a:xfrm>
            <a:off x="3902500" y="5523135"/>
            <a:ext cx="279804" cy="4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Straight Arrow Connector 543">
            <a:extLst>
              <a:ext uri="{FF2B5EF4-FFF2-40B4-BE49-F238E27FC236}">
                <a16:creationId xmlns:a16="http://schemas.microsoft.com/office/drawing/2014/main" id="{0291582C-171A-7D21-14B5-61206DF504EF}"/>
              </a:ext>
            </a:extLst>
          </p:cNvPr>
          <p:cNvCxnSpPr>
            <a:cxnSpLocks/>
            <a:stCxn id="517" idx="3"/>
            <a:endCxn id="539" idx="1"/>
          </p:cNvCxnSpPr>
          <p:nvPr/>
        </p:nvCxnSpPr>
        <p:spPr>
          <a:xfrm flipV="1">
            <a:off x="3900415" y="6118291"/>
            <a:ext cx="281889" cy="86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7" name="Straight Arrow Connector 546">
            <a:extLst>
              <a:ext uri="{FF2B5EF4-FFF2-40B4-BE49-F238E27FC236}">
                <a16:creationId xmlns:a16="http://schemas.microsoft.com/office/drawing/2014/main" id="{5187CF1C-5B6E-BDF4-C197-53D55539E9FB}"/>
              </a:ext>
            </a:extLst>
          </p:cNvPr>
          <p:cNvCxnSpPr>
            <a:cxnSpLocks/>
            <a:stCxn id="525" idx="3"/>
            <a:endCxn id="540" idx="1"/>
          </p:cNvCxnSpPr>
          <p:nvPr/>
        </p:nvCxnSpPr>
        <p:spPr>
          <a:xfrm>
            <a:off x="3900415" y="6673500"/>
            <a:ext cx="281188" cy="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1" name="Rectangle 550">
            <a:extLst>
              <a:ext uri="{FF2B5EF4-FFF2-40B4-BE49-F238E27FC236}">
                <a16:creationId xmlns:a16="http://schemas.microsoft.com/office/drawing/2014/main" id="{1A786D54-26BF-2FDB-252A-6D0D2B77D836}"/>
              </a:ext>
            </a:extLst>
          </p:cNvPr>
          <p:cNvSpPr/>
          <p:nvPr/>
        </p:nvSpPr>
        <p:spPr>
          <a:xfrm>
            <a:off x="6810956" y="5383701"/>
            <a:ext cx="284458" cy="284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R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107F8208-9B9B-6932-0492-F65877DAA899}"/>
              </a:ext>
            </a:extLst>
          </p:cNvPr>
          <p:cNvSpPr/>
          <p:nvPr/>
        </p:nvSpPr>
        <p:spPr>
          <a:xfrm>
            <a:off x="7095414" y="5383701"/>
            <a:ext cx="284458" cy="284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G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0F347D80-E173-CE8B-7A98-5AAAF3AB8E2C}"/>
              </a:ext>
            </a:extLst>
          </p:cNvPr>
          <p:cNvSpPr/>
          <p:nvPr/>
        </p:nvSpPr>
        <p:spPr>
          <a:xfrm>
            <a:off x="7379871" y="5383701"/>
            <a:ext cx="284458" cy="284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S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B054FAA6-A517-3660-35A2-6935B1967E98}"/>
              </a:ext>
            </a:extLst>
          </p:cNvPr>
          <p:cNvSpPr/>
          <p:nvPr/>
        </p:nvSpPr>
        <p:spPr>
          <a:xfrm>
            <a:off x="7664965" y="5383701"/>
            <a:ext cx="284458" cy="28445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W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0BC9039A-30FC-87A1-5E9E-F0A055976E25}"/>
              </a:ext>
            </a:extLst>
          </p:cNvPr>
          <p:cNvSpPr/>
          <p:nvPr/>
        </p:nvSpPr>
        <p:spPr>
          <a:xfrm>
            <a:off x="6810956" y="5988123"/>
            <a:ext cx="284458" cy="2844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R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8F91733F-C76B-00E2-4CC5-7BAFC683F63E}"/>
              </a:ext>
            </a:extLst>
          </p:cNvPr>
          <p:cNvSpPr/>
          <p:nvPr/>
        </p:nvSpPr>
        <p:spPr>
          <a:xfrm>
            <a:off x="7095414" y="5988123"/>
            <a:ext cx="284458" cy="2844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G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9E548389-4251-902C-1F49-AF44F264577C}"/>
              </a:ext>
            </a:extLst>
          </p:cNvPr>
          <p:cNvSpPr/>
          <p:nvPr/>
        </p:nvSpPr>
        <p:spPr>
          <a:xfrm>
            <a:off x="7379872" y="5988123"/>
            <a:ext cx="284458" cy="2844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S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A2853362-F712-983A-7565-8C61C048F901}"/>
              </a:ext>
            </a:extLst>
          </p:cNvPr>
          <p:cNvSpPr/>
          <p:nvPr/>
        </p:nvSpPr>
        <p:spPr>
          <a:xfrm>
            <a:off x="7664965" y="5988123"/>
            <a:ext cx="284458" cy="2844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W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8E09A948-FE59-F35F-3087-B1E3BDAF6A42}"/>
              </a:ext>
            </a:extLst>
          </p:cNvPr>
          <p:cNvSpPr/>
          <p:nvPr/>
        </p:nvSpPr>
        <p:spPr>
          <a:xfrm>
            <a:off x="6809685" y="6537261"/>
            <a:ext cx="284458" cy="28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R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C4051CFE-C595-A522-C63E-41D95F461B5E}"/>
              </a:ext>
            </a:extLst>
          </p:cNvPr>
          <p:cNvSpPr/>
          <p:nvPr/>
        </p:nvSpPr>
        <p:spPr>
          <a:xfrm>
            <a:off x="7094778" y="6537261"/>
            <a:ext cx="284458" cy="28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G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A3250686-D548-2970-DA78-2DAC250DD979}"/>
              </a:ext>
            </a:extLst>
          </p:cNvPr>
          <p:cNvSpPr/>
          <p:nvPr/>
        </p:nvSpPr>
        <p:spPr>
          <a:xfrm>
            <a:off x="7379236" y="6537261"/>
            <a:ext cx="284458" cy="28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S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00EEFD20-2B3E-6F15-6220-B8F3D3E00309}"/>
              </a:ext>
            </a:extLst>
          </p:cNvPr>
          <p:cNvSpPr/>
          <p:nvPr/>
        </p:nvSpPr>
        <p:spPr>
          <a:xfrm>
            <a:off x="7664329" y="6537261"/>
            <a:ext cx="284458" cy="28445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W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A5246D01-3ADF-07CC-6809-0568A0833E75}"/>
              </a:ext>
            </a:extLst>
          </p:cNvPr>
          <p:cNvSpPr/>
          <p:nvPr/>
        </p:nvSpPr>
        <p:spPr>
          <a:xfrm>
            <a:off x="6825375" y="4871134"/>
            <a:ext cx="284458" cy="284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R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FBE282E7-5BA1-DDDB-6467-427CFD4AD8E7}"/>
              </a:ext>
            </a:extLst>
          </p:cNvPr>
          <p:cNvSpPr/>
          <p:nvPr/>
        </p:nvSpPr>
        <p:spPr>
          <a:xfrm>
            <a:off x="7109516" y="4871134"/>
            <a:ext cx="284458" cy="284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G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D504E0C7-4B19-D29C-CB02-F0A1E860FAB2}"/>
              </a:ext>
            </a:extLst>
          </p:cNvPr>
          <p:cNvSpPr/>
          <p:nvPr/>
        </p:nvSpPr>
        <p:spPr>
          <a:xfrm>
            <a:off x="7394609" y="4871134"/>
            <a:ext cx="284458" cy="284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S</a:t>
            </a:r>
            <a:endParaRPr lang="en-US" sz="1446" dirty="0">
              <a:solidFill>
                <a:schemeClr val="tx1"/>
              </a:solidFill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98DD1A40-F5EC-0D6A-23B0-7D584E8C5EAC}"/>
              </a:ext>
            </a:extLst>
          </p:cNvPr>
          <p:cNvSpPr/>
          <p:nvPr/>
        </p:nvSpPr>
        <p:spPr>
          <a:xfrm>
            <a:off x="7677795" y="4871134"/>
            <a:ext cx="284458" cy="2844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sz="1446" dirty="0">
                <a:solidFill>
                  <a:schemeClr val="tx1"/>
                </a:solidFill>
              </a:rPr>
              <a:t>W</a:t>
            </a:r>
            <a:endParaRPr lang="en-US" sz="1446" dirty="0">
              <a:solidFill>
                <a:schemeClr val="tx1"/>
              </a:solidFill>
            </a:endParaRPr>
          </a:p>
        </p:txBody>
      </p:sp>
      <p:cxnSp>
        <p:nvCxnSpPr>
          <p:cNvPr id="567" name="Straight Arrow Connector 566">
            <a:extLst>
              <a:ext uri="{FF2B5EF4-FFF2-40B4-BE49-F238E27FC236}">
                <a16:creationId xmlns:a16="http://schemas.microsoft.com/office/drawing/2014/main" id="{DC47AC22-94CB-D463-CBEF-3EBB9E19B6AE}"/>
              </a:ext>
            </a:extLst>
          </p:cNvPr>
          <p:cNvCxnSpPr>
            <a:cxnSpLocks/>
            <a:stCxn id="532" idx="3"/>
            <a:endCxn id="563" idx="1"/>
          </p:cNvCxnSpPr>
          <p:nvPr/>
        </p:nvCxnSpPr>
        <p:spPr>
          <a:xfrm flipV="1">
            <a:off x="6329163" y="5013363"/>
            <a:ext cx="496212" cy="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0" name="Straight Arrow Connector 569">
            <a:extLst>
              <a:ext uri="{FF2B5EF4-FFF2-40B4-BE49-F238E27FC236}">
                <a16:creationId xmlns:a16="http://schemas.microsoft.com/office/drawing/2014/main" id="{0FD8977C-1CD8-F08B-081F-832634671FA0}"/>
              </a:ext>
            </a:extLst>
          </p:cNvPr>
          <p:cNvCxnSpPr>
            <a:cxnSpLocks/>
            <a:stCxn id="538" idx="3"/>
            <a:endCxn id="551" idx="1"/>
          </p:cNvCxnSpPr>
          <p:nvPr/>
        </p:nvCxnSpPr>
        <p:spPr>
          <a:xfrm flipV="1">
            <a:off x="6292660" y="5525930"/>
            <a:ext cx="518296" cy="1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Arrow Connector 572">
            <a:extLst>
              <a:ext uri="{FF2B5EF4-FFF2-40B4-BE49-F238E27FC236}">
                <a16:creationId xmlns:a16="http://schemas.microsoft.com/office/drawing/2014/main" id="{31322708-1515-CB7A-2420-BF796357B540}"/>
              </a:ext>
            </a:extLst>
          </p:cNvPr>
          <p:cNvCxnSpPr>
            <a:cxnSpLocks/>
            <a:stCxn id="539" idx="3"/>
            <a:endCxn id="555" idx="1"/>
          </p:cNvCxnSpPr>
          <p:nvPr/>
        </p:nvCxnSpPr>
        <p:spPr>
          <a:xfrm>
            <a:off x="6292660" y="6118291"/>
            <a:ext cx="518296" cy="12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Arrow Connector 575">
            <a:extLst>
              <a:ext uri="{FF2B5EF4-FFF2-40B4-BE49-F238E27FC236}">
                <a16:creationId xmlns:a16="http://schemas.microsoft.com/office/drawing/2014/main" id="{3B67DA29-B090-5AC9-9C81-261ED2A553F6}"/>
              </a:ext>
            </a:extLst>
          </p:cNvPr>
          <p:cNvCxnSpPr>
            <a:cxnSpLocks/>
            <a:stCxn id="540" idx="3"/>
            <a:endCxn id="559" idx="1"/>
          </p:cNvCxnSpPr>
          <p:nvPr/>
        </p:nvCxnSpPr>
        <p:spPr>
          <a:xfrm>
            <a:off x="6291959" y="6673916"/>
            <a:ext cx="517726" cy="5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1" name="TextBox 590">
            <a:extLst>
              <a:ext uri="{FF2B5EF4-FFF2-40B4-BE49-F238E27FC236}">
                <a16:creationId xmlns:a16="http://schemas.microsoft.com/office/drawing/2014/main" id="{FEA9FE45-0FC0-4ECF-15D8-84E36F02A5C0}"/>
              </a:ext>
            </a:extLst>
          </p:cNvPr>
          <p:cNvSpPr txBox="1"/>
          <p:nvPr/>
        </p:nvSpPr>
        <p:spPr>
          <a:xfrm>
            <a:off x="2641170" y="2471065"/>
            <a:ext cx="865958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X^{i hi}</a:t>
            </a:r>
            <a:endParaRPr lang="en-US" sz="1446" dirty="0"/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C796A896-31EB-C130-0F01-52DF77CAB236}"/>
              </a:ext>
            </a:extLst>
          </p:cNvPr>
          <p:cNvSpPr txBox="1"/>
          <p:nvPr/>
        </p:nvSpPr>
        <p:spPr>
          <a:xfrm>
            <a:off x="2616129" y="3032712"/>
            <a:ext cx="890999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X^{i lo}</a:t>
            </a:r>
            <a:endParaRPr lang="en-US" sz="1446" dirty="0"/>
          </a:p>
        </p:txBody>
      </p:sp>
      <p:sp>
        <p:nvSpPr>
          <p:cNvPr id="597" name="TextBox 596">
            <a:extLst>
              <a:ext uri="{FF2B5EF4-FFF2-40B4-BE49-F238E27FC236}">
                <a16:creationId xmlns:a16="http://schemas.microsoft.com/office/drawing/2014/main" id="{D52D38A2-2636-E151-7AF7-500D7ABB4EC6}"/>
              </a:ext>
            </a:extLst>
          </p:cNvPr>
          <p:cNvSpPr txBox="1"/>
          <p:nvPr/>
        </p:nvSpPr>
        <p:spPr>
          <a:xfrm>
            <a:off x="8701010" y="5133892"/>
            <a:ext cx="772341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 err="1"/>
              <a:t>N_hi</a:t>
            </a:r>
            <a:endParaRPr lang="en-US" sz="1446" dirty="0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83EC6861-BF63-D681-744A-F4432777BD19}"/>
              </a:ext>
            </a:extLst>
          </p:cNvPr>
          <p:cNvSpPr txBox="1"/>
          <p:nvPr/>
        </p:nvSpPr>
        <p:spPr>
          <a:xfrm>
            <a:off x="8701010" y="6309519"/>
            <a:ext cx="788303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 err="1"/>
              <a:t>N_lo</a:t>
            </a:r>
            <a:endParaRPr lang="en-US" sz="1446" dirty="0"/>
          </a:p>
        </p:txBody>
      </p:sp>
      <p:sp>
        <p:nvSpPr>
          <p:cNvPr id="599" name="TextBox 598">
            <a:extLst>
              <a:ext uri="{FF2B5EF4-FFF2-40B4-BE49-F238E27FC236}">
                <a16:creationId xmlns:a16="http://schemas.microsoft.com/office/drawing/2014/main" id="{44DEB79F-EF67-1C70-1AEB-3FB2402FA0A5}"/>
              </a:ext>
            </a:extLst>
          </p:cNvPr>
          <p:cNvSpPr txBox="1"/>
          <p:nvPr/>
        </p:nvSpPr>
        <p:spPr>
          <a:xfrm>
            <a:off x="7938075" y="4852084"/>
            <a:ext cx="790199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X^{i hi}</a:t>
            </a:r>
            <a:endParaRPr lang="en-US" sz="1446" dirty="0"/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87D38E50-4B8D-76F8-C9BB-9F7BC5CDB20C}"/>
              </a:ext>
            </a:extLst>
          </p:cNvPr>
          <p:cNvSpPr txBox="1"/>
          <p:nvPr/>
        </p:nvSpPr>
        <p:spPr>
          <a:xfrm>
            <a:off x="7938075" y="5365868"/>
            <a:ext cx="790199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X^{i lo}</a:t>
            </a:r>
            <a:endParaRPr lang="en-US" sz="1446" dirty="0"/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B8FA4393-B46A-FF9E-F0D4-4C3A7CE1E060}"/>
              </a:ext>
            </a:extLst>
          </p:cNvPr>
          <p:cNvSpPr txBox="1"/>
          <p:nvPr/>
        </p:nvSpPr>
        <p:spPr>
          <a:xfrm>
            <a:off x="7920666" y="5957040"/>
            <a:ext cx="790199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X^{i hi}</a:t>
            </a:r>
            <a:endParaRPr lang="en-US" sz="1446" dirty="0"/>
          </a:p>
        </p:txBody>
      </p:sp>
      <p:sp>
        <p:nvSpPr>
          <p:cNvPr id="602" name="TextBox 601">
            <a:extLst>
              <a:ext uri="{FF2B5EF4-FFF2-40B4-BE49-F238E27FC236}">
                <a16:creationId xmlns:a16="http://schemas.microsoft.com/office/drawing/2014/main" id="{86B24D3B-15FE-28F2-35EB-E0265D4316F8}"/>
              </a:ext>
            </a:extLst>
          </p:cNvPr>
          <p:cNvSpPr txBox="1"/>
          <p:nvPr/>
        </p:nvSpPr>
        <p:spPr>
          <a:xfrm>
            <a:off x="7920666" y="6499343"/>
            <a:ext cx="790199" cy="31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446" dirty="0"/>
              <a:t>X^{i lo}</a:t>
            </a:r>
            <a:endParaRPr lang="en-US" sz="1446" dirty="0"/>
          </a:p>
        </p:txBody>
      </p:sp>
    </p:spTree>
    <p:extLst>
      <p:ext uri="{BB962C8B-B14F-4D97-AF65-F5344CB8AC3E}">
        <p14:creationId xmlns:p14="http://schemas.microsoft.com/office/powerpoint/2010/main" val="281744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118</Words>
  <Application>Microsoft Office PowerPoint</Application>
  <PresentationFormat>Custom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1</cp:revision>
  <dcterms:created xsi:type="dcterms:W3CDTF">2025-01-24T14:16:40Z</dcterms:created>
  <dcterms:modified xsi:type="dcterms:W3CDTF">2025-01-24T14:48:56Z</dcterms:modified>
</cp:coreProperties>
</file>