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4660"/>
  </p:normalViewPr>
  <p:slideViewPr>
    <p:cSldViewPr snapToGrid="0">
      <p:cViewPr>
        <p:scale>
          <a:sx n="100" d="100"/>
          <a:sy n="100" d="100"/>
        </p:scale>
        <p:origin x="415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EFF3-5064-5F5F-58F4-5AEBFDE4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5A4E4-D7F9-DF4C-8D50-078624D8B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3EE0-A1B3-BFCD-32D1-1F075500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3A56-0577-0E7A-56B2-E06DAF96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0E91-C6BF-7B90-EDE8-E980DDD3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040A-6EC8-78BB-2DAD-E6DD3DCB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7B72C-629B-012B-F235-288496C0F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1F72-D231-7AD9-3AAA-A389D775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BDDD-E4F2-1FC7-6129-CC065D25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53D7-8C91-F3E8-2D78-95DDF48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F867E-85F1-2F33-7C70-889DAE565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76196-FE21-0798-A8FC-EA3A63E40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F3B2-C392-46C8-68AF-A46DF380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C2960-8A87-D9F9-4E8F-817D4516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E169E-96E8-6E3E-CEAB-851B1644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E94D-3CA3-F244-F772-61C2414D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8E6E-678B-3D30-A16A-C45C581A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7A7F-260C-3ADF-7AD5-4F7F395D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57C1D-574E-8786-6C3E-84EDCBF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713D-2347-241E-E03F-A309A953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6C2F-BFFF-5ADC-A566-9A80104D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E33B-4CF4-EB66-6BAD-35EE7069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2F66-F860-50AD-44DD-CEEC13C2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85F9-D3CF-55C1-AA3E-EF2DED0A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F865-F7D4-6F7E-1AEF-74BCC360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C4B2-1A26-44D6-7373-E41C5096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7FC7-59F2-28E8-ED4E-CBF1F6C05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EE626-82AF-A023-2E24-8C362EF62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80B6E-43C5-F23B-B1C4-DF31550C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A680-E401-B6A9-AEA2-98BC84D8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B3DC0-72FA-FB46-F235-74447E61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4651-5BF3-1892-BF03-5818D163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B9F23-17ED-1C58-80FA-469F718A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0ABBB-9351-B04E-1EB6-64669414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E839-F018-8122-5B3D-388960798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81D2B-1F01-6EEF-FD1E-F89D714BB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83BB3-822B-0C27-FC6B-61161449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DB309-6E62-EC26-2F5C-C6A6E6AE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BEEA0-CB33-28A1-41FA-CD574E8D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769E-9C63-E33D-6B37-74E9AD16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59D8F-EE8A-AEE5-5255-37E4D75B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567BB-68C1-3EF4-55BF-C5A9D49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4671-E889-1E22-9216-9170274C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2FEEA-0916-4E6B-E5F1-1F3833CC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C27AA-DA00-5A66-3A4E-97DB9235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8147-32D5-CB26-464D-9942088C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A997-1F8F-EA29-DD3D-2A6C730E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6645-513E-C923-85E7-98C10BED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3CCE1-5878-59C5-A8F2-DB7F2B837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5EE8E-D7EE-D36C-549E-F4C807E0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1042-DCD2-BD67-0C4D-39344B03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1760-5B05-0400-5A9A-1B838C12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5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49C4-712A-58BC-6A64-34171499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6C2BF-6BF6-20B3-4541-4911ED5BA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B9322-4DFA-3089-B0C4-7344B1DF0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D9F0-5E67-A74F-4248-B7111219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2DBE-F92B-6CFD-E435-58C791F8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BF259-60B9-445C-48A0-9C294C98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7AF2E-1374-212A-C933-8E56018A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2D03-DF15-0875-62E2-D6AB7D41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72264-EF96-1C8A-FB50-8F8CD610E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105DC-9CD3-43F3-BFDA-DA46322DC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D848-08AE-8B9D-EA44-B0A6549D5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DBA3-5B6D-88BF-6C41-19A799598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1E8A9-6E80-45D3-AB58-49B11A94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5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B7D22A-9F8F-1C8E-66D0-7D7F6DCBDD79}"/>
              </a:ext>
            </a:extLst>
          </p:cNvPr>
          <p:cNvSpPr/>
          <p:nvPr/>
        </p:nvSpPr>
        <p:spPr>
          <a:xfrm>
            <a:off x="450361" y="181737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69D87-81DD-473B-8F48-17B2C9453F3B}"/>
              </a:ext>
            </a:extLst>
          </p:cNvPr>
          <p:cNvSpPr/>
          <p:nvPr/>
        </p:nvSpPr>
        <p:spPr>
          <a:xfrm>
            <a:off x="450361" y="198501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2A5044-BCE3-897A-6C17-98900653B5D7}"/>
              </a:ext>
            </a:extLst>
          </p:cNvPr>
          <p:cNvSpPr/>
          <p:nvPr/>
        </p:nvSpPr>
        <p:spPr>
          <a:xfrm>
            <a:off x="450361" y="215265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A030B0-9E8E-9BED-764B-C541771BF388}"/>
              </a:ext>
            </a:extLst>
          </p:cNvPr>
          <p:cNvSpPr/>
          <p:nvPr/>
        </p:nvSpPr>
        <p:spPr>
          <a:xfrm>
            <a:off x="450361" y="2320290"/>
            <a:ext cx="640080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72E60-A62C-96D3-7471-FCB4ACDAFC2F}"/>
              </a:ext>
            </a:extLst>
          </p:cNvPr>
          <p:cNvSpPr/>
          <p:nvPr/>
        </p:nvSpPr>
        <p:spPr>
          <a:xfrm>
            <a:off x="2999886" y="181737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C0353-DB52-5208-6931-8BBD29BFCBB6}"/>
              </a:ext>
            </a:extLst>
          </p:cNvPr>
          <p:cNvSpPr/>
          <p:nvPr/>
        </p:nvSpPr>
        <p:spPr>
          <a:xfrm>
            <a:off x="2999886" y="198501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EF6D61-6FC3-DFF6-D840-0DA2712B07AF}"/>
              </a:ext>
            </a:extLst>
          </p:cNvPr>
          <p:cNvSpPr/>
          <p:nvPr/>
        </p:nvSpPr>
        <p:spPr>
          <a:xfrm>
            <a:off x="2999886" y="215265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3AD83-A09D-D0E4-310F-C7CEAB5DD5EC}"/>
              </a:ext>
            </a:extLst>
          </p:cNvPr>
          <p:cNvSpPr/>
          <p:nvPr/>
        </p:nvSpPr>
        <p:spPr>
          <a:xfrm>
            <a:off x="2999886" y="232029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E0FC8-D8D3-50A0-3686-FA120EB94887}"/>
              </a:ext>
            </a:extLst>
          </p:cNvPr>
          <p:cNvSpPr/>
          <p:nvPr/>
        </p:nvSpPr>
        <p:spPr>
          <a:xfrm>
            <a:off x="2999886" y="248793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C8099A-EC31-324C-9EA9-A33538DB08D5}"/>
              </a:ext>
            </a:extLst>
          </p:cNvPr>
          <p:cNvSpPr/>
          <p:nvPr/>
        </p:nvSpPr>
        <p:spPr>
          <a:xfrm>
            <a:off x="3858406" y="181737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831857-590B-1412-9B76-C275D3B1CC72}"/>
              </a:ext>
            </a:extLst>
          </p:cNvPr>
          <p:cNvSpPr/>
          <p:nvPr/>
        </p:nvSpPr>
        <p:spPr>
          <a:xfrm>
            <a:off x="3858406" y="198501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46A013-BB0F-8CD0-517C-2509F34246E3}"/>
              </a:ext>
            </a:extLst>
          </p:cNvPr>
          <p:cNvSpPr/>
          <p:nvPr/>
        </p:nvSpPr>
        <p:spPr>
          <a:xfrm>
            <a:off x="3858406" y="215265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3D276-C95C-71EB-835F-28531B691F78}"/>
              </a:ext>
            </a:extLst>
          </p:cNvPr>
          <p:cNvSpPr/>
          <p:nvPr/>
        </p:nvSpPr>
        <p:spPr>
          <a:xfrm>
            <a:off x="3858406" y="232029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E73C28-E56B-AE95-B920-1604BDC4E4BD}"/>
              </a:ext>
            </a:extLst>
          </p:cNvPr>
          <p:cNvSpPr/>
          <p:nvPr/>
        </p:nvSpPr>
        <p:spPr>
          <a:xfrm>
            <a:off x="3858406" y="248793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ACA746-7B73-F413-A38A-FF5276414F03}"/>
              </a:ext>
            </a:extLst>
          </p:cNvPr>
          <p:cNvSpPr/>
          <p:nvPr/>
        </p:nvSpPr>
        <p:spPr>
          <a:xfrm>
            <a:off x="4718196" y="181737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17D709-B120-A74B-8BB6-77B314017FF2}"/>
              </a:ext>
            </a:extLst>
          </p:cNvPr>
          <p:cNvSpPr/>
          <p:nvPr/>
        </p:nvSpPr>
        <p:spPr>
          <a:xfrm>
            <a:off x="4718196" y="198501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ACCC66-D591-56DA-0C2C-82A99319DED3}"/>
              </a:ext>
            </a:extLst>
          </p:cNvPr>
          <p:cNvSpPr/>
          <p:nvPr/>
        </p:nvSpPr>
        <p:spPr>
          <a:xfrm>
            <a:off x="4718196" y="215265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89A8B2-23DC-41DE-CF84-47234D3F24DF}"/>
              </a:ext>
            </a:extLst>
          </p:cNvPr>
          <p:cNvSpPr/>
          <p:nvPr/>
        </p:nvSpPr>
        <p:spPr>
          <a:xfrm>
            <a:off x="4718196" y="232029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FA7D3D-434C-8DDF-3869-83DECABF768A}"/>
              </a:ext>
            </a:extLst>
          </p:cNvPr>
          <p:cNvSpPr/>
          <p:nvPr/>
        </p:nvSpPr>
        <p:spPr>
          <a:xfrm>
            <a:off x="4718196" y="248793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C2FED1-AECC-233D-73B8-BD41634E5436}"/>
              </a:ext>
            </a:extLst>
          </p:cNvPr>
          <p:cNvSpPr/>
          <p:nvPr/>
        </p:nvSpPr>
        <p:spPr>
          <a:xfrm>
            <a:off x="5577986" y="181737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520BA0-AA3C-CB93-B942-54B6E964F5AF}"/>
              </a:ext>
            </a:extLst>
          </p:cNvPr>
          <p:cNvSpPr/>
          <p:nvPr/>
        </p:nvSpPr>
        <p:spPr>
          <a:xfrm>
            <a:off x="5577986" y="198501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BCE71B-52FF-FB25-926E-C5D09A4A69C2}"/>
              </a:ext>
            </a:extLst>
          </p:cNvPr>
          <p:cNvSpPr/>
          <p:nvPr/>
        </p:nvSpPr>
        <p:spPr>
          <a:xfrm>
            <a:off x="5577986" y="215265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1B0761-8897-6170-CB2F-E78869497A78}"/>
              </a:ext>
            </a:extLst>
          </p:cNvPr>
          <p:cNvSpPr/>
          <p:nvPr/>
        </p:nvSpPr>
        <p:spPr>
          <a:xfrm>
            <a:off x="5577986" y="232029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1C534F-EB1B-96F4-6543-5269118E1267}"/>
              </a:ext>
            </a:extLst>
          </p:cNvPr>
          <p:cNvSpPr/>
          <p:nvPr/>
        </p:nvSpPr>
        <p:spPr>
          <a:xfrm>
            <a:off x="5577986" y="2487930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26EAF2-347F-6D68-7963-04363E1ADE61}"/>
              </a:ext>
            </a:extLst>
          </p:cNvPr>
          <p:cNvSpPr/>
          <p:nvPr/>
        </p:nvSpPr>
        <p:spPr>
          <a:xfrm>
            <a:off x="450361" y="198501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6D06AD-FE21-DF4E-7AFD-D549F52CC0CB}"/>
              </a:ext>
            </a:extLst>
          </p:cNvPr>
          <p:cNvSpPr/>
          <p:nvPr/>
        </p:nvSpPr>
        <p:spPr>
          <a:xfrm>
            <a:off x="450361" y="215265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DE7D97-ED14-A3B0-7657-A5ECC2413BCD}"/>
              </a:ext>
            </a:extLst>
          </p:cNvPr>
          <p:cNvSpPr/>
          <p:nvPr/>
        </p:nvSpPr>
        <p:spPr>
          <a:xfrm>
            <a:off x="450361" y="2320290"/>
            <a:ext cx="157480" cy="86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E99457-D41A-6C83-5E2C-17581873A8CD}"/>
              </a:ext>
            </a:extLst>
          </p:cNvPr>
          <p:cNvSpPr/>
          <p:nvPr/>
        </p:nvSpPr>
        <p:spPr>
          <a:xfrm>
            <a:off x="2999886" y="1939290"/>
            <a:ext cx="45719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011939-F2DB-7D4C-CF59-CDC96DBD6AFE}"/>
              </a:ext>
            </a:extLst>
          </p:cNvPr>
          <p:cNvSpPr/>
          <p:nvPr/>
        </p:nvSpPr>
        <p:spPr>
          <a:xfrm>
            <a:off x="3858406" y="2106930"/>
            <a:ext cx="45719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1F3AB7-3326-B223-D0A6-72C38B324004}"/>
              </a:ext>
            </a:extLst>
          </p:cNvPr>
          <p:cNvSpPr/>
          <p:nvPr/>
        </p:nvSpPr>
        <p:spPr>
          <a:xfrm>
            <a:off x="4716926" y="2273304"/>
            <a:ext cx="45719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BFF781-6E5A-DB0A-60E8-AB40F0F0AE65}"/>
              </a:ext>
            </a:extLst>
          </p:cNvPr>
          <p:cNvSpPr/>
          <p:nvPr/>
        </p:nvSpPr>
        <p:spPr>
          <a:xfrm>
            <a:off x="5580049" y="2442210"/>
            <a:ext cx="45719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2ADA8727-86CD-6F6A-49FD-26F625327F4F}"/>
              </a:ext>
            </a:extLst>
          </p:cNvPr>
          <p:cNvSpPr/>
          <p:nvPr/>
        </p:nvSpPr>
        <p:spPr>
          <a:xfrm>
            <a:off x="3270713" y="2944415"/>
            <a:ext cx="98425" cy="98425"/>
          </a:xfrm>
          <a:prstGeom prst="donut">
            <a:avLst>
              <a:gd name="adj" fmla="val 4391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8BBD87D-A3C9-0542-8FF9-939D5A9E4A9A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1090441" y="1896343"/>
            <a:ext cx="554433" cy="48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53315FE8-55F0-4CB2-B47C-FA0665C23A57}"/>
              </a:ext>
            </a:extLst>
          </p:cNvPr>
          <p:cNvSpPr/>
          <p:nvPr/>
        </p:nvSpPr>
        <p:spPr>
          <a:xfrm>
            <a:off x="4129233" y="3166262"/>
            <a:ext cx="98425" cy="98425"/>
          </a:xfrm>
          <a:prstGeom prst="donut">
            <a:avLst>
              <a:gd name="adj" fmla="val 4391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F125E781-3CE7-7A25-6100-67097E26C631}"/>
              </a:ext>
            </a:extLst>
          </p:cNvPr>
          <p:cNvSpPr/>
          <p:nvPr/>
        </p:nvSpPr>
        <p:spPr>
          <a:xfrm>
            <a:off x="4989023" y="3359142"/>
            <a:ext cx="98425" cy="98425"/>
          </a:xfrm>
          <a:prstGeom prst="donut">
            <a:avLst>
              <a:gd name="adj" fmla="val 4391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C7524FC2-44EF-008D-D381-D6C025BB29B2}"/>
              </a:ext>
            </a:extLst>
          </p:cNvPr>
          <p:cNvSpPr/>
          <p:nvPr/>
        </p:nvSpPr>
        <p:spPr>
          <a:xfrm>
            <a:off x="5848813" y="3529008"/>
            <a:ext cx="98425" cy="98425"/>
          </a:xfrm>
          <a:prstGeom prst="donut">
            <a:avLst>
              <a:gd name="adj" fmla="val 43912"/>
            </a:avLst>
          </a:prstGeom>
          <a:solidFill>
            <a:schemeClr val="bg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0E74DC-BE01-E7B8-0385-F09B2E51DB18}"/>
              </a:ext>
            </a:extLst>
          </p:cNvPr>
          <p:cNvCxnSpPr>
            <a:cxnSpLocks/>
            <a:stCxn id="15" idx="2"/>
            <a:endCxn id="38" idx="0"/>
          </p:cNvCxnSpPr>
          <p:nvPr/>
        </p:nvCxnSpPr>
        <p:spPr>
          <a:xfrm>
            <a:off x="3319926" y="2655570"/>
            <a:ext cx="0" cy="2888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3">
            <a:extLst>
              <a:ext uri="{FF2B5EF4-FFF2-40B4-BE49-F238E27FC236}">
                <a16:creationId xmlns:a16="http://schemas.microsoft.com/office/drawing/2014/main" id="{E8DE72F4-AE9E-49EA-7B4E-15235A3136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4178446" y="2655570"/>
            <a:ext cx="0" cy="510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63">
            <a:extLst>
              <a:ext uri="{FF2B5EF4-FFF2-40B4-BE49-F238E27FC236}">
                <a16:creationId xmlns:a16="http://schemas.microsoft.com/office/drawing/2014/main" id="{3F1451D7-3F7C-694B-9DCC-7E75F5C5C688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>
            <a:off x="5038236" y="2655570"/>
            <a:ext cx="0" cy="703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63">
            <a:extLst>
              <a:ext uri="{FF2B5EF4-FFF2-40B4-BE49-F238E27FC236}">
                <a16:creationId xmlns:a16="http://schemas.microsoft.com/office/drawing/2014/main" id="{8AED79BD-3C60-230A-09F3-4B62CB079D87}"/>
              </a:ext>
            </a:extLst>
          </p:cNvPr>
          <p:cNvCxnSpPr>
            <a:cxnSpLocks/>
            <a:stCxn id="30" idx="2"/>
            <a:endCxn id="60" idx="0"/>
          </p:cNvCxnSpPr>
          <p:nvPr/>
        </p:nvCxnSpPr>
        <p:spPr>
          <a:xfrm>
            <a:off x="5898026" y="2655570"/>
            <a:ext cx="0" cy="873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F0673DE1-9250-31B4-F1E0-676E6A93CBE5}"/>
              </a:ext>
            </a:extLst>
          </p:cNvPr>
          <p:cNvSpPr/>
          <p:nvPr/>
        </p:nvSpPr>
        <p:spPr>
          <a:xfrm>
            <a:off x="2999886" y="401892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8DCFE75-6113-39BE-6276-7364E13788B9}"/>
              </a:ext>
            </a:extLst>
          </p:cNvPr>
          <p:cNvSpPr/>
          <p:nvPr/>
        </p:nvSpPr>
        <p:spPr>
          <a:xfrm>
            <a:off x="2999886" y="418656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2569B5E-7BF5-8A0A-02F3-ECE63A99E8FD}"/>
              </a:ext>
            </a:extLst>
          </p:cNvPr>
          <p:cNvSpPr/>
          <p:nvPr/>
        </p:nvSpPr>
        <p:spPr>
          <a:xfrm>
            <a:off x="2999886" y="435420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0E4198-2AFE-D432-D152-1CF9F054ACBD}"/>
              </a:ext>
            </a:extLst>
          </p:cNvPr>
          <p:cNvSpPr/>
          <p:nvPr/>
        </p:nvSpPr>
        <p:spPr>
          <a:xfrm>
            <a:off x="2999886" y="452184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ctor: Elbow 63">
            <a:extLst>
              <a:ext uri="{FF2B5EF4-FFF2-40B4-BE49-F238E27FC236}">
                <a16:creationId xmlns:a16="http://schemas.microsoft.com/office/drawing/2014/main" id="{1B064072-318C-21EE-DD59-15F9DEE69AF5}"/>
              </a:ext>
            </a:extLst>
          </p:cNvPr>
          <p:cNvCxnSpPr>
            <a:cxnSpLocks/>
            <a:stCxn id="38" idx="4"/>
            <a:endCxn id="78" idx="0"/>
          </p:cNvCxnSpPr>
          <p:nvPr/>
        </p:nvCxnSpPr>
        <p:spPr>
          <a:xfrm>
            <a:off x="3319926" y="3042840"/>
            <a:ext cx="0" cy="976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823C8CC-661C-2D29-D36B-D7EA99C2EFAF}"/>
              </a:ext>
            </a:extLst>
          </p:cNvPr>
          <p:cNvSpPr/>
          <p:nvPr/>
        </p:nvSpPr>
        <p:spPr>
          <a:xfrm>
            <a:off x="3856818" y="401892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1F5E0E-7208-20A5-8CC1-A5DA5AC18676}"/>
              </a:ext>
            </a:extLst>
          </p:cNvPr>
          <p:cNvSpPr/>
          <p:nvPr/>
        </p:nvSpPr>
        <p:spPr>
          <a:xfrm>
            <a:off x="3856818" y="418656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CC9743-4B51-66F2-EA7D-1741045F50DD}"/>
              </a:ext>
            </a:extLst>
          </p:cNvPr>
          <p:cNvSpPr/>
          <p:nvPr/>
        </p:nvSpPr>
        <p:spPr>
          <a:xfrm>
            <a:off x="3856818" y="435420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B069E54-24BE-7E13-213B-895FCD32F8F5}"/>
              </a:ext>
            </a:extLst>
          </p:cNvPr>
          <p:cNvSpPr/>
          <p:nvPr/>
        </p:nvSpPr>
        <p:spPr>
          <a:xfrm>
            <a:off x="3856818" y="452184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0367A9-5965-781D-683B-6737712EFC10}"/>
              </a:ext>
            </a:extLst>
          </p:cNvPr>
          <p:cNvSpPr/>
          <p:nvPr/>
        </p:nvSpPr>
        <p:spPr>
          <a:xfrm>
            <a:off x="4718196" y="401892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B46FBE5-564E-A955-208A-6473EF835F65}"/>
              </a:ext>
            </a:extLst>
          </p:cNvPr>
          <p:cNvSpPr/>
          <p:nvPr/>
        </p:nvSpPr>
        <p:spPr>
          <a:xfrm>
            <a:off x="4718196" y="418656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1FACCAF-9AB3-3B59-3023-EAE598D29D94}"/>
              </a:ext>
            </a:extLst>
          </p:cNvPr>
          <p:cNvSpPr/>
          <p:nvPr/>
        </p:nvSpPr>
        <p:spPr>
          <a:xfrm>
            <a:off x="4718196" y="435420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ED0889-B292-E77F-28E4-EDE2A661DEA6}"/>
              </a:ext>
            </a:extLst>
          </p:cNvPr>
          <p:cNvSpPr/>
          <p:nvPr/>
        </p:nvSpPr>
        <p:spPr>
          <a:xfrm>
            <a:off x="4718196" y="452184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31A83EA-1590-B5B8-150C-E37A1BC38F11}"/>
              </a:ext>
            </a:extLst>
          </p:cNvPr>
          <p:cNvSpPr/>
          <p:nvPr/>
        </p:nvSpPr>
        <p:spPr>
          <a:xfrm>
            <a:off x="5575128" y="401892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35E168-2AE4-A778-652D-29DBE7B239AF}"/>
              </a:ext>
            </a:extLst>
          </p:cNvPr>
          <p:cNvSpPr/>
          <p:nvPr/>
        </p:nvSpPr>
        <p:spPr>
          <a:xfrm>
            <a:off x="5575128" y="418656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D05845-75E8-0E07-9A28-4E06E1C118F1}"/>
              </a:ext>
            </a:extLst>
          </p:cNvPr>
          <p:cNvSpPr/>
          <p:nvPr/>
        </p:nvSpPr>
        <p:spPr>
          <a:xfrm>
            <a:off x="5575128" y="435420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42E17AF-A2B6-EF4C-3FF5-C7D122B8A2FB}"/>
              </a:ext>
            </a:extLst>
          </p:cNvPr>
          <p:cNvSpPr/>
          <p:nvPr/>
        </p:nvSpPr>
        <p:spPr>
          <a:xfrm>
            <a:off x="5575128" y="4521840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040A75-2AA1-1432-DA97-23BAB2D39602}"/>
              </a:ext>
            </a:extLst>
          </p:cNvPr>
          <p:cNvSpPr/>
          <p:nvPr/>
        </p:nvSpPr>
        <p:spPr>
          <a:xfrm>
            <a:off x="3856818" y="418656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D75F9F6-8068-1DED-C84E-22D9B4E92717}"/>
              </a:ext>
            </a:extLst>
          </p:cNvPr>
          <p:cNvSpPr/>
          <p:nvPr/>
        </p:nvSpPr>
        <p:spPr>
          <a:xfrm>
            <a:off x="4716926" y="435420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B797538-EB37-C0A7-114D-293D2A3B7830}"/>
              </a:ext>
            </a:extLst>
          </p:cNvPr>
          <p:cNvSpPr/>
          <p:nvPr/>
        </p:nvSpPr>
        <p:spPr>
          <a:xfrm>
            <a:off x="5575128" y="4521840"/>
            <a:ext cx="157480" cy="858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Connector: Elbow 63">
            <a:extLst>
              <a:ext uri="{FF2B5EF4-FFF2-40B4-BE49-F238E27FC236}">
                <a16:creationId xmlns:a16="http://schemas.microsoft.com/office/drawing/2014/main" id="{9FEC6060-BC5B-3F53-0E06-4A772ACFF965}"/>
              </a:ext>
            </a:extLst>
          </p:cNvPr>
          <p:cNvCxnSpPr>
            <a:cxnSpLocks/>
            <a:stCxn id="42" idx="4"/>
            <a:endCxn id="86" idx="0"/>
          </p:cNvCxnSpPr>
          <p:nvPr/>
        </p:nvCxnSpPr>
        <p:spPr>
          <a:xfrm flipH="1">
            <a:off x="4176858" y="3264687"/>
            <a:ext cx="1588" cy="7542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63">
            <a:extLst>
              <a:ext uri="{FF2B5EF4-FFF2-40B4-BE49-F238E27FC236}">
                <a16:creationId xmlns:a16="http://schemas.microsoft.com/office/drawing/2014/main" id="{73C49D02-2240-5B0A-A1A4-A1FBC61B21B2}"/>
              </a:ext>
            </a:extLst>
          </p:cNvPr>
          <p:cNvCxnSpPr>
            <a:cxnSpLocks/>
            <a:stCxn id="48" idx="4"/>
            <a:endCxn id="90" idx="0"/>
          </p:cNvCxnSpPr>
          <p:nvPr/>
        </p:nvCxnSpPr>
        <p:spPr>
          <a:xfrm>
            <a:off x="5038236" y="3457567"/>
            <a:ext cx="0" cy="561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63">
            <a:extLst>
              <a:ext uri="{FF2B5EF4-FFF2-40B4-BE49-F238E27FC236}">
                <a16:creationId xmlns:a16="http://schemas.microsoft.com/office/drawing/2014/main" id="{91287478-9EEE-CA70-BF10-2CD4A52E7788}"/>
              </a:ext>
            </a:extLst>
          </p:cNvPr>
          <p:cNvCxnSpPr>
            <a:cxnSpLocks/>
            <a:stCxn id="60" idx="4"/>
            <a:endCxn id="94" idx="0"/>
          </p:cNvCxnSpPr>
          <p:nvPr/>
        </p:nvCxnSpPr>
        <p:spPr>
          <a:xfrm flipH="1">
            <a:off x="5895168" y="3627433"/>
            <a:ext cx="2858" cy="391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BA09135B-F54C-1663-472D-86DED6922C53}"/>
              </a:ext>
            </a:extLst>
          </p:cNvPr>
          <p:cNvSpPr/>
          <p:nvPr/>
        </p:nvSpPr>
        <p:spPr>
          <a:xfrm>
            <a:off x="342728" y="1829275"/>
            <a:ext cx="54769" cy="14478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CC284F6-5BC7-BB98-5C59-73B67D272D8F}"/>
                  </a:ext>
                </a:extLst>
              </p:cNvPr>
              <p:cNvSpPr txBox="1"/>
              <p:nvPr/>
            </p:nvSpPr>
            <p:spPr>
              <a:xfrm>
                <a:off x="38847" y="1761023"/>
                <a:ext cx="25101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CC284F6-5BC7-BB98-5C59-73B67D272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7" y="1761023"/>
                <a:ext cx="251018" cy="280333"/>
              </a:xfrm>
              <a:prstGeom prst="rect">
                <a:avLst/>
              </a:prstGeom>
              <a:blipFill>
                <a:blip r:embed="rId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D3E0950-C4E2-2B0C-0C2F-741844C06D5A}"/>
              </a:ext>
            </a:extLst>
          </p:cNvPr>
          <p:cNvGrpSpPr/>
          <p:nvPr/>
        </p:nvGrpSpPr>
        <p:grpSpPr>
          <a:xfrm>
            <a:off x="4122090" y="5074444"/>
            <a:ext cx="111919" cy="111919"/>
            <a:chOff x="3352800" y="4438650"/>
            <a:chExt cx="111919" cy="11191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E65DF08-E8C6-4563-FE52-6870039D4EC8}"/>
                </a:ext>
              </a:extLst>
            </p:cNvPr>
            <p:cNvSpPr/>
            <p:nvPr/>
          </p:nvSpPr>
          <p:spPr>
            <a:xfrm>
              <a:off x="3352800" y="4438650"/>
              <a:ext cx="111919" cy="1119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3EB603E-5D2F-4F58-D949-DB4BEEA090FD}"/>
                </a:ext>
              </a:extLst>
            </p:cNvPr>
            <p:cNvCxnSpPr>
              <a:stCxn id="112" idx="0"/>
              <a:endCxn id="112" idx="2"/>
            </p:cNvCxnSpPr>
            <p:nvPr/>
          </p:nvCxnSpPr>
          <p:spPr>
            <a:xfrm>
              <a:off x="3408760" y="4438650"/>
              <a:ext cx="0" cy="1119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A270D3-B432-5A55-7290-F383C1614365}"/>
                </a:ext>
              </a:extLst>
            </p:cNvPr>
            <p:cNvCxnSpPr>
              <a:cxnSpLocks/>
              <a:stCxn id="112" idx="3"/>
              <a:endCxn id="112" idx="1"/>
            </p:cNvCxnSpPr>
            <p:nvPr/>
          </p:nvCxnSpPr>
          <p:spPr>
            <a:xfrm flipH="1">
              <a:off x="3352800" y="4494610"/>
              <a:ext cx="1119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Connector: Elbow 63">
            <a:extLst>
              <a:ext uri="{FF2B5EF4-FFF2-40B4-BE49-F238E27FC236}">
                <a16:creationId xmlns:a16="http://schemas.microsoft.com/office/drawing/2014/main" id="{0B9CED4E-2D5F-CE6A-D88E-3642E2638DBD}"/>
              </a:ext>
            </a:extLst>
          </p:cNvPr>
          <p:cNvCxnSpPr>
            <a:cxnSpLocks/>
            <a:stCxn id="279" idx="2"/>
            <a:endCxn id="112" idx="0"/>
          </p:cNvCxnSpPr>
          <p:nvPr/>
        </p:nvCxnSpPr>
        <p:spPr>
          <a:xfrm>
            <a:off x="4176858" y="4857120"/>
            <a:ext cx="1192" cy="217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62F80CD-84DF-B97E-6F9B-6220305CDA03}"/>
              </a:ext>
            </a:extLst>
          </p:cNvPr>
          <p:cNvCxnSpPr>
            <a:cxnSpLocks/>
            <a:stCxn id="278" idx="2"/>
            <a:endCxn id="112" idx="1"/>
          </p:cNvCxnSpPr>
          <p:nvPr/>
        </p:nvCxnSpPr>
        <p:spPr>
          <a:xfrm rot="16200000" flipH="1">
            <a:off x="3584366" y="4592680"/>
            <a:ext cx="273284" cy="8021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62E59B-34D1-B3CB-AEC3-CFD5C933A7C2}"/>
              </a:ext>
            </a:extLst>
          </p:cNvPr>
          <p:cNvGrpSpPr/>
          <p:nvPr/>
        </p:nvGrpSpPr>
        <p:grpSpPr>
          <a:xfrm>
            <a:off x="4984179" y="5078121"/>
            <a:ext cx="111919" cy="111919"/>
            <a:chOff x="3352800" y="4438650"/>
            <a:chExt cx="111919" cy="111919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83844AC-0143-286D-7E3B-3D63D959842E}"/>
                </a:ext>
              </a:extLst>
            </p:cNvPr>
            <p:cNvSpPr/>
            <p:nvPr/>
          </p:nvSpPr>
          <p:spPr>
            <a:xfrm>
              <a:off x="3352800" y="4438650"/>
              <a:ext cx="111919" cy="1119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8CA55C0-5F02-02D1-5CD1-07CFCF1E45E4}"/>
                </a:ext>
              </a:extLst>
            </p:cNvPr>
            <p:cNvCxnSpPr>
              <a:stCxn id="131" idx="0"/>
              <a:endCxn id="131" idx="2"/>
            </p:cNvCxnSpPr>
            <p:nvPr/>
          </p:nvCxnSpPr>
          <p:spPr>
            <a:xfrm>
              <a:off x="3408760" y="4438650"/>
              <a:ext cx="0" cy="1119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D1075EF-03D1-2EA0-EB3E-640F023957CB}"/>
                </a:ext>
              </a:extLst>
            </p:cNvPr>
            <p:cNvCxnSpPr>
              <a:cxnSpLocks/>
              <a:stCxn id="131" idx="3"/>
              <a:endCxn id="131" idx="1"/>
            </p:cNvCxnSpPr>
            <p:nvPr/>
          </p:nvCxnSpPr>
          <p:spPr>
            <a:xfrm flipH="1">
              <a:off x="3352800" y="4494610"/>
              <a:ext cx="1119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Connector: Elbow 63">
            <a:extLst>
              <a:ext uri="{FF2B5EF4-FFF2-40B4-BE49-F238E27FC236}">
                <a16:creationId xmlns:a16="http://schemas.microsoft.com/office/drawing/2014/main" id="{8C23CFFD-EEBD-BC28-640A-8160D1C86D44}"/>
              </a:ext>
            </a:extLst>
          </p:cNvPr>
          <p:cNvCxnSpPr>
            <a:cxnSpLocks/>
            <a:stCxn id="280" idx="2"/>
            <a:endCxn id="131" idx="0"/>
          </p:cNvCxnSpPr>
          <p:nvPr/>
        </p:nvCxnSpPr>
        <p:spPr>
          <a:xfrm>
            <a:off x="5038236" y="4857120"/>
            <a:ext cx="1903" cy="221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63">
            <a:extLst>
              <a:ext uri="{FF2B5EF4-FFF2-40B4-BE49-F238E27FC236}">
                <a16:creationId xmlns:a16="http://schemas.microsoft.com/office/drawing/2014/main" id="{22532FB9-4EC4-5950-CC87-66B9198453A8}"/>
              </a:ext>
            </a:extLst>
          </p:cNvPr>
          <p:cNvCxnSpPr>
            <a:cxnSpLocks/>
            <a:stCxn id="112" idx="3"/>
            <a:endCxn id="131" idx="1"/>
          </p:cNvCxnSpPr>
          <p:nvPr/>
        </p:nvCxnSpPr>
        <p:spPr>
          <a:xfrm>
            <a:off x="4234009" y="5130404"/>
            <a:ext cx="750170" cy="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63">
            <a:extLst>
              <a:ext uri="{FF2B5EF4-FFF2-40B4-BE49-F238E27FC236}">
                <a16:creationId xmlns:a16="http://schemas.microsoft.com/office/drawing/2014/main" id="{67CEFB27-422C-7DF4-F985-58D1362FB0AB}"/>
              </a:ext>
            </a:extLst>
          </p:cNvPr>
          <p:cNvCxnSpPr>
            <a:cxnSpLocks/>
            <a:stCxn id="131" idx="3"/>
            <a:endCxn id="142" idx="1"/>
          </p:cNvCxnSpPr>
          <p:nvPr/>
        </p:nvCxnSpPr>
        <p:spPr>
          <a:xfrm>
            <a:off x="5096098" y="5134081"/>
            <a:ext cx="743110" cy="4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FF23BAB-EC49-308A-3DD0-2D9E5F03F73A}"/>
              </a:ext>
            </a:extLst>
          </p:cNvPr>
          <p:cNvGrpSpPr/>
          <p:nvPr/>
        </p:nvGrpSpPr>
        <p:grpSpPr>
          <a:xfrm>
            <a:off x="5839208" y="5082168"/>
            <a:ext cx="111919" cy="111919"/>
            <a:chOff x="3352800" y="4438650"/>
            <a:chExt cx="111919" cy="111919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8338B42-68CD-7984-9401-DC6EF367EF8B}"/>
                </a:ext>
              </a:extLst>
            </p:cNvPr>
            <p:cNvSpPr/>
            <p:nvPr/>
          </p:nvSpPr>
          <p:spPr>
            <a:xfrm>
              <a:off x="3352800" y="4438650"/>
              <a:ext cx="111919" cy="1119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B6C078E-1841-9DD5-83EE-79B9D488A33E}"/>
                </a:ext>
              </a:extLst>
            </p:cNvPr>
            <p:cNvCxnSpPr>
              <a:stCxn id="142" idx="0"/>
              <a:endCxn id="142" idx="2"/>
            </p:cNvCxnSpPr>
            <p:nvPr/>
          </p:nvCxnSpPr>
          <p:spPr>
            <a:xfrm>
              <a:off x="3408760" y="4438650"/>
              <a:ext cx="0" cy="1119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2DEB95B-E260-4811-75F4-25F249E56D36}"/>
                </a:ext>
              </a:extLst>
            </p:cNvPr>
            <p:cNvCxnSpPr>
              <a:cxnSpLocks/>
              <a:stCxn id="142" idx="3"/>
              <a:endCxn id="142" idx="1"/>
            </p:cNvCxnSpPr>
            <p:nvPr/>
          </p:nvCxnSpPr>
          <p:spPr>
            <a:xfrm flipH="1">
              <a:off x="3352800" y="4494610"/>
              <a:ext cx="1119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Connector: Elbow 63">
            <a:extLst>
              <a:ext uri="{FF2B5EF4-FFF2-40B4-BE49-F238E27FC236}">
                <a16:creationId xmlns:a16="http://schemas.microsoft.com/office/drawing/2014/main" id="{E5CF23B4-D7C4-BD95-BF05-DAB1CBFD95A4}"/>
              </a:ext>
            </a:extLst>
          </p:cNvPr>
          <p:cNvCxnSpPr>
            <a:cxnSpLocks/>
            <a:stCxn id="281" idx="2"/>
            <a:endCxn id="142" idx="0"/>
          </p:cNvCxnSpPr>
          <p:nvPr/>
        </p:nvCxnSpPr>
        <p:spPr>
          <a:xfrm>
            <a:off x="5894847" y="4857120"/>
            <a:ext cx="321" cy="22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E50C1CE-EE15-A2F8-7DBA-2F19F9F6404B}"/>
              </a:ext>
            </a:extLst>
          </p:cNvPr>
          <p:cNvSpPr/>
          <p:nvPr/>
        </p:nvSpPr>
        <p:spPr>
          <a:xfrm>
            <a:off x="5574807" y="560326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5E1B13-6D7A-FDE0-9FDB-77FC6E8C9628}"/>
              </a:ext>
            </a:extLst>
          </p:cNvPr>
          <p:cNvSpPr/>
          <p:nvPr/>
        </p:nvSpPr>
        <p:spPr>
          <a:xfrm>
            <a:off x="5574807" y="577090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17B9C62-8C08-A57D-C01E-22FF492C4172}"/>
              </a:ext>
            </a:extLst>
          </p:cNvPr>
          <p:cNvSpPr/>
          <p:nvPr/>
        </p:nvSpPr>
        <p:spPr>
          <a:xfrm>
            <a:off x="5574807" y="593854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83A1D2B-E3A9-1EFA-A0D1-1E567F8BC764}"/>
              </a:ext>
            </a:extLst>
          </p:cNvPr>
          <p:cNvSpPr/>
          <p:nvPr/>
        </p:nvSpPr>
        <p:spPr>
          <a:xfrm>
            <a:off x="5574807" y="610618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86FDFEC-DA24-E6B7-57D1-7074652905B2}"/>
              </a:ext>
            </a:extLst>
          </p:cNvPr>
          <p:cNvSpPr/>
          <p:nvPr/>
        </p:nvSpPr>
        <p:spPr>
          <a:xfrm>
            <a:off x="5574807" y="6106181"/>
            <a:ext cx="157480" cy="858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EB160B7-DB38-B4D6-5C2D-3A1234368E59}"/>
              </a:ext>
            </a:extLst>
          </p:cNvPr>
          <p:cNvSpPr/>
          <p:nvPr/>
        </p:nvSpPr>
        <p:spPr>
          <a:xfrm>
            <a:off x="5574807" y="593854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9F21DA2-3C64-2B39-BAC9-2B977A0B745D}"/>
              </a:ext>
            </a:extLst>
          </p:cNvPr>
          <p:cNvSpPr/>
          <p:nvPr/>
        </p:nvSpPr>
        <p:spPr>
          <a:xfrm>
            <a:off x="5574807" y="577090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Connector: Elbow 63">
            <a:extLst>
              <a:ext uri="{FF2B5EF4-FFF2-40B4-BE49-F238E27FC236}">
                <a16:creationId xmlns:a16="http://schemas.microsoft.com/office/drawing/2014/main" id="{4A560AAE-2A6B-4038-A13F-6CF6363FD1B8}"/>
              </a:ext>
            </a:extLst>
          </p:cNvPr>
          <p:cNvCxnSpPr>
            <a:cxnSpLocks/>
            <a:stCxn id="142" idx="2"/>
            <a:endCxn id="150" idx="0"/>
          </p:cNvCxnSpPr>
          <p:nvPr/>
        </p:nvCxnSpPr>
        <p:spPr>
          <a:xfrm flipH="1">
            <a:off x="5894847" y="5194087"/>
            <a:ext cx="321" cy="409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Left Brace 173">
            <a:extLst>
              <a:ext uri="{FF2B5EF4-FFF2-40B4-BE49-F238E27FC236}">
                <a16:creationId xmlns:a16="http://schemas.microsoft.com/office/drawing/2014/main" id="{35CF8EA9-3D3B-978B-CE29-6520A8A52FE2}"/>
              </a:ext>
            </a:extLst>
          </p:cNvPr>
          <p:cNvSpPr/>
          <p:nvPr/>
        </p:nvSpPr>
        <p:spPr>
          <a:xfrm rot="5400000">
            <a:off x="4457061" y="-77638"/>
            <a:ext cx="300652" cy="3215003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E492597-94F7-5DF2-0667-C5519ED12519}"/>
                  </a:ext>
                </a:extLst>
              </p:cNvPr>
              <p:cNvSpPr txBox="1"/>
              <p:nvPr/>
            </p:nvSpPr>
            <p:spPr>
              <a:xfrm>
                <a:off x="3869913" y="1027327"/>
                <a:ext cx="1803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dirty="0"/>
                  <a:t>Matrix of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dirty="0"/>
                  <a:t>Polys</a:t>
                </a:r>
                <a:endParaRPr lang="en-US" dirty="0"/>
              </a:p>
            </p:txBody>
          </p:sp>
        </mc:Choice>
        <mc:Fallback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0E492597-94F7-5DF2-0667-C5519ED1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913" y="1027327"/>
                <a:ext cx="1803764" cy="369332"/>
              </a:xfrm>
              <a:prstGeom prst="rect">
                <a:avLst/>
              </a:prstGeom>
              <a:blipFill>
                <a:blip r:embed="rId3"/>
                <a:stretch>
                  <a:fillRect l="-3041" t="-8333" r="-2365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7E2A6C4A-8CB9-7AFB-2E50-6939F18F7CDA}"/>
              </a:ext>
            </a:extLst>
          </p:cNvPr>
          <p:cNvSpPr txBox="1"/>
          <p:nvPr/>
        </p:nvSpPr>
        <p:spPr>
          <a:xfrm>
            <a:off x="0" y="1393149"/>
            <a:ext cx="164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Vector of Polys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84B983D-84AD-AFFE-C928-C345E7E32AA6}"/>
              </a:ext>
            </a:extLst>
          </p:cNvPr>
          <p:cNvSpPr/>
          <p:nvPr/>
        </p:nvSpPr>
        <p:spPr>
          <a:xfrm>
            <a:off x="2999886" y="4689480"/>
            <a:ext cx="640080" cy="167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E676A7AF-1CD7-4558-B5FC-22FD1B302543}"/>
              </a:ext>
            </a:extLst>
          </p:cNvPr>
          <p:cNvSpPr/>
          <p:nvPr/>
        </p:nvSpPr>
        <p:spPr>
          <a:xfrm>
            <a:off x="3856818" y="4689480"/>
            <a:ext cx="640080" cy="167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0AB79469-4F0F-0234-0834-EEE062A51F40}"/>
              </a:ext>
            </a:extLst>
          </p:cNvPr>
          <p:cNvSpPr/>
          <p:nvPr/>
        </p:nvSpPr>
        <p:spPr>
          <a:xfrm>
            <a:off x="4718196" y="4689480"/>
            <a:ext cx="640080" cy="167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47D3BF5-884F-27B0-8BD9-6A9F07AC5220}"/>
              </a:ext>
            </a:extLst>
          </p:cNvPr>
          <p:cNvSpPr/>
          <p:nvPr/>
        </p:nvSpPr>
        <p:spPr>
          <a:xfrm>
            <a:off x="5574807" y="4689480"/>
            <a:ext cx="640080" cy="167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30F55AC-56CF-13A2-1FA2-10A22E4F5015}"/>
              </a:ext>
            </a:extLst>
          </p:cNvPr>
          <p:cNvSpPr/>
          <p:nvPr/>
        </p:nvSpPr>
        <p:spPr>
          <a:xfrm>
            <a:off x="5574807" y="6273821"/>
            <a:ext cx="640080" cy="167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45590075-848F-20D6-AA14-843C7F4B898D}"/>
              </a:ext>
            </a:extLst>
          </p:cNvPr>
          <p:cNvSpPr/>
          <p:nvPr/>
        </p:nvSpPr>
        <p:spPr>
          <a:xfrm>
            <a:off x="9747082" y="560326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9A8F13A-D787-CCEB-8E12-D82B8DBF04D1}"/>
              </a:ext>
            </a:extLst>
          </p:cNvPr>
          <p:cNvSpPr/>
          <p:nvPr/>
        </p:nvSpPr>
        <p:spPr>
          <a:xfrm>
            <a:off x="9747082" y="577090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4F96043-8698-64A2-8D61-076E300AE046}"/>
              </a:ext>
            </a:extLst>
          </p:cNvPr>
          <p:cNvSpPr/>
          <p:nvPr/>
        </p:nvSpPr>
        <p:spPr>
          <a:xfrm>
            <a:off x="9747082" y="593854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01174B67-8C84-9AA8-96BB-40639C5FA950}"/>
              </a:ext>
            </a:extLst>
          </p:cNvPr>
          <p:cNvSpPr/>
          <p:nvPr/>
        </p:nvSpPr>
        <p:spPr>
          <a:xfrm>
            <a:off x="9747082" y="610618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D0283DD-BB3A-9FC5-5818-156A3289CB6C}"/>
              </a:ext>
            </a:extLst>
          </p:cNvPr>
          <p:cNvSpPr/>
          <p:nvPr/>
        </p:nvSpPr>
        <p:spPr>
          <a:xfrm>
            <a:off x="9747082" y="6106181"/>
            <a:ext cx="157480" cy="858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98940D-1BC8-B56E-C06D-5101ADF35332}"/>
              </a:ext>
            </a:extLst>
          </p:cNvPr>
          <p:cNvSpPr/>
          <p:nvPr/>
        </p:nvSpPr>
        <p:spPr>
          <a:xfrm>
            <a:off x="9747082" y="593854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4F513D1-842F-373B-345C-09EBA8A52329}"/>
              </a:ext>
            </a:extLst>
          </p:cNvPr>
          <p:cNvSpPr/>
          <p:nvPr/>
        </p:nvSpPr>
        <p:spPr>
          <a:xfrm>
            <a:off x="9747082" y="577090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9A08CCF-58EE-FB4C-81AC-61742C9797DE}"/>
              </a:ext>
            </a:extLst>
          </p:cNvPr>
          <p:cNvSpPr txBox="1"/>
          <p:nvPr/>
        </p:nvSpPr>
        <p:spPr>
          <a:xfrm>
            <a:off x="9666108" y="5133939"/>
            <a:ext cx="801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200" dirty="0" err="1"/>
              <a:t>Truncate</a:t>
            </a:r>
            <a:r>
              <a:rPr lang="fr-CH" sz="1200" dirty="0"/>
              <a:t> </a:t>
            </a:r>
          </a:p>
          <a:p>
            <a:r>
              <a:rPr lang="fr-CH" sz="1200" dirty="0" err="1"/>
              <a:t>precision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4E344AC2-9273-7DA9-4E50-64F5646786AC}"/>
                  </a:ext>
                </a:extLst>
              </p:cNvPr>
              <p:cNvSpPr txBox="1"/>
              <p:nvPr/>
            </p:nvSpPr>
            <p:spPr>
              <a:xfrm>
                <a:off x="397497" y="2528951"/>
                <a:ext cx="819070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/>
                  <a:t> </a:t>
                </a:r>
                <a14:m>
                  <m:oMath xmlns:m="http://schemas.openxmlformats.org/officeDocument/2006/math"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CH" sz="12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fr-CH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fr-CH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4E344AC2-9273-7DA9-4E50-64F564678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7" y="2528951"/>
                <a:ext cx="819070" cy="280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DE84E555-AED6-6E5B-568B-4026A6DC6F8B}"/>
                  </a:ext>
                </a:extLst>
              </p:cNvPr>
              <p:cNvSpPr txBox="1"/>
              <p:nvPr/>
            </p:nvSpPr>
            <p:spPr>
              <a:xfrm>
                <a:off x="6365092" y="2571750"/>
                <a:ext cx="634404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fr-CH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DE84E555-AED6-6E5B-568B-4026A6DC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92" y="2571750"/>
                <a:ext cx="634404" cy="188000"/>
              </a:xfrm>
              <a:prstGeom prst="rect">
                <a:avLst/>
              </a:prstGeom>
              <a:blipFill>
                <a:blip r:embed="rId5"/>
                <a:stretch>
                  <a:fillRect l="-2885" t="-3226" r="-1923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F3EB4C6-4A5E-D8F6-81DD-F9B55AFC973E}"/>
              </a:ext>
            </a:extLst>
          </p:cNvPr>
          <p:cNvSpPr/>
          <p:nvPr/>
        </p:nvSpPr>
        <p:spPr>
          <a:xfrm>
            <a:off x="450361" y="2442211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FD70D-E780-9EBA-6525-CC34568656A8}"/>
              </a:ext>
            </a:extLst>
          </p:cNvPr>
          <p:cNvSpPr/>
          <p:nvPr/>
        </p:nvSpPr>
        <p:spPr>
          <a:xfrm>
            <a:off x="2999886" y="2609135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2FAE2-280F-15C2-C60B-C1E687518DB5}"/>
              </a:ext>
            </a:extLst>
          </p:cNvPr>
          <p:cNvSpPr/>
          <p:nvPr/>
        </p:nvSpPr>
        <p:spPr>
          <a:xfrm>
            <a:off x="3856818" y="2605325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7B228-7BE4-9ACC-C685-54FD537A2AC0}"/>
              </a:ext>
            </a:extLst>
          </p:cNvPr>
          <p:cNvSpPr/>
          <p:nvPr/>
        </p:nvSpPr>
        <p:spPr>
          <a:xfrm>
            <a:off x="4718196" y="2609851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F33CD-4A69-2186-44F1-EDC9D2B33A14}"/>
              </a:ext>
            </a:extLst>
          </p:cNvPr>
          <p:cNvSpPr/>
          <p:nvPr/>
        </p:nvSpPr>
        <p:spPr>
          <a:xfrm>
            <a:off x="5576789" y="2609851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641FB1-9DDF-B15A-371D-E317CDAF618D}"/>
              </a:ext>
            </a:extLst>
          </p:cNvPr>
          <p:cNvSpPr/>
          <p:nvPr/>
        </p:nvSpPr>
        <p:spPr>
          <a:xfrm>
            <a:off x="2999886" y="4645179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E3C1DF-ED7A-ABAB-CD45-F12321E605B8}"/>
              </a:ext>
            </a:extLst>
          </p:cNvPr>
          <p:cNvSpPr/>
          <p:nvPr/>
        </p:nvSpPr>
        <p:spPr>
          <a:xfrm>
            <a:off x="3855071" y="4643761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ADCCE7-BF00-7FCA-749C-D9C4B5333096}"/>
              </a:ext>
            </a:extLst>
          </p:cNvPr>
          <p:cNvSpPr/>
          <p:nvPr/>
        </p:nvSpPr>
        <p:spPr>
          <a:xfrm>
            <a:off x="4718195" y="4643761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2D1FCA-88E7-79FD-CE59-DF904CE5BEA3}"/>
              </a:ext>
            </a:extLst>
          </p:cNvPr>
          <p:cNvSpPr/>
          <p:nvPr/>
        </p:nvSpPr>
        <p:spPr>
          <a:xfrm>
            <a:off x="5574807" y="4643761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4C3F92-06B7-9CD2-8F8D-CF5650C625A5}"/>
              </a:ext>
            </a:extLst>
          </p:cNvPr>
          <p:cNvSpPr/>
          <p:nvPr/>
        </p:nvSpPr>
        <p:spPr>
          <a:xfrm>
            <a:off x="9747082" y="6224911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CA67A5-421F-A086-6BF3-BA08C56C5248}"/>
              </a:ext>
            </a:extLst>
          </p:cNvPr>
          <p:cNvSpPr/>
          <p:nvPr/>
        </p:nvSpPr>
        <p:spPr>
          <a:xfrm>
            <a:off x="5574807" y="6228102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A7DC46-1208-76CD-D3A7-784EC9EA9D4A}"/>
              </a:ext>
            </a:extLst>
          </p:cNvPr>
          <p:cNvSpPr/>
          <p:nvPr/>
        </p:nvSpPr>
        <p:spPr>
          <a:xfrm>
            <a:off x="212632" y="892810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9520FA-D3B7-BC95-D773-5746F6D0B285}"/>
              </a:ext>
            </a:extLst>
          </p:cNvPr>
          <p:cNvSpPr txBox="1"/>
          <p:nvPr/>
        </p:nvSpPr>
        <p:spPr>
          <a:xfrm>
            <a:off x="342728" y="789931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message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B5E552-D2C4-7AB3-1F57-A466D4701DE6}"/>
              </a:ext>
            </a:extLst>
          </p:cNvPr>
          <p:cNvSpPr/>
          <p:nvPr/>
        </p:nvSpPr>
        <p:spPr>
          <a:xfrm>
            <a:off x="209457" y="1176179"/>
            <a:ext cx="157480" cy="167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CEEB6-FB9E-E6E4-4F02-C98FBEA48A16}"/>
              </a:ext>
            </a:extLst>
          </p:cNvPr>
          <p:cNvSpPr txBox="1"/>
          <p:nvPr/>
        </p:nvSpPr>
        <p:spPr>
          <a:xfrm>
            <a:off x="370112" y="104731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noise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2BCFF7-8B04-0E66-D413-97F3F48528F5}"/>
              </a:ext>
            </a:extLst>
          </p:cNvPr>
          <p:cNvSpPr/>
          <p:nvPr/>
        </p:nvSpPr>
        <p:spPr>
          <a:xfrm>
            <a:off x="1644874" y="1829275"/>
            <a:ext cx="466726" cy="13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DFT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84839EC-9F1C-E41B-E553-444D1C6EEB25}"/>
              </a:ext>
            </a:extLst>
          </p:cNvPr>
          <p:cNvSpPr/>
          <p:nvPr/>
        </p:nvSpPr>
        <p:spPr>
          <a:xfrm>
            <a:off x="1644874" y="1995654"/>
            <a:ext cx="466726" cy="13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DFT</a:t>
            </a:r>
            <a:endParaRPr lang="en-US" sz="1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5CE829-354D-BEBB-2CA6-6F2A0929BF55}"/>
              </a:ext>
            </a:extLst>
          </p:cNvPr>
          <p:cNvSpPr/>
          <p:nvPr/>
        </p:nvSpPr>
        <p:spPr>
          <a:xfrm>
            <a:off x="1644874" y="2169402"/>
            <a:ext cx="466726" cy="13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DFT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884D76-698C-A149-1D78-47560EB4E6C0}"/>
              </a:ext>
            </a:extLst>
          </p:cNvPr>
          <p:cNvSpPr/>
          <p:nvPr/>
        </p:nvSpPr>
        <p:spPr>
          <a:xfrm>
            <a:off x="1644874" y="2343315"/>
            <a:ext cx="466726" cy="13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DFT</a:t>
            </a:r>
            <a:endParaRPr lang="en-US" sz="1200" dirty="0"/>
          </a:p>
        </p:txBody>
      </p:sp>
      <p:cxnSp>
        <p:nvCxnSpPr>
          <p:cNvPr id="70" name="Connector: Elbow 39">
            <a:extLst>
              <a:ext uri="{FF2B5EF4-FFF2-40B4-BE49-F238E27FC236}">
                <a16:creationId xmlns:a16="http://schemas.microsoft.com/office/drawing/2014/main" id="{C0962675-3996-9BA8-2E5B-B5C08A49FAE8}"/>
              </a:ext>
            </a:extLst>
          </p:cNvPr>
          <p:cNvCxnSpPr>
            <a:cxnSpLocks/>
            <a:stCxn id="8" idx="3"/>
            <a:endCxn id="66" idx="1"/>
          </p:cNvCxnSpPr>
          <p:nvPr/>
        </p:nvCxnSpPr>
        <p:spPr>
          <a:xfrm flipV="1">
            <a:off x="1090441" y="2062722"/>
            <a:ext cx="554433" cy="6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39">
            <a:extLst>
              <a:ext uri="{FF2B5EF4-FFF2-40B4-BE49-F238E27FC236}">
                <a16:creationId xmlns:a16="http://schemas.microsoft.com/office/drawing/2014/main" id="{296F06DD-8948-5DCF-FCB7-B29B912F2B53}"/>
              </a:ext>
            </a:extLst>
          </p:cNvPr>
          <p:cNvCxnSpPr>
            <a:cxnSpLocks/>
            <a:stCxn id="9" idx="3"/>
            <a:endCxn id="67" idx="1"/>
          </p:cNvCxnSpPr>
          <p:nvPr/>
        </p:nvCxnSpPr>
        <p:spPr>
          <a:xfrm>
            <a:off x="1090441" y="2236470"/>
            <a:ext cx="55443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39">
            <a:extLst>
              <a:ext uri="{FF2B5EF4-FFF2-40B4-BE49-F238E27FC236}">
                <a16:creationId xmlns:a16="http://schemas.microsoft.com/office/drawing/2014/main" id="{B19B0218-5C29-DB04-582A-7C19FBC5CEAE}"/>
              </a:ext>
            </a:extLst>
          </p:cNvPr>
          <p:cNvCxnSpPr>
            <a:cxnSpLocks/>
            <a:stCxn id="10" idx="3"/>
            <a:endCxn id="68" idx="1"/>
          </p:cNvCxnSpPr>
          <p:nvPr/>
        </p:nvCxnSpPr>
        <p:spPr>
          <a:xfrm>
            <a:off x="1090441" y="2404110"/>
            <a:ext cx="554433" cy="62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39">
            <a:extLst>
              <a:ext uri="{FF2B5EF4-FFF2-40B4-BE49-F238E27FC236}">
                <a16:creationId xmlns:a16="http://schemas.microsoft.com/office/drawing/2014/main" id="{54BC64F5-0FBD-D6D8-2231-BF6CCBBB5D75}"/>
              </a:ext>
            </a:extLst>
          </p:cNvPr>
          <p:cNvCxnSpPr>
            <a:cxnSpLocks/>
            <a:stCxn id="61" idx="3"/>
            <a:endCxn id="38" idx="2"/>
          </p:cNvCxnSpPr>
          <p:nvPr/>
        </p:nvCxnSpPr>
        <p:spPr>
          <a:xfrm>
            <a:off x="2111600" y="1896343"/>
            <a:ext cx="1159113" cy="10972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39">
            <a:extLst>
              <a:ext uri="{FF2B5EF4-FFF2-40B4-BE49-F238E27FC236}">
                <a16:creationId xmlns:a16="http://schemas.microsoft.com/office/drawing/2014/main" id="{6697A0B0-334B-115A-5115-0724ECCB7A93}"/>
              </a:ext>
            </a:extLst>
          </p:cNvPr>
          <p:cNvCxnSpPr>
            <a:cxnSpLocks/>
            <a:stCxn id="66" idx="3"/>
            <a:endCxn id="42" idx="2"/>
          </p:cNvCxnSpPr>
          <p:nvPr/>
        </p:nvCxnSpPr>
        <p:spPr>
          <a:xfrm>
            <a:off x="2111600" y="2062722"/>
            <a:ext cx="2017633" cy="1152753"/>
          </a:xfrm>
          <a:prstGeom prst="bentConnector3">
            <a:avLst>
              <a:gd name="adj1" fmla="val 234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39">
            <a:extLst>
              <a:ext uri="{FF2B5EF4-FFF2-40B4-BE49-F238E27FC236}">
                <a16:creationId xmlns:a16="http://schemas.microsoft.com/office/drawing/2014/main" id="{45B3CD83-A724-32E7-44F1-08D63B8882DF}"/>
              </a:ext>
            </a:extLst>
          </p:cNvPr>
          <p:cNvCxnSpPr>
            <a:cxnSpLocks/>
            <a:stCxn id="67" idx="3"/>
            <a:endCxn id="48" idx="2"/>
          </p:cNvCxnSpPr>
          <p:nvPr/>
        </p:nvCxnSpPr>
        <p:spPr>
          <a:xfrm>
            <a:off x="2111600" y="2236470"/>
            <a:ext cx="2877423" cy="1171885"/>
          </a:xfrm>
          <a:prstGeom prst="bentConnector3">
            <a:avLst>
              <a:gd name="adj1" fmla="val 139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39">
            <a:extLst>
              <a:ext uri="{FF2B5EF4-FFF2-40B4-BE49-F238E27FC236}">
                <a16:creationId xmlns:a16="http://schemas.microsoft.com/office/drawing/2014/main" id="{0875445C-43CB-7DB2-35FF-FDC240A73DA7}"/>
              </a:ext>
            </a:extLst>
          </p:cNvPr>
          <p:cNvCxnSpPr>
            <a:cxnSpLocks/>
            <a:stCxn id="68" idx="3"/>
            <a:endCxn id="60" idx="2"/>
          </p:cNvCxnSpPr>
          <p:nvPr/>
        </p:nvCxnSpPr>
        <p:spPr>
          <a:xfrm>
            <a:off x="2111600" y="2410383"/>
            <a:ext cx="3737213" cy="1167838"/>
          </a:xfrm>
          <a:prstGeom prst="bentConnector3">
            <a:avLst>
              <a:gd name="adj1" fmla="val 769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39">
            <a:extLst>
              <a:ext uri="{FF2B5EF4-FFF2-40B4-BE49-F238E27FC236}">
                <a16:creationId xmlns:a16="http://schemas.microsoft.com/office/drawing/2014/main" id="{1C708020-3FDF-6319-CD07-07581A0B6B09}"/>
              </a:ext>
            </a:extLst>
          </p:cNvPr>
          <p:cNvCxnSpPr>
            <a:cxnSpLocks/>
            <a:stCxn id="150" idx="3"/>
            <a:endCxn id="167" idx="1"/>
          </p:cNvCxnSpPr>
          <p:nvPr/>
        </p:nvCxnSpPr>
        <p:spPr>
          <a:xfrm flipV="1">
            <a:off x="6214887" y="5670329"/>
            <a:ext cx="259157" cy="1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CFDA869-0CA9-C666-5BEF-26FA99216CFA}"/>
              </a:ext>
            </a:extLst>
          </p:cNvPr>
          <p:cNvSpPr/>
          <p:nvPr/>
        </p:nvSpPr>
        <p:spPr>
          <a:xfrm>
            <a:off x="6474044" y="5603261"/>
            <a:ext cx="506021" cy="13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IDFT</a:t>
            </a:r>
            <a:endParaRPr lang="en-US" sz="12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6FAAF10-2D70-2F3C-FA43-7205D4E08546}"/>
              </a:ext>
            </a:extLst>
          </p:cNvPr>
          <p:cNvSpPr/>
          <p:nvPr/>
        </p:nvSpPr>
        <p:spPr>
          <a:xfrm>
            <a:off x="6474044" y="5769640"/>
            <a:ext cx="501259" cy="13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IDFT</a:t>
            </a:r>
            <a:endParaRPr lang="en-US" sz="12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955AB13-47DC-937D-65D3-7E2CE7ABB29F}"/>
              </a:ext>
            </a:extLst>
          </p:cNvPr>
          <p:cNvSpPr/>
          <p:nvPr/>
        </p:nvSpPr>
        <p:spPr>
          <a:xfrm>
            <a:off x="6474045" y="5943388"/>
            <a:ext cx="496496" cy="13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IDFT</a:t>
            </a:r>
            <a:endParaRPr lang="en-US" sz="12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60385CF-95AA-0EDB-4D37-C875B03A2518}"/>
              </a:ext>
            </a:extLst>
          </p:cNvPr>
          <p:cNvSpPr/>
          <p:nvPr/>
        </p:nvSpPr>
        <p:spPr>
          <a:xfrm>
            <a:off x="6474044" y="6117301"/>
            <a:ext cx="501259" cy="13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IDFT</a:t>
            </a:r>
            <a:endParaRPr lang="en-US" sz="1200" dirty="0"/>
          </a:p>
        </p:txBody>
      </p:sp>
      <p:cxnSp>
        <p:nvCxnSpPr>
          <p:cNvPr id="171" name="Connector: Elbow 39">
            <a:extLst>
              <a:ext uri="{FF2B5EF4-FFF2-40B4-BE49-F238E27FC236}">
                <a16:creationId xmlns:a16="http://schemas.microsoft.com/office/drawing/2014/main" id="{A443D065-D094-DF19-802B-9C0D45EA1302}"/>
              </a:ext>
            </a:extLst>
          </p:cNvPr>
          <p:cNvCxnSpPr>
            <a:cxnSpLocks/>
            <a:stCxn id="151" idx="3"/>
            <a:endCxn id="168" idx="1"/>
          </p:cNvCxnSpPr>
          <p:nvPr/>
        </p:nvCxnSpPr>
        <p:spPr>
          <a:xfrm flipV="1">
            <a:off x="6214887" y="5836708"/>
            <a:ext cx="259157" cy="18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39">
            <a:extLst>
              <a:ext uri="{FF2B5EF4-FFF2-40B4-BE49-F238E27FC236}">
                <a16:creationId xmlns:a16="http://schemas.microsoft.com/office/drawing/2014/main" id="{CC1017F9-1002-FEE6-DF75-2230504054C1}"/>
              </a:ext>
            </a:extLst>
          </p:cNvPr>
          <p:cNvCxnSpPr>
            <a:cxnSpLocks/>
            <a:stCxn id="152" idx="3"/>
            <a:endCxn id="169" idx="1"/>
          </p:cNvCxnSpPr>
          <p:nvPr/>
        </p:nvCxnSpPr>
        <p:spPr>
          <a:xfrm flipV="1">
            <a:off x="6214887" y="6010456"/>
            <a:ext cx="259158" cy="119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39">
            <a:extLst>
              <a:ext uri="{FF2B5EF4-FFF2-40B4-BE49-F238E27FC236}">
                <a16:creationId xmlns:a16="http://schemas.microsoft.com/office/drawing/2014/main" id="{899624F0-4A99-CF90-2215-41CC906A0876}"/>
              </a:ext>
            </a:extLst>
          </p:cNvPr>
          <p:cNvCxnSpPr>
            <a:cxnSpLocks/>
            <a:stCxn id="153" idx="3"/>
            <a:endCxn id="170" idx="1"/>
          </p:cNvCxnSpPr>
          <p:nvPr/>
        </p:nvCxnSpPr>
        <p:spPr>
          <a:xfrm flipV="1">
            <a:off x="6214887" y="6184369"/>
            <a:ext cx="259157" cy="5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3C578FD-E86A-CF71-E484-C735882511C7}"/>
              </a:ext>
            </a:extLst>
          </p:cNvPr>
          <p:cNvSpPr/>
          <p:nvPr/>
        </p:nvSpPr>
        <p:spPr>
          <a:xfrm>
            <a:off x="7436945" y="560326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3F008AC-CFE4-A648-A2F0-9F0547695A36}"/>
              </a:ext>
            </a:extLst>
          </p:cNvPr>
          <p:cNvSpPr/>
          <p:nvPr/>
        </p:nvSpPr>
        <p:spPr>
          <a:xfrm>
            <a:off x="7436945" y="577090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18F4622-241D-7701-58E6-2622660D26D2}"/>
              </a:ext>
            </a:extLst>
          </p:cNvPr>
          <p:cNvSpPr/>
          <p:nvPr/>
        </p:nvSpPr>
        <p:spPr>
          <a:xfrm>
            <a:off x="7436945" y="593854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F02DA4A-6F1E-E044-1702-6A453D3DFD05}"/>
              </a:ext>
            </a:extLst>
          </p:cNvPr>
          <p:cNvSpPr/>
          <p:nvPr/>
        </p:nvSpPr>
        <p:spPr>
          <a:xfrm>
            <a:off x="7436945" y="610618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288E36F-148D-6285-7365-17598567DB31}"/>
              </a:ext>
            </a:extLst>
          </p:cNvPr>
          <p:cNvSpPr/>
          <p:nvPr/>
        </p:nvSpPr>
        <p:spPr>
          <a:xfrm>
            <a:off x="7436945" y="6106181"/>
            <a:ext cx="157480" cy="858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AE1E3D9-51D9-27EC-DBE9-29AA2220EDA3}"/>
              </a:ext>
            </a:extLst>
          </p:cNvPr>
          <p:cNvSpPr/>
          <p:nvPr/>
        </p:nvSpPr>
        <p:spPr>
          <a:xfrm>
            <a:off x="7436945" y="593854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F7312EA-EC18-F267-A1C3-B68361134536}"/>
              </a:ext>
            </a:extLst>
          </p:cNvPr>
          <p:cNvSpPr/>
          <p:nvPr/>
        </p:nvSpPr>
        <p:spPr>
          <a:xfrm>
            <a:off x="7436945" y="577090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FB905D5-C079-0B90-03E0-D12E2A010182}"/>
              </a:ext>
            </a:extLst>
          </p:cNvPr>
          <p:cNvSpPr/>
          <p:nvPr/>
        </p:nvSpPr>
        <p:spPr>
          <a:xfrm>
            <a:off x="7436945" y="6273821"/>
            <a:ext cx="640080" cy="167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F6CB3ED-526D-8ECF-A4FC-B5C7845F191F}"/>
              </a:ext>
            </a:extLst>
          </p:cNvPr>
          <p:cNvSpPr/>
          <p:nvPr/>
        </p:nvSpPr>
        <p:spPr>
          <a:xfrm>
            <a:off x="7436945" y="6228102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Connector: Elbow 39">
            <a:extLst>
              <a:ext uri="{FF2B5EF4-FFF2-40B4-BE49-F238E27FC236}">
                <a16:creationId xmlns:a16="http://schemas.microsoft.com/office/drawing/2014/main" id="{2C23C60D-6DA0-7F80-588E-1CB8901C98C8}"/>
              </a:ext>
            </a:extLst>
          </p:cNvPr>
          <p:cNvCxnSpPr>
            <a:cxnSpLocks/>
            <a:stCxn id="167" idx="3"/>
            <a:endCxn id="181" idx="1"/>
          </p:cNvCxnSpPr>
          <p:nvPr/>
        </p:nvCxnSpPr>
        <p:spPr>
          <a:xfrm>
            <a:off x="6980065" y="5670329"/>
            <a:ext cx="456880" cy="16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39">
            <a:extLst>
              <a:ext uri="{FF2B5EF4-FFF2-40B4-BE49-F238E27FC236}">
                <a16:creationId xmlns:a16="http://schemas.microsoft.com/office/drawing/2014/main" id="{604DF0D1-3832-6431-F683-28AE24FE5194}"/>
              </a:ext>
            </a:extLst>
          </p:cNvPr>
          <p:cNvCxnSpPr>
            <a:cxnSpLocks/>
            <a:stCxn id="168" idx="3"/>
            <a:endCxn id="187" idx="1"/>
          </p:cNvCxnSpPr>
          <p:nvPr/>
        </p:nvCxnSpPr>
        <p:spPr>
          <a:xfrm>
            <a:off x="6975303" y="5836708"/>
            <a:ext cx="461642" cy="18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Elbow 39">
            <a:extLst>
              <a:ext uri="{FF2B5EF4-FFF2-40B4-BE49-F238E27FC236}">
                <a16:creationId xmlns:a16="http://schemas.microsoft.com/office/drawing/2014/main" id="{83CFA56F-B01A-F2E3-2513-EFFAD327717B}"/>
              </a:ext>
            </a:extLst>
          </p:cNvPr>
          <p:cNvCxnSpPr>
            <a:cxnSpLocks/>
            <a:stCxn id="169" idx="3"/>
            <a:endCxn id="186" idx="1"/>
          </p:cNvCxnSpPr>
          <p:nvPr/>
        </p:nvCxnSpPr>
        <p:spPr>
          <a:xfrm>
            <a:off x="6970541" y="6010456"/>
            <a:ext cx="466404" cy="119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Elbow 39">
            <a:extLst>
              <a:ext uri="{FF2B5EF4-FFF2-40B4-BE49-F238E27FC236}">
                <a16:creationId xmlns:a16="http://schemas.microsoft.com/office/drawing/2014/main" id="{186109EE-73EC-A901-38E1-95EBA80F7579}"/>
              </a:ext>
            </a:extLst>
          </p:cNvPr>
          <p:cNvCxnSpPr>
            <a:cxnSpLocks/>
            <a:stCxn id="170" idx="3"/>
            <a:endCxn id="184" idx="1"/>
          </p:cNvCxnSpPr>
          <p:nvPr/>
        </p:nvCxnSpPr>
        <p:spPr>
          <a:xfrm>
            <a:off x="6975303" y="6184369"/>
            <a:ext cx="461642" cy="5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>
            <a:extLst>
              <a:ext uri="{FF2B5EF4-FFF2-40B4-BE49-F238E27FC236}">
                <a16:creationId xmlns:a16="http://schemas.microsoft.com/office/drawing/2014/main" id="{ED5CA183-A275-891B-0A7D-9A0709A35D1A}"/>
              </a:ext>
            </a:extLst>
          </p:cNvPr>
          <p:cNvSpPr/>
          <p:nvPr/>
        </p:nvSpPr>
        <p:spPr>
          <a:xfrm>
            <a:off x="6478807" y="6307801"/>
            <a:ext cx="501259" cy="134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IDFT</a:t>
            </a:r>
            <a:endParaRPr lang="en-US" sz="1200" dirty="0"/>
          </a:p>
        </p:txBody>
      </p:sp>
      <p:cxnSp>
        <p:nvCxnSpPr>
          <p:cNvPr id="267" name="Connector: Elbow 39">
            <a:extLst>
              <a:ext uri="{FF2B5EF4-FFF2-40B4-BE49-F238E27FC236}">
                <a16:creationId xmlns:a16="http://schemas.microsoft.com/office/drawing/2014/main" id="{152522E8-9CE7-FE0A-69A5-F851DA4B7844}"/>
              </a:ext>
            </a:extLst>
          </p:cNvPr>
          <p:cNvCxnSpPr>
            <a:cxnSpLocks/>
            <a:stCxn id="286" idx="3"/>
            <a:endCxn id="266" idx="1"/>
          </p:cNvCxnSpPr>
          <p:nvPr/>
        </p:nvCxnSpPr>
        <p:spPr>
          <a:xfrm>
            <a:off x="6214887" y="6357641"/>
            <a:ext cx="263920" cy="17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39">
            <a:extLst>
              <a:ext uri="{FF2B5EF4-FFF2-40B4-BE49-F238E27FC236}">
                <a16:creationId xmlns:a16="http://schemas.microsoft.com/office/drawing/2014/main" id="{AB42E0DB-8A45-1A29-20D3-D9CEC50C985F}"/>
              </a:ext>
            </a:extLst>
          </p:cNvPr>
          <p:cNvCxnSpPr>
            <a:cxnSpLocks/>
            <a:stCxn id="266" idx="3"/>
            <a:endCxn id="188" idx="1"/>
          </p:cNvCxnSpPr>
          <p:nvPr/>
        </p:nvCxnSpPr>
        <p:spPr>
          <a:xfrm flipV="1">
            <a:off x="6980066" y="6357641"/>
            <a:ext cx="456879" cy="17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AA33EF1-7E05-4104-32CF-CCDD8A12C2CF}"/>
              </a:ext>
            </a:extLst>
          </p:cNvPr>
          <p:cNvSpPr/>
          <p:nvPr/>
        </p:nvSpPr>
        <p:spPr>
          <a:xfrm>
            <a:off x="8608515" y="561129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161B0540-AF25-B782-6C46-E93CFFA04D66}"/>
              </a:ext>
            </a:extLst>
          </p:cNvPr>
          <p:cNvSpPr/>
          <p:nvPr/>
        </p:nvSpPr>
        <p:spPr>
          <a:xfrm>
            <a:off x="8608515" y="577893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569AA85-F687-E3D5-BE71-BE32A1D9BAEE}"/>
              </a:ext>
            </a:extLst>
          </p:cNvPr>
          <p:cNvSpPr/>
          <p:nvPr/>
        </p:nvSpPr>
        <p:spPr>
          <a:xfrm>
            <a:off x="8608515" y="594657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453DCAB4-108B-9099-A69A-44D08A2345F5}"/>
              </a:ext>
            </a:extLst>
          </p:cNvPr>
          <p:cNvSpPr/>
          <p:nvPr/>
        </p:nvSpPr>
        <p:spPr>
          <a:xfrm>
            <a:off x="8608515" y="6114211"/>
            <a:ext cx="640080" cy="167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0EDC5BF-F711-EB20-D2E1-22EAC1E584C7}"/>
              </a:ext>
            </a:extLst>
          </p:cNvPr>
          <p:cNvSpPr/>
          <p:nvPr/>
        </p:nvSpPr>
        <p:spPr>
          <a:xfrm>
            <a:off x="8608515" y="6114211"/>
            <a:ext cx="157480" cy="858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DA890C4-5421-0C94-2AB4-8AA5A3628F44}"/>
              </a:ext>
            </a:extLst>
          </p:cNvPr>
          <p:cNvSpPr/>
          <p:nvPr/>
        </p:nvSpPr>
        <p:spPr>
          <a:xfrm>
            <a:off x="8608515" y="594657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7BFFFD88-6E06-E15A-9EB7-A7F49048E04C}"/>
              </a:ext>
            </a:extLst>
          </p:cNvPr>
          <p:cNvSpPr/>
          <p:nvPr/>
        </p:nvSpPr>
        <p:spPr>
          <a:xfrm>
            <a:off x="8608515" y="5778931"/>
            <a:ext cx="157480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7699224-3C7C-C650-66FF-ECC3CB422201}"/>
              </a:ext>
            </a:extLst>
          </p:cNvPr>
          <p:cNvSpPr/>
          <p:nvPr/>
        </p:nvSpPr>
        <p:spPr>
          <a:xfrm>
            <a:off x="8608515" y="6281851"/>
            <a:ext cx="640080" cy="167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A5F9E78-E6DD-AAB1-49C1-1718BFFB6BD0}"/>
              </a:ext>
            </a:extLst>
          </p:cNvPr>
          <p:cNvSpPr/>
          <p:nvPr/>
        </p:nvSpPr>
        <p:spPr>
          <a:xfrm>
            <a:off x="8608515" y="6236132"/>
            <a:ext cx="640080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960955D-8DC3-FF79-C779-7957F3790D7B}"/>
                  </a:ext>
                </a:extLst>
              </p:cNvPr>
              <p:cNvSpPr txBox="1"/>
              <p:nvPr/>
            </p:nvSpPr>
            <p:spPr>
              <a:xfrm>
                <a:off x="8373640" y="4965782"/>
                <a:ext cx="13166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Carry Propagation</a:t>
                </a:r>
                <a:br>
                  <a:rPr lang="fr-CH" sz="1000" dirty="0"/>
                </a:br>
                <a:r>
                  <a:rPr lang="fr-CH" sz="1000" dirty="0"/>
                  <a:t>Small </a:t>
                </a:r>
                <a:r>
                  <a:rPr lang="fr-CH" sz="1000" dirty="0" err="1"/>
                  <a:t>Polynomials</a:t>
                </a:r>
                <a:r>
                  <a:rPr lang="fr-CH" sz="1000" dirty="0"/>
                  <a:t> (</a:t>
                </a:r>
                <a:r>
                  <a:rPr lang="fr-CH" sz="1000" dirty="0" err="1"/>
                  <a:t>coeffs</a:t>
                </a:r>
                <a:r>
                  <a:rPr lang="fr-CH" sz="1000" dirty="0"/>
                  <a:t>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CH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000" dirty="0"/>
                  <a:t>)</a:t>
                </a:r>
              </a:p>
            </p:txBody>
          </p:sp>
        </mc:Choice>
        <mc:Fallback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960955D-8DC3-FF79-C779-7957F3790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40" y="4965782"/>
                <a:ext cx="1316678" cy="553998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9" name="Connector: Elbow 39">
            <a:extLst>
              <a:ext uri="{FF2B5EF4-FFF2-40B4-BE49-F238E27FC236}">
                <a16:creationId xmlns:a16="http://schemas.microsoft.com/office/drawing/2014/main" id="{389F710E-DF53-3912-D081-D29EE0F97397}"/>
              </a:ext>
            </a:extLst>
          </p:cNvPr>
          <p:cNvCxnSpPr>
            <a:cxnSpLocks/>
            <a:stCxn id="296" idx="1"/>
            <a:endCxn id="283" idx="1"/>
          </p:cNvCxnSpPr>
          <p:nvPr/>
        </p:nvCxnSpPr>
        <p:spPr>
          <a:xfrm rot="10800000">
            <a:off x="8608515" y="6198031"/>
            <a:ext cx="12700" cy="16764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: Elbow 39">
            <a:extLst>
              <a:ext uri="{FF2B5EF4-FFF2-40B4-BE49-F238E27FC236}">
                <a16:creationId xmlns:a16="http://schemas.microsoft.com/office/drawing/2014/main" id="{21D54C0B-8FC2-9D17-A1B1-AAEF597CCDBA}"/>
              </a:ext>
            </a:extLst>
          </p:cNvPr>
          <p:cNvCxnSpPr>
            <a:cxnSpLocks/>
            <a:stCxn id="283" idx="1"/>
            <a:endCxn id="285" idx="1"/>
          </p:cNvCxnSpPr>
          <p:nvPr/>
        </p:nvCxnSpPr>
        <p:spPr>
          <a:xfrm rot="10800000">
            <a:off x="8608515" y="6030391"/>
            <a:ext cx="12700" cy="16764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Elbow 39">
            <a:extLst>
              <a:ext uri="{FF2B5EF4-FFF2-40B4-BE49-F238E27FC236}">
                <a16:creationId xmlns:a16="http://schemas.microsoft.com/office/drawing/2014/main" id="{9958CF56-18B7-2306-B5DC-87030A18CEAF}"/>
              </a:ext>
            </a:extLst>
          </p:cNvPr>
          <p:cNvCxnSpPr>
            <a:cxnSpLocks/>
            <a:stCxn id="285" idx="1"/>
            <a:endCxn id="295" idx="1"/>
          </p:cNvCxnSpPr>
          <p:nvPr/>
        </p:nvCxnSpPr>
        <p:spPr>
          <a:xfrm rot="10800000">
            <a:off x="8608515" y="5862751"/>
            <a:ext cx="12700" cy="16764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9">
            <a:extLst>
              <a:ext uri="{FF2B5EF4-FFF2-40B4-BE49-F238E27FC236}">
                <a16:creationId xmlns:a16="http://schemas.microsoft.com/office/drawing/2014/main" id="{EAB7F151-08FE-FAF6-6C7C-EF504FDD489B}"/>
              </a:ext>
            </a:extLst>
          </p:cNvPr>
          <p:cNvCxnSpPr>
            <a:cxnSpLocks/>
            <a:stCxn id="295" idx="1"/>
            <a:endCxn id="276" idx="1"/>
          </p:cNvCxnSpPr>
          <p:nvPr/>
        </p:nvCxnSpPr>
        <p:spPr>
          <a:xfrm rot="10800000">
            <a:off x="8608515" y="5695111"/>
            <a:ext cx="12700" cy="16764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Arrow: Right 351">
            <a:extLst>
              <a:ext uri="{FF2B5EF4-FFF2-40B4-BE49-F238E27FC236}">
                <a16:creationId xmlns:a16="http://schemas.microsoft.com/office/drawing/2014/main" id="{48ED2036-154F-0AEE-9CB9-44156CF7F287}"/>
              </a:ext>
            </a:extLst>
          </p:cNvPr>
          <p:cNvSpPr/>
          <p:nvPr/>
        </p:nvSpPr>
        <p:spPr>
          <a:xfrm>
            <a:off x="8186566" y="5938541"/>
            <a:ext cx="187325" cy="876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Arrow: Right 352">
            <a:extLst>
              <a:ext uri="{FF2B5EF4-FFF2-40B4-BE49-F238E27FC236}">
                <a16:creationId xmlns:a16="http://schemas.microsoft.com/office/drawing/2014/main" id="{909455EF-8BB0-8AE2-47E7-454415BF81B8}"/>
              </a:ext>
            </a:extLst>
          </p:cNvPr>
          <p:cNvSpPr/>
          <p:nvPr/>
        </p:nvSpPr>
        <p:spPr>
          <a:xfrm>
            <a:off x="9326386" y="5891813"/>
            <a:ext cx="187325" cy="876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5A85920-8235-8727-6342-A104E577B2A6}"/>
              </a:ext>
            </a:extLst>
          </p:cNvPr>
          <p:cNvSpPr/>
          <p:nvPr/>
        </p:nvSpPr>
        <p:spPr>
          <a:xfrm>
            <a:off x="8319917" y="1867375"/>
            <a:ext cx="1303383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42B2843E-CEB4-3FA4-6D1E-DE907A9148F8}"/>
              </a:ext>
            </a:extLst>
          </p:cNvPr>
          <p:cNvSpPr/>
          <p:nvPr/>
        </p:nvSpPr>
        <p:spPr>
          <a:xfrm>
            <a:off x="8319917" y="2066765"/>
            <a:ext cx="1303383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584D42D2-3475-70B6-1772-43D23C368CA0}"/>
              </a:ext>
            </a:extLst>
          </p:cNvPr>
          <p:cNvSpPr/>
          <p:nvPr/>
        </p:nvSpPr>
        <p:spPr>
          <a:xfrm>
            <a:off x="8319917" y="2278855"/>
            <a:ext cx="1303383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0ABE6A35-717D-387D-A579-DBE01323B99C}"/>
              </a:ext>
            </a:extLst>
          </p:cNvPr>
          <p:cNvSpPr/>
          <p:nvPr/>
        </p:nvSpPr>
        <p:spPr>
          <a:xfrm>
            <a:off x="8319917" y="2478245"/>
            <a:ext cx="1303383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663BB7F-BD57-DB00-FE5A-FCC93EDACA02}"/>
              </a:ext>
            </a:extLst>
          </p:cNvPr>
          <p:cNvSpPr/>
          <p:nvPr/>
        </p:nvSpPr>
        <p:spPr>
          <a:xfrm>
            <a:off x="8319917" y="2066765"/>
            <a:ext cx="206374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199A867D-D35D-10D4-629C-970DAABBF9C0}"/>
              </a:ext>
            </a:extLst>
          </p:cNvPr>
          <p:cNvSpPr/>
          <p:nvPr/>
        </p:nvSpPr>
        <p:spPr>
          <a:xfrm>
            <a:off x="8319917" y="2278855"/>
            <a:ext cx="206374" cy="167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81109724-357F-0E62-F61A-842322A0DE8B}"/>
              </a:ext>
            </a:extLst>
          </p:cNvPr>
          <p:cNvSpPr/>
          <p:nvPr/>
        </p:nvSpPr>
        <p:spPr>
          <a:xfrm>
            <a:off x="8319917" y="2478245"/>
            <a:ext cx="206374" cy="86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A3B7D79F-4535-DF1D-FD1F-42525CEF46CF}"/>
              </a:ext>
            </a:extLst>
          </p:cNvPr>
          <p:cNvSpPr/>
          <p:nvPr/>
        </p:nvSpPr>
        <p:spPr>
          <a:xfrm>
            <a:off x="8319917" y="2600166"/>
            <a:ext cx="1303383" cy="457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8A83536C-19F7-0891-469D-0C9323C75E2F}"/>
                  </a:ext>
                </a:extLst>
              </p:cNvPr>
              <p:cNvSpPr txBox="1"/>
              <p:nvPr/>
            </p:nvSpPr>
            <p:spPr>
              <a:xfrm>
                <a:off x="8224666" y="890583"/>
                <a:ext cx="16466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8A83536C-19F7-0891-469D-0C9323C7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666" y="890583"/>
                <a:ext cx="1646669" cy="276999"/>
              </a:xfrm>
              <a:prstGeom prst="rect">
                <a:avLst/>
              </a:prstGeom>
              <a:blipFill>
                <a:blip r:embed="rId7"/>
                <a:stretch>
                  <a:fillRect l="-4815" t="-4348" r="-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5D434CAE-5712-1D45-A6DD-A9E63654B55F}"/>
              </a:ext>
            </a:extLst>
          </p:cNvPr>
          <p:cNvCxnSpPr/>
          <p:nvPr/>
        </p:nvCxnSpPr>
        <p:spPr>
          <a:xfrm>
            <a:off x="8304041" y="1685925"/>
            <a:ext cx="1323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4189A3D5-7545-880D-B4A0-97F9E35B8116}"/>
                  </a:ext>
                </a:extLst>
              </p:cNvPr>
              <p:cNvSpPr txBox="1"/>
              <p:nvPr/>
            </p:nvSpPr>
            <p:spPr>
              <a:xfrm>
                <a:off x="8510416" y="1290633"/>
                <a:ext cx="787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𝑜𝑒𝑓𝑓𝑠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4189A3D5-7545-880D-B4A0-97F9E35B8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416" y="1290633"/>
                <a:ext cx="787010" cy="276999"/>
              </a:xfrm>
              <a:prstGeom prst="rect">
                <a:avLst/>
              </a:prstGeom>
              <a:blipFill>
                <a:blip r:embed="rId8"/>
                <a:stretch>
                  <a:fillRect l="-6977" t="-4444" r="-108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275851D-041C-0CDA-D338-467C3B00411A}"/>
              </a:ext>
            </a:extLst>
          </p:cNvPr>
          <p:cNvCxnSpPr>
            <a:cxnSpLocks/>
          </p:cNvCxnSpPr>
          <p:nvPr/>
        </p:nvCxnSpPr>
        <p:spPr>
          <a:xfrm>
            <a:off x="9780416" y="1896343"/>
            <a:ext cx="0" cy="59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2EF1F904-235E-C63E-15ED-C2E81199D615}"/>
                  </a:ext>
                </a:extLst>
              </p:cNvPr>
              <p:cNvSpPr txBox="1"/>
              <p:nvPr/>
            </p:nvSpPr>
            <p:spPr>
              <a:xfrm>
                <a:off x="9939166" y="1985009"/>
                <a:ext cx="1699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𝑜𝑟𝑢𝑠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𝑃𝑟𝑒𝑐𝑖𝑠𝑖𝑜𝑛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2EF1F904-235E-C63E-15ED-C2E81199D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166" y="1985009"/>
                <a:ext cx="1699889" cy="276999"/>
              </a:xfrm>
              <a:prstGeom prst="rect">
                <a:avLst/>
              </a:prstGeom>
              <a:blipFill>
                <a:blip r:embed="rId9"/>
                <a:stretch>
                  <a:fillRect l="-2867" r="-322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TextBox 369">
            <a:extLst>
              <a:ext uri="{FF2B5EF4-FFF2-40B4-BE49-F238E27FC236}">
                <a16:creationId xmlns:a16="http://schemas.microsoft.com/office/drawing/2014/main" id="{267E053A-F5A6-2C0B-63B1-80254E4F99BE}"/>
              </a:ext>
            </a:extLst>
          </p:cNvPr>
          <p:cNvSpPr txBox="1"/>
          <p:nvPr/>
        </p:nvSpPr>
        <p:spPr>
          <a:xfrm>
            <a:off x="3547331" y="136424"/>
            <a:ext cx="4054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400" dirty="0"/>
              <a:t>Gadget Product Base2K </a:t>
            </a:r>
            <a:r>
              <a:rPr lang="fr-CH" sz="2400" dirty="0" err="1"/>
              <a:t>Representation</a:t>
            </a:r>
            <a:endParaRPr lang="en-US" sz="2400" dirty="0"/>
          </a:p>
        </p:txBody>
      </p:sp>
      <p:sp>
        <p:nvSpPr>
          <p:cNvPr id="371" name="Left Brace 370">
            <a:extLst>
              <a:ext uri="{FF2B5EF4-FFF2-40B4-BE49-F238E27FC236}">
                <a16:creationId xmlns:a16="http://schemas.microsoft.com/office/drawing/2014/main" id="{F49E53A9-F3F8-DFD6-3A3F-E700C8B1E902}"/>
              </a:ext>
            </a:extLst>
          </p:cNvPr>
          <p:cNvSpPr/>
          <p:nvPr/>
        </p:nvSpPr>
        <p:spPr>
          <a:xfrm>
            <a:off x="2925754" y="1834821"/>
            <a:ext cx="54769" cy="14478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420D5915-25A6-F331-C111-E67ED1E6BD63}"/>
                  </a:ext>
                </a:extLst>
              </p:cNvPr>
              <p:cNvSpPr txBox="1"/>
              <p:nvPr/>
            </p:nvSpPr>
            <p:spPr>
              <a:xfrm>
                <a:off x="2621873" y="1766569"/>
                <a:ext cx="25101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420D5915-25A6-F331-C111-E67ED1E6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73" y="1766569"/>
                <a:ext cx="251018" cy="280333"/>
              </a:xfrm>
              <a:prstGeom prst="rect">
                <a:avLst/>
              </a:prstGeom>
              <a:blipFill>
                <a:blip r:embed="rId2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" name="Left Brace 372">
            <a:extLst>
              <a:ext uri="{FF2B5EF4-FFF2-40B4-BE49-F238E27FC236}">
                <a16:creationId xmlns:a16="http://schemas.microsoft.com/office/drawing/2014/main" id="{7446C5A4-10A4-9090-7D83-D6FF36232BB4}"/>
              </a:ext>
            </a:extLst>
          </p:cNvPr>
          <p:cNvSpPr/>
          <p:nvPr/>
        </p:nvSpPr>
        <p:spPr>
          <a:xfrm>
            <a:off x="8235778" y="1867375"/>
            <a:ext cx="54769" cy="144780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3A206A48-5DAC-27A3-3F6D-E406E50D41AB}"/>
                  </a:ext>
                </a:extLst>
              </p:cNvPr>
              <p:cNvSpPr txBox="1"/>
              <p:nvPr/>
            </p:nvSpPr>
            <p:spPr>
              <a:xfrm>
                <a:off x="7931897" y="1799123"/>
                <a:ext cx="251018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3A206A48-5DAC-27A3-3F6D-E406E50D4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97" y="1799123"/>
                <a:ext cx="251018" cy="280333"/>
              </a:xfrm>
              <a:prstGeom prst="rect">
                <a:avLst/>
              </a:prstGeom>
              <a:blipFill>
                <a:blip r:embed="rId10"/>
                <a:stretch>
                  <a:fillRect r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TextBox 374">
            <a:extLst>
              <a:ext uri="{FF2B5EF4-FFF2-40B4-BE49-F238E27FC236}">
                <a16:creationId xmlns:a16="http://schemas.microsoft.com/office/drawing/2014/main" id="{CE79B3A8-ECFE-0699-F24D-51E17A00CC7E}"/>
              </a:ext>
            </a:extLst>
          </p:cNvPr>
          <p:cNvSpPr txBox="1"/>
          <p:nvPr/>
        </p:nvSpPr>
        <p:spPr>
          <a:xfrm>
            <a:off x="9990918" y="847725"/>
            <a:ext cx="188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An </a:t>
            </a:r>
            <a:r>
              <a:rPr lang="fr-CH" sz="1200" dirty="0" err="1"/>
              <a:t>element</a:t>
            </a:r>
            <a:r>
              <a:rPr lang="fr-CH" sz="1200" dirty="0"/>
              <a:t> of the Torus (</a:t>
            </a:r>
            <a:r>
              <a:rPr lang="fr-CH" sz="1200" dirty="0" err="1"/>
              <a:t>reals</a:t>
            </a:r>
            <a:r>
              <a:rPr lang="fr-CH" sz="1200" dirty="0"/>
              <a:t> mod 1) </a:t>
            </a:r>
          </a:p>
          <a:p>
            <a:r>
              <a:rPr lang="fr-CH" sz="1200" dirty="0" err="1"/>
              <a:t>is</a:t>
            </a:r>
            <a:r>
              <a:rPr lang="fr-CH" sz="1200" dirty="0"/>
              <a:t> </a:t>
            </a:r>
            <a:r>
              <a:rPr lang="fr-CH" sz="1200" dirty="0" err="1"/>
              <a:t>represented</a:t>
            </a:r>
            <a:r>
              <a:rPr lang="fr-CH" sz="1200" dirty="0"/>
              <a:t> as a vector </a:t>
            </a:r>
          </a:p>
          <a:p>
            <a:r>
              <a:rPr lang="fr-CH" sz="1200" dirty="0"/>
              <a:t>of </a:t>
            </a:r>
            <a:r>
              <a:rPr lang="fr-CH" sz="1200" dirty="0" err="1"/>
              <a:t>polynomials</a:t>
            </a:r>
            <a:r>
              <a:rPr lang="fr-CH" sz="1200" dirty="0"/>
              <a:t> </a:t>
            </a:r>
            <a:r>
              <a:rPr lang="fr-CH" sz="1200" dirty="0" err="1"/>
              <a:t>with</a:t>
            </a:r>
            <a:r>
              <a:rPr lang="fr-CH" sz="1200" dirty="0"/>
              <a:t> </a:t>
            </a:r>
            <a:r>
              <a:rPr lang="fr-CH" sz="1200" dirty="0" err="1"/>
              <a:t>small</a:t>
            </a:r>
            <a:r>
              <a:rPr lang="fr-CH" sz="1200" dirty="0"/>
              <a:t> </a:t>
            </a:r>
          </a:p>
          <a:p>
            <a:r>
              <a:rPr lang="fr-CH" sz="1200" dirty="0"/>
              <a:t>coefficients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A534357-9FCB-18E1-A7FF-2F89F82DA4FF}"/>
                  </a:ext>
                </a:extLst>
              </p:cNvPr>
              <p:cNvSpPr txBox="1"/>
              <p:nvPr/>
            </p:nvSpPr>
            <p:spPr>
              <a:xfrm>
                <a:off x="1054159" y="428848"/>
                <a:ext cx="1893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𝑚𝑎𝑙𝑙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𝑃𝑜𝑙𝑦𝑛𝑜𝑚𝑖𝑎𝑙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A534357-9FCB-18E1-A7FF-2F89F82DA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59" y="428848"/>
                <a:ext cx="1893339" cy="276999"/>
              </a:xfrm>
              <a:prstGeom prst="rect">
                <a:avLst/>
              </a:prstGeom>
              <a:blipFill>
                <a:blip r:embed="rId11"/>
                <a:stretch>
                  <a:fillRect l="-2894" t="-2174" r="-385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Rectangle 376">
            <a:extLst>
              <a:ext uri="{FF2B5EF4-FFF2-40B4-BE49-F238E27FC236}">
                <a16:creationId xmlns:a16="http://schemas.microsoft.com/office/drawing/2014/main" id="{1318AA55-F33F-9BEF-4189-A8799F255D9D}"/>
              </a:ext>
            </a:extLst>
          </p:cNvPr>
          <p:cNvSpPr/>
          <p:nvPr/>
        </p:nvSpPr>
        <p:spPr>
          <a:xfrm>
            <a:off x="209060" y="598170"/>
            <a:ext cx="640081" cy="1676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57826BDB-45C0-7546-9B4D-D2319E1FBFDD}"/>
              </a:ext>
            </a:extLst>
          </p:cNvPr>
          <p:cNvSpPr/>
          <p:nvPr/>
        </p:nvSpPr>
        <p:spPr>
          <a:xfrm>
            <a:off x="209061" y="379095"/>
            <a:ext cx="640080" cy="167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ight Brace 378">
            <a:extLst>
              <a:ext uri="{FF2B5EF4-FFF2-40B4-BE49-F238E27FC236}">
                <a16:creationId xmlns:a16="http://schemas.microsoft.com/office/drawing/2014/main" id="{76447D68-7DC2-4582-1023-46B40A3B8E25}"/>
              </a:ext>
            </a:extLst>
          </p:cNvPr>
          <p:cNvSpPr/>
          <p:nvPr/>
        </p:nvSpPr>
        <p:spPr>
          <a:xfrm>
            <a:off x="899305" y="352425"/>
            <a:ext cx="148273" cy="452437"/>
          </a:xfrm>
          <a:prstGeom prst="rightBrace">
            <a:avLst>
              <a:gd name="adj1" fmla="val 2760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D10401C8-E123-251B-C921-D3EC1A469AA2}"/>
                  </a:ext>
                </a:extLst>
              </p:cNvPr>
              <p:cNvSpPr txBox="1"/>
              <p:nvPr/>
            </p:nvSpPr>
            <p:spPr>
              <a:xfrm>
                <a:off x="7192545" y="5116816"/>
                <a:ext cx="1331523" cy="402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H" sz="1000" dirty="0"/>
                  <a:t>Big </a:t>
                </a:r>
                <a:r>
                  <a:rPr lang="fr-CH" sz="1000" dirty="0" err="1"/>
                  <a:t>Polynomials</a:t>
                </a:r>
                <a:r>
                  <a:rPr lang="fr-CH" sz="1000" dirty="0"/>
                  <a:t> (</a:t>
                </a:r>
                <a:r>
                  <a:rPr lang="fr-CH" sz="1000" dirty="0" err="1"/>
                  <a:t>coeffs</a:t>
                </a:r>
                <a:r>
                  <a:rPr lang="fr-CH" sz="1000" dirty="0"/>
                  <a:t>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CH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CH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000" dirty="0"/>
                  <a:t>)</a:t>
                </a:r>
              </a:p>
            </p:txBody>
          </p:sp>
        </mc:Choice>
        <mc:Fallback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D10401C8-E123-251B-C921-D3EC1A469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45" y="5116816"/>
                <a:ext cx="1331523" cy="402803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4C4689BC-4B7F-BDFE-8CB2-F8F2ABEE3930}"/>
                  </a:ext>
                </a:extLst>
              </p:cNvPr>
              <p:cNvSpPr txBox="1"/>
              <p:nvPr/>
            </p:nvSpPr>
            <p:spPr>
              <a:xfrm>
                <a:off x="6296834" y="4594806"/>
                <a:ext cx="2122953" cy="545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fr-CH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lang="fr-CH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CH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CH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  <m:f>
                            <m:fPr>
                              <m:ctrlPr>
                                <a:rPr lang="fr-CH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CH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CH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CH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CH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den>
                          </m:f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H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fr-CH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H" sz="1200" i="1">
                                  <a:latin typeface="Cambria Math" panose="02040503050406030204" pitchFamily="18" charset="0"/>
                                </a:rPr>
                                <m:t>𝑑𝑁</m:t>
                              </m:r>
                            </m:num>
                            <m:den>
                              <m:r>
                                <a:rPr lang="fr-CH" sz="1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fr-CH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fr-CH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1" name="TextBox 380">
                <a:extLst>
                  <a:ext uri="{FF2B5EF4-FFF2-40B4-BE49-F238E27FC236}">
                    <a16:creationId xmlns:a16="http://schemas.microsoft.com/office/drawing/2014/main" id="{4C4689BC-4B7F-BDFE-8CB2-F8F2ABEE3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4" y="4594806"/>
                <a:ext cx="2122953" cy="545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F8997C0F-C10D-15A4-E834-51188880A96C}"/>
                  </a:ext>
                </a:extLst>
              </p:cNvPr>
              <p:cNvSpPr txBox="1"/>
              <p:nvPr/>
            </p:nvSpPr>
            <p:spPr>
              <a:xfrm>
                <a:off x="10125102" y="6167797"/>
                <a:ext cx="1632947" cy="601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fr-CH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fr-CH" sz="1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fr-CH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1200" i="1">
                                      <a:latin typeface="Cambria Math" panose="02040503050406030204" pitchFamily="18" charset="0"/>
                                    </a:rPr>
                                    <m:t>𝑑𝑁</m:t>
                                  </m:r>
                                </m:num>
                                <m:den>
                                  <m:r>
                                    <a:rPr lang="fr-CH" sz="12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lang="fr-CH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CH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H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CH" sz="12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fr-CH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CH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fr-CH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F8997C0F-C10D-15A4-E834-51188880A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5102" y="6167797"/>
                <a:ext cx="1632947" cy="601575"/>
              </a:xfrm>
              <a:prstGeom prst="rect">
                <a:avLst/>
              </a:prstGeom>
              <a:blipFill>
                <a:blip r:embed="rId14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7" name="TextBox 386">
            <a:extLst>
              <a:ext uri="{FF2B5EF4-FFF2-40B4-BE49-F238E27FC236}">
                <a16:creationId xmlns:a16="http://schemas.microsoft.com/office/drawing/2014/main" id="{079BBE3D-4910-1313-56D4-D212A5C1029E}"/>
              </a:ext>
            </a:extLst>
          </p:cNvPr>
          <p:cNvSpPr txBox="1"/>
          <p:nvPr/>
        </p:nvSpPr>
        <p:spPr>
          <a:xfrm>
            <a:off x="38847" y="2870334"/>
            <a:ext cx="2356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dirty="0">
                <a:solidFill>
                  <a:srgbClr val="FF0000"/>
                </a:solidFill>
              </a:rPr>
              <a:t>Implicite </a:t>
            </a:r>
          </a:p>
          <a:p>
            <a:pPr algn="ctr"/>
            <a:r>
              <a:rPr lang="fr-CH" sz="2000" dirty="0" err="1">
                <a:solidFill>
                  <a:srgbClr val="FF0000"/>
                </a:solidFill>
              </a:rPr>
              <a:t>decomposition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8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2</cp:revision>
  <dcterms:created xsi:type="dcterms:W3CDTF">2025-02-03T12:55:19Z</dcterms:created>
  <dcterms:modified xsi:type="dcterms:W3CDTF">2025-02-26T14:40:00Z</dcterms:modified>
</cp:coreProperties>
</file>