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3710900" cy="10817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4" autoAdjust="0"/>
    <p:restoredTop sz="93931" autoAdjust="0"/>
  </p:normalViewPr>
  <p:slideViewPr>
    <p:cSldViewPr snapToGrid="0">
      <p:cViewPr varScale="1">
        <p:scale>
          <a:sx n="69" d="100"/>
          <a:sy n="69" d="100"/>
        </p:scale>
        <p:origin x="14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63863" y="1770320"/>
            <a:ext cx="17783175" cy="3765997"/>
          </a:xfrm>
        </p:spPr>
        <p:txBody>
          <a:bodyPr anchor="b"/>
          <a:lstStyle>
            <a:lvl1pPr algn="ctr">
              <a:defRPr sz="94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63863" y="5681548"/>
            <a:ext cx="17783175" cy="2611658"/>
          </a:xfrm>
        </p:spPr>
        <p:txBody>
          <a:bodyPr/>
          <a:lstStyle>
            <a:lvl1pPr marL="0" indent="0" algn="ctr">
              <a:buNone/>
              <a:defRPr sz="3786"/>
            </a:lvl1pPr>
            <a:lvl2pPr marL="721142" indent="0" algn="ctr">
              <a:buNone/>
              <a:defRPr sz="3155"/>
            </a:lvl2pPr>
            <a:lvl3pPr marL="1442283" indent="0" algn="ctr">
              <a:buNone/>
              <a:defRPr sz="2839"/>
            </a:lvl3pPr>
            <a:lvl4pPr marL="2163425" indent="0" algn="ctr">
              <a:buNone/>
              <a:defRPr sz="2524"/>
            </a:lvl4pPr>
            <a:lvl5pPr marL="2884566" indent="0" algn="ctr">
              <a:buNone/>
              <a:defRPr sz="2524"/>
            </a:lvl5pPr>
            <a:lvl6pPr marL="3605708" indent="0" algn="ctr">
              <a:buNone/>
              <a:defRPr sz="2524"/>
            </a:lvl6pPr>
            <a:lvl7pPr marL="4326849" indent="0" algn="ctr">
              <a:buNone/>
              <a:defRPr sz="2524"/>
            </a:lvl7pPr>
            <a:lvl8pPr marL="5047991" indent="0" algn="ctr">
              <a:buNone/>
              <a:defRPr sz="2524"/>
            </a:lvl8pPr>
            <a:lvl9pPr marL="5769132" indent="0" algn="ctr">
              <a:buNone/>
              <a:defRPr sz="252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5943-2F48-4A72-B52D-C3C680555ED3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B130-6BF7-42F7-A74E-743ABC1D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31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5943-2F48-4A72-B52D-C3C680555ED3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B130-6BF7-42F7-A74E-743ABC1D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98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968113" y="575917"/>
            <a:ext cx="5112663" cy="91670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30124" y="575917"/>
            <a:ext cx="15041602" cy="91670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5943-2F48-4A72-B52D-C3C680555ED3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B130-6BF7-42F7-A74E-743ABC1D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61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5943-2F48-4A72-B52D-C3C680555ED3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B130-6BF7-42F7-A74E-743ABC1D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513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7775" y="2696796"/>
            <a:ext cx="20450651" cy="4499664"/>
          </a:xfrm>
        </p:spPr>
        <p:txBody>
          <a:bodyPr anchor="b"/>
          <a:lstStyle>
            <a:lvl1pPr>
              <a:defRPr sz="94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7775" y="7239029"/>
            <a:ext cx="20450651" cy="2366267"/>
          </a:xfrm>
        </p:spPr>
        <p:txBody>
          <a:bodyPr/>
          <a:lstStyle>
            <a:lvl1pPr marL="0" indent="0">
              <a:buNone/>
              <a:defRPr sz="3786">
                <a:solidFill>
                  <a:schemeClr val="tx1">
                    <a:tint val="82000"/>
                  </a:schemeClr>
                </a:solidFill>
              </a:defRPr>
            </a:lvl1pPr>
            <a:lvl2pPr marL="721142" indent="0">
              <a:buNone/>
              <a:defRPr sz="3155">
                <a:solidFill>
                  <a:schemeClr val="tx1">
                    <a:tint val="82000"/>
                  </a:schemeClr>
                </a:solidFill>
              </a:defRPr>
            </a:lvl2pPr>
            <a:lvl3pPr marL="1442283" indent="0">
              <a:buNone/>
              <a:defRPr sz="2839">
                <a:solidFill>
                  <a:schemeClr val="tx1">
                    <a:tint val="82000"/>
                  </a:schemeClr>
                </a:solidFill>
              </a:defRPr>
            </a:lvl3pPr>
            <a:lvl4pPr marL="2163425" indent="0">
              <a:buNone/>
              <a:defRPr sz="2524">
                <a:solidFill>
                  <a:schemeClr val="tx1">
                    <a:tint val="82000"/>
                  </a:schemeClr>
                </a:solidFill>
              </a:defRPr>
            </a:lvl4pPr>
            <a:lvl5pPr marL="2884566" indent="0">
              <a:buNone/>
              <a:defRPr sz="2524">
                <a:solidFill>
                  <a:schemeClr val="tx1">
                    <a:tint val="82000"/>
                  </a:schemeClr>
                </a:solidFill>
              </a:defRPr>
            </a:lvl5pPr>
            <a:lvl6pPr marL="3605708" indent="0">
              <a:buNone/>
              <a:defRPr sz="2524">
                <a:solidFill>
                  <a:schemeClr val="tx1">
                    <a:tint val="82000"/>
                  </a:schemeClr>
                </a:solidFill>
              </a:defRPr>
            </a:lvl6pPr>
            <a:lvl7pPr marL="4326849" indent="0">
              <a:buNone/>
              <a:defRPr sz="2524">
                <a:solidFill>
                  <a:schemeClr val="tx1">
                    <a:tint val="82000"/>
                  </a:schemeClr>
                </a:solidFill>
              </a:defRPr>
            </a:lvl7pPr>
            <a:lvl8pPr marL="5047991" indent="0">
              <a:buNone/>
              <a:defRPr sz="2524">
                <a:solidFill>
                  <a:schemeClr val="tx1">
                    <a:tint val="82000"/>
                  </a:schemeClr>
                </a:solidFill>
              </a:defRPr>
            </a:lvl8pPr>
            <a:lvl9pPr marL="5769132" indent="0">
              <a:buNone/>
              <a:defRPr sz="252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5943-2F48-4A72-B52D-C3C680555ED3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B130-6BF7-42F7-A74E-743ABC1D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93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30124" y="2879585"/>
            <a:ext cx="10077133" cy="68634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03643" y="2879585"/>
            <a:ext cx="10077133" cy="68634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5943-2F48-4A72-B52D-C3C680555ED3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B130-6BF7-42F7-A74E-743ABC1D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51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3213" y="575918"/>
            <a:ext cx="20450651" cy="20908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3214" y="2651723"/>
            <a:ext cx="10030821" cy="1299569"/>
          </a:xfrm>
        </p:spPr>
        <p:txBody>
          <a:bodyPr anchor="b"/>
          <a:lstStyle>
            <a:lvl1pPr marL="0" indent="0">
              <a:buNone/>
              <a:defRPr sz="3786" b="1"/>
            </a:lvl1pPr>
            <a:lvl2pPr marL="721142" indent="0">
              <a:buNone/>
              <a:defRPr sz="3155" b="1"/>
            </a:lvl2pPr>
            <a:lvl3pPr marL="1442283" indent="0">
              <a:buNone/>
              <a:defRPr sz="2839" b="1"/>
            </a:lvl3pPr>
            <a:lvl4pPr marL="2163425" indent="0">
              <a:buNone/>
              <a:defRPr sz="2524" b="1"/>
            </a:lvl4pPr>
            <a:lvl5pPr marL="2884566" indent="0">
              <a:buNone/>
              <a:defRPr sz="2524" b="1"/>
            </a:lvl5pPr>
            <a:lvl6pPr marL="3605708" indent="0">
              <a:buNone/>
              <a:defRPr sz="2524" b="1"/>
            </a:lvl6pPr>
            <a:lvl7pPr marL="4326849" indent="0">
              <a:buNone/>
              <a:defRPr sz="2524" b="1"/>
            </a:lvl7pPr>
            <a:lvl8pPr marL="5047991" indent="0">
              <a:buNone/>
              <a:defRPr sz="2524" b="1"/>
            </a:lvl8pPr>
            <a:lvl9pPr marL="5769132" indent="0">
              <a:buNone/>
              <a:defRPr sz="25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33214" y="3951292"/>
            <a:ext cx="10030821" cy="58117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003643" y="2651723"/>
            <a:ext cx="10080221" cy="1299569"/>
          </a:xfrm>
        </p:spPr>
        <p:txBody>
          <a:bodyPr anchor="b"/>
          <a:lstStyle>
            <a:lvl1pPr marL="0" indent="0">
              <a:buNone/>
              <a:defRPr sz="3786" b="1"/>
            </a:lvl1pPr>
            <a:lvl2pPr marL="721142" indent="0">
              <a:buNone/>
              <a:defRPr sz="3155" b="1"/>
            </a:lvl2pPr>
            <a:lvl3pPr marL="1442283" indent="0">
              <a:buNone/>
              <a:defRPr sz="2839" b="1"/>
            </a:lvl3pPr>
            <a:lvl4pPr marL="2163425" indent="0">
              <a:buNone/>
              <a:defRPr sz="2524" b="1"/>
            </a:lvl4pPr>
            <a:lvl5pPr marL="2884566" indent="0">
              <a:buNone/>
              <a:defRPr sz="2524" b="1"/>
            </a:lvl5pPr>
            <a:lvl6pPr marL="3605708" indent="0">
              <a:buNone/>
              <a:defRPr sz="2524" b="1"/>
            </a:lvl6pPr>
            <a:lvl7pPr marL="4326849" indent="0">
              <a:buNone/>
              <a:defRPr sz="2524" b="1"/>
            </a:lvl7pPr>
            <a:lvl8pPr marL="5047991" indent="0">
              <a:buNone/>
              <a:defRPr sz="2524" b="1"/>
            </a:lvl8pPr>
            <a:lvl9pPr marL="5769132" indent="0">
              <a:buNone/>
              <a:defRPr sz="252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003643" y="3951292"/>
            <a:ext cx="10080221" cy="58117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5943-2F48-4A72-B52D-C3C680555ED3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B130-6BF7-42F7-A74E-743ABC1D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7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5943-2F48-4A72-B52D-C3C680555ED3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B130-6BF7-42F7-A74E-743ABC1D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04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5943-2F48-4A72-B52D-C3C680555ED3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B130-6BF7-42F7-A74E-743ABC1D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312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3214" y="721148"/>
            <a:ext cx="7647382" cy="2524019"/>
          </a:xfrm>
        </p:spPr>
        <p:txBody>
          <a:bodyPr anchor="b"/>
          <a:lstStyle>
            <a:lvl1pPr>
              <a:defRPr sz="5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80221" y="1557481"/>
            <a:ext cx="12003643" cy="7687241"/>
          </a:xfrm>
        </p:spPr>
        <p:txBody>
          <a:bodyPr/>
          <a:lstStyle>
            <a:lvl1pPr>
              <a:defRPr sz="5047"/>
            </a:lvl1pPr>
            <a:lvl2pPr>
              <a:defRPr sz="4416"/>
            </a:lvl2pPr>
            <a:lvl3pPr>
              <a:defRPr sz="3786"/>
            </a:lvl3pPr>
            <a:lvl4pPr>
              <a:defRPr sz="3155"/>
            </a:lvl4pPr>
            <a:lvl5pPr>
              <a:defRPr sz="3155"/>
            </a:lvl5pPr>
            <a:lvl6pPr>
              <a:defRPr sz="3155"/>
            </a:lvl6pPr>
            <a:lvl7pPr>
              <a:defRPr sz="3155"/>
            </a:lvl7pPr>
            <a:lvl8pPr>
              <a:defRPr sz="3155"/>
            </a:lvl8pPr>
            <a:lvl9pPr>
              <a:defRPr sz="31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3214" y="3245168"/>
            <a:ext cx="7647382" cy="6012074"/>
          </a:xfrm>
        </p:spPr>
        <p:txBody>
          <a:bodyPr/>
          <a:lstStyle>
            <a:lvl1pPr marL="0" indent="0">
              <a:buNone/>
              <a:defRPr sz="2524"/>
            </a:lvl1pPr>
            <a:lvl2pPr marL="721142" indent="0">
              <a:buNone/>
              <a:defRPr sz="2208"/>
            </a:lvl2pPr>
            <a:lvl3pPr marL="1442283" indent="0">
              <a:buNone/>
              <a:defRPr sz="1893"/>
            </a:lvl3pPr>
            <a:lvl4pPr marL="2163425" indent="0">
              <a:buNone/>
              <a:defRPr sz="1577"/>
            </a:lvl4pPr>
            <a:lvl5pPr marL="2884566" indent="0">
              <a:buNone/>
              <a:defRPr sz="1577"/>
            </a:lvl5pPr>
            <a:lvl6pPr marL="3605708" indent="0">
              <a:buNone/>
              <a:defRPr sz="1577"/>
            </a:lvl6pPr>
            <a:lvl7pPr marL="4326849" indent="0">
              <a:buNone/>
              <a:defRPr sz="1577"/>
            </a:lvl7pPr>
            <a:lvl8pPr marL="5047991" indent="0">
              <a:buNone/>
              <a:defRPr sz="1577"/>
            </a:lvl8pPr>
            <a:lvl9pPr marL="5769132" indent="0">
              <a:buNone/>
              <a:defRPr sz="15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5943-2F48-4A72-B52D-C3C680555ED3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B130-6BF7-42F7-A74E-743ABC1D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72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3214" y="721148"/>
            <a:ext cx="7647382" cy="2524019"/>
          </a:xfrm>
        </p:spPr>
        <p:txBody>
          <a:bodyPr anchor="b"/>
          <a:lstStyle>
            <a:lvl1pPr>
              <a:defRPr sz="504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080221" y="1557481"/>
            <a:ext cx="12003643" cy="7687241"/>
          </a:xfrm>
        </p:spPr>
        <p:txBody>
          <a:bodyPr anchor="t"/>
          <a:lstStyle>
            <a:lvl1pPr marL="0" indent="0">
              <a:buNone/>
              <a:defRPr sz="5047"/>
            </a:lvl1pPr>
            <a:lvl2pPr marL="721142" indent="0">
              <a:buNone/>
              <a:defRPr sz="4416"/>
            </a:lvl2pPr>
            <a:lvl3pPr marL="1442283" indent="0">
              <a:buNone/>
              <a:defRPr sz="3786"/>
            </a:lvl3pPr>
            <a:lvl4pPr marL="2163425" indent="0">
              <a:buNone/>
              <a:defRPr sz="3155"/>
            </a:lvl4pPr>
            <a:lvl5pPr marL="2884566" indent="0">
              <a:buNone/>
              <a:defRPr sz="3155"/>
            </a:lvl5pPr>
            <a:lvl6pPr marL="3605708" indent="0">
              <a:buNone/>
              <a:defRPr sz="3155"/>
            </a:lvl6pPr>
            <a:lvl7pPr marL="4326849" indent="0">
              <a:buNone/>
              <a:defRPr sz="3155"/>
            </a:lvl7pPr>
            <a:lvl8pPr marL="5047991" indent="0">
              <a:buNone/>
              <a:defRPr sz="3155"/>
            </a:lvl8pPr>
            <a:lvl9pPr marL="5769132" indent="0">
              <a:buNone/>
              <a:defRPr sz="315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33214" y="3245168"/>
            <a:ext cx="7647382" cy="6012074"/>
          </a:xfrm>
        </p:spPr>
        <p:txBody>
          <a:bodyPr/>
          <a:lstStyle>
            <a:lvl1pPr marL="0" indent="0">
              <a:buNone/>
              <a:defRPr sz="2524"/>
            </a:lvl1pPr>
            <a:lvl2pPr marL="721142" indent="0">
              <a:buNone/>
              <a:defRPr sz="2208"/>
            </a:lvl2pPr>
            <a:lvl3pPr marL="1442283" indent="0">
              <a:buNone/>
              <a:defRPr sz="1893"/>
            </a:lvl3pPr>
            <a:lvl4pPr marL="2163425" indent="0">
              <a:buNone/>
              <a:defRPr sz="1577"/>
            </a:lvl4pPr>
            <a:lvl5pPr marL="2884566" indent="0">
              <a:buNone/>
              <a:defRPr sz="1577"/>
            </a:lvl5pPr>
            <a:lvl6pPr marL="3605708" indent="0">
              <a:buNone/>
              <a:defRPr sz="1577"/>
            </a:lvl6pPr>
            <a:lvl7pPr marL="4326849" indent="0">
              <a:buNone/>
              <a:defRPr sz="1577"/>
            </a:lvl7pPr>
            <a:lvl8pPr marL="5047991" indent="0">
              <a:buNone/>
              <a:defRPr sz="1577"/>
            </a:lvl8pPr>
            <a:lvl9pPr marL="5769132" indent="0">
              <a:buNone/>
              <a:defRPr sz="157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5943-2F48-4A72-B52D-C3C680555ED3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AB130-6BF7-42F7-A74E-743ABC1D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97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0125" y="575918"/>
            <a:ext cx="20450651" cy="209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30125" y="2879585"/>
            <a:ext cx="20450651" cy="6863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30124" y="10025966"/>
            <a:ext cx="5334953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DE5943-2F48-4A72-B52D-C3C680555ED3}" type="datetimeFigureOut">
              <a:rPr lang="en-US" smtClean="0"/>
              <a:t>1/21/2025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54236" y="10025966"/>
            <a:ext cx="8002429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745823" y="10025966"/>
            <a:ext cx="5334953" cy="5759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FAB130-6BF7-42F7-A74E-743ABC1D2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6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42283" rtl="0" eaLnBrk="1" latinLnBrk="0" hangingPunct="1">
        <a:lnSpc>
          <a:spcPct val="90000"/>
        </a:lnSpc>
        <a:spcBef>
          <a:spcPct val="0"/>
        </a:spcBef>
        <a:buNone/>
        <a:defRPr sz="69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571" indent="-360571" algn="l" defTabSz="1442283" rtl="0" eaLnBrk="1" latinLnBrk="0" hangingPunct="1">
        <a:lnSpc>
          <a:spcPct val="90000"/>
        </a:lnSpc>
        <a:spcBef>
          <a:spcPts val="1577"/>
        </a:spcBef>
        <a:buFont typeface="Arial" panose="020B0604020202020204" pitchFamily="34" charset="0"/>
        <a:buChar char="•"/>
        <a:defRPr sz="4416" kern="1200">
          <a:solidFill>
            <a:schemeClr val="tx1"/>
          </a:solidFill>
          <a:latin typeface="+mn-lt"/>
          <a:ea typeface="+mn-ea"/>
          <a:cs typeface="+mn-cs"/>
        </a:defRPr>
      </a:lvl1pPr>
      <a:lvl2pPr marL="1081712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3786" kern="1200">
          <a:solidFill>
            <a:schemeClr val="tx1"/>
          </a:solidFill>
          <a:latin typeface="+mn-lt"/>
          <a:ea typeface="+mn-ea"/>
          <a:cs typeface="+mn-cs"/>
        </a:defRPr>
      </a:lvl2pPr>
      <a:lvl3pPr marL="1802854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3155" kern="1200">
          <a:solidFill>
            <a:schemeClr val="tx1"/>
          </a:solidFill>
          <a:latin typeface="+mn-lt"/>
          <a:ea typeface="+mn-ea"/>
          <a:cs typeface="+mn-cs"/>
        </a:defRPr>
      </a:lvl3pPr>
      <a:lvl4pPr marL="2523995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4pPr>
      <a:lvl5pPr marL="3245137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5pPr>
      <a:lvl6pPr marL="3966279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6pPr>
      <a:lvl7pPr marL="4687420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7pPr>
      <a:lvl8pPr marL="5408562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8pPr>
      <a:lvl9pPr marL="6129703" indent="-360571" algn="l" defTabSz="1442283" rtl="0" eaLnBrk="1" latinLnBrk="0" hangingPunct="1">
        <a:lnSpc>
          <a:spcPct val="90000"/>
        </a:lnSpc>
        <a:spcBef>
          <a:spcPts val="789"/>
        </a:spcBef>
        <a:buFont typeface="Arial" panose="020B0604020202020204" pitchFamily="34" charset="0"/>
        <a:buChar char="•"/>
        <a:defRPr sz="28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1pPr>
      <a:lvl2pPr marL="721142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2pPr>
      <a:lvl3pPr marL="1442283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3pPr>
      <a:lvl4pPr marL="2163425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4pPr>
      <a:lvl5pPr marL="2884566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5pPr>
      <a:lvl6pPr marL="3605708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6pPr>
      <a:lvl7pPr marL="4326849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7pPr>
      <a:lvl8pPr marL="5047991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8pPr>
      <a:lvl9pPr marL="5769132" algn="l" defTabSz="1442283" rtl="0" eaLnBrk="1" latinLnBrk="0" hangingPunct="1">
        <a:defRPr sz="28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F379B8F-139A-39E2-2879-8610206284CB}"/>
              </a:ext>
            </a:extLst>
          </p:cNvPr>
          <p:cNvSpPr/>
          <p:nvPr/>
        </p:nvSpPr>
        <p:spPr>
          <a:xfrm>
            <a:off x="2347953" y="802136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B56B93C-B96D-CE96-8323-ADC108692369}"/>
              </a:ext>
            </a:extLst>
          </p:cNvPr>
          <p:cNvSpPr/>
          <p:nvPr/>
        </p:nvSpPr>
        <p:spPr>
          <a:xfrm>
            <a:off x="2702029" y="802136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2154F94-289A-9A8C-48AC-D778100D3CC6}"/>
              </a:ext>
            </a:extLst>
          </p:cNvPr>
          <p:cNvSpPr/>
          <p:nvPr/>
        </p:nvSpPr>
        <p:spPr>
          <a:xfrm>
            <a:off x="3056104" y="802136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A35FE5F-FCE2-FAD5-8DC1-E16F1778A7DE}"/>
              </a:ext>
            </a:extLst>
          </p:cNvPr>
          <p:cNvSpPr/>
          <p:nvPr/>
        </p:nvSpPr>
        <p:spPr>
          <a:xfrm>
            <a:off x="3410972" y="802136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EB0397F-C266-C93B-D5BF-38F6F6D6EDFD}"/>
              </a:ext>
            </a:extLst>
          </p:cNvPr>
          <p:cNvSpPr/>
          <p:nvPr/>
        </p:nvSpPr>
        <p:spPr>
          <a:xfrm>
            <a:off x="5181350" y="802136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5018AC7-C872-CF77-8313-9B1E5938D4F5}"/>
              </a:ext>
            </a:extLst>
          </p:cNvPr>
          <p:cNvSpPr/>
          <p:nvPr/>
        </p:nvSpPr>
        <p:spPr>
          <a:xfrm>
            <a:off x="5535426" y="802136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AAD23D4-C662-393C-D9F7-619457E0E558}"/>
              </a:ext>
            </a:extLst>
          </p:cNvPr>
          <p:cNvSpPr/>
          <p:nvPr/>
        </p:nvSpPr>
        <p:spPr>
          <a:xfrm>
            <a:off x="5889502" y="802136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3709B1E-C3C8-3F9A-6363-42D362412365}"/>
              </a:ext>
            </a:extLst>
          </p:cNvPr>
          <p:cNvSpPr/>
          <p:nvPr/>
        </p:nvSpPr>
        <p:spPr>
          <a:xfrm>
            <a:off x="6244369" y="802136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F68535E-EBC7-713A-8710-901D3DFF9F47}"/>
              </a:ext>
            </a:extLst>
          </p:cNvPr>
          <p:cNvSpPr/>
          <p:nvPr/>
        </p:nvSpPr>
        <p:spPr>
          <a:xfrm>
            <a:off x="8014748" y="802136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EDD05E2-42D1-B884-AA8A-856D2AE2326D}"/>
              </a:ext>
            </a:extLst>
          </p:cNvPr>
          <p:cNvSpPr/>
          <p:nvPr/>
        </p:nvSpPr>
        <p:spPr>
          <a:xfrm>
            <a:off x="8369614" y="802136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D147975-6309-09A0-8257-E2193E3C0053}"/>
              </a:ext>
            </a:extLst>
          </p:cNvPr>
          <p:cNvSpPr/>
          <p:nvPr/>
        </p:nvSpPr>
        <p:spPr>
          <a:xfrm>
            <a:off x="8723690" y="802136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6205338-A622-F3D9-A426-9600022421F7}"/>
              </a:ext>
            </a:extLst>
          </p:cNvPr>
          <p:cNvSpPr/>
          <p:nvPr/>
        </p:nvSpPr>
        <p:spPr>
          <a:xfrm>
            <a:off x="9078557" y="802136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2B1D65D-1311-0CC9-3AB6-91186F952D82}"/>
              </a:ext>
            </a:extLst>
          </p:cNvPr>
          <p:cNvSpPr/>
          <p:nvPr/>
        </p:nvSpPr>
        <p:spPr>
          <a:xfrm>
            <a:off x="10839416" y="802136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96E2D38-274A-888A-8A5E-8B1207BF4375}"/>
              </a:ext>
            </a:extLst>
          </p:cNvPr>
          <p:cNvSpPr/>
          <p:nvPr/>
        </p:nvSpPr>
        <p:spPr>
          <a:xfrm>
            <a:off x="11193097" y="802136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521232E-F9BD-9C9B-40F6-BC10BAB4CC5B}"/>
              </a:ext>
            </a:extLst>
          </p:cNvPr>
          <p:cNvSpPr/>
          <p:nvPr/>
        </p:nvSpPr>
        <p:spPr>
          <a:xfrm>
            <a:off x="11547964" y="802136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8D7FC1B-32C7-ED74-6160-78BDDC0EF0EE}"/>
              </a:ext>
            </a:extLst>
          </p:cNvPr>
          <p:cNvSpPr/>
          <p:nvPr/>
        </p:nvSpPr>
        <p:spPr>
          <a:xfrm>
            <a:off x="11902040" y="802136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73E568A-36C0-D7D2-C8EF-44FB4774A91C}"/>
              </a:ext>
            </a:extLst>
          </p:cNvPr>
          <p:cNvSpPr/>
          <p:nvPr/>
        </p:nvSpPr>
        <p:spPr>
          <a:xfrm>
            <a:off x="932836" y="802136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58BDA0A-C080-6E86-0288-F039821FBE37}"/>
              </a:ext>
            </a:extLst>
          </p:cNvPr>
          <p:cNvSpPr/>
          <p:nvPr/>
        </p:nvSpPr>
        <p:spPr>
          <a:xfrm>
            <a:off x="1286517" y="802136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7F9635B-0D52-111D-FB89-E6D0E3190806}"/>
              </a:ext>
            </a:extLst>
          </p:cNvPr>
          <p:cNvSpPr/>
          <p:nvPr/>
        </p:nvSpPr>
        <p:spPr>
          <a:xfrm>
            <a:off x="1641384" y="802136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6842642-A842-FBFE-D56C-C0B3FC04B458}"/>
              </a:ext>
            </a:extLst>
          </p:cNvPr>
          <p:cNvSpPr/>
          <p:nvPr/>
        </p:nvSpPr>
        <p:spPr>
          <a:xfrm>
            <a:off x="3765048" y="802136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91788DE-979E-1B3F-59A6-18DE3F8AD094}"/>
              </a:ext>
            </a:extLst>
          </p:cNvPr>
          <p:cNvSpPr/>
          <p:nvPr/>
        </p:nvSpPr>
        <p:spPr>
          <a:xfrm>
            <a:off x="4119914" y="802136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B8B9985-F9F3-12B5-CA79-EDD7A62E1C7A}"/>
              </a:ext>
            </a:extLst>
          </p:cNvPr>
          <p:cNvSpPr/>
          <p:nvPr/>
        </p:nvSpPr>
        <p:spPr>
          <a:xfrm>
            <a:off x="4473989" y="802136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EF1ECE6-E480-A5BC-6702-DCF995393C03}"/>
              </a:ext>
            </a:extLst>
          </p:cNvPr>
          <p:cNvSpPr/>
          <p:nvPr/>
        </p:nvSpPr>
        <p:spPr>
          <a:xfrm>
            <a:off x="4828857" y="802136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ADB158C-8C6A-D8FB-60A3-AAE037534855}"/>
              </a:ext>
            </a:extLst>
          </p:cNvPr>
          <p:cNvSpPr/>
          <p:nvPr/>
        </p:nvSpPr>
        <p:spPr>
          <a:xfrm>
            <a:off x="6597654" y="802136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60799AD-3AB1-F976-5A0D-6E35490DDFB3}"/>
              </a:ext>
            </a:extLst>
          </p:cNvPr>
          <p:cNvSpPr/>
          <p:nvPr/>
        </p:nvSpPr>
        <p:spPr>
          <a:xfrm>
            <a:off x="6952520" y="802136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536C15B-0CE5-51FE-E839-05958F411DD8}"/>
              </a:ext>
            </a:extLst>
          </p:cNvPr>
          <p:cNvSpPr/>
          <p:nvPr/>
        </p:nvSpPr>
        <p:spPr>
          <a:xfrm>
            <a:off x="7306596" y="802136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68CB9AB-842F-6742-767C-A12F5E691A37}"/>
              </a:ext>
            </a:extLst>
          </p:cNvPr>
          <p:cNvSpPr/>
          <p:nvPr/>
        </p:nvSpPr>
        <p:spPr>
          <a:xfrm>
            <a:off x="7661463" y="802136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BF8CA64-F838-850A-95BD-6F9EFE02818C}"/>
              </a:ext>
            </a:extLst>
          </p:cNvPr>
          <p:cNvSpPr/>
          <p:nvPr/>
        </p:nvSpPr>
        <p:spPr>
          <a:xfrm>
            <a:off x="9431842" y="802136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91862D22-8BAA-376E-1B5B-BB625CB770FE}"/>
              </a:ext>
            </a:extLst>
          </p:cNvPr>
          <p:cNvSpPr/>
          <p:nvPr/>
        </p:nvSpPr>
        <p:spPr>
          <a:xfrm>
            <a:off x="9786708" y="802136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F9EB3BC-DD3F-59E6-0115-A206DBBE8CC9}"/>
              </a:ext>
            </a:extLst>
          </p:cNvPr>
          <p:cNvSpPr/>
          <p:nvPr/>
        </p:nvSpPr>
        <p:spPr>
          <a:xfrm>
            <a:off x="10140784" y="802136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725024A-AF6E-BEF5-C0B8-03C1FB415374}"/>
              </a:ext>
            </a:extLst>
          </p:cNvPr>
          <p:cNvSpPr/>
          <p:nvPr/>
        </p:nvSpPr>
        <p:spPr>
          <a:xfrm>
            <a:off x="10495651" y="802136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3D73219-1D0A-3561-AA48-D801D8E87CAF}"/>
              </a:ext>
            </a:extLst>
          </p:cNvPr>
          <p:cNvSpPr/>
          <p:nvPr/>
        </p:nvSpPr>
        <p:spPr>
          <a:xfrm>
            <a:off x="1993877" y="802136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2D9EFDA7-9998-FC64-DA6A-E13B5B76E35F}"/>
              </a:ext>
            </a:extLst>
          </p:cNvPr>
          <p:cNvCxnSpPr>
            <a:cxnSpLocks/>
          </p:cNvCxnSpPr>
          <p:nvPr/>
        </p:nvCxnSpPr>
        <p:spPr>
          <a:xfrm>
            <a:off x="922920" y="706886"/>
            <a:ext cx="1416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34009DF8-C853-F720-1C17-1CE704CD9B12}"/>
              </a:ext>
            </a:extLst>
          </p:cNvPr>
          <p:cNvSpPr txBox="1"/>
          <p:nvPr/>
        </p:nvSpPr>
        <p:spPr>
          <a:xfrm>
            <a:off x="1290407" y="289931"/>
            <a:ext cx="77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DRIFT</a:t>
            </a:r>
            <a:endParaRPr lang="en-US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A7AB7196-FD82-8FCA-00C1-B25EAAE5FD12}"/>
              </a:ext>
            </a:extLst>
          </p:cNvPr>
          <p:cNvCxnSpPr>
            <a:cxnSpLocks/>
          </p:cNvCxnSpPr>
          <p:nvPr/>
        </p:nvCxnSpPr>
        <p:spPr>
          <a:xfrm>
            <a:off x="10828587" y="706886"/>
            <a:ext cx="14167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A2748AAC-8696-65C8-3966-DE1B61396C2A}"/>
              </a:ext>
            </a:extLst>
          </p:cNvPr>
          <p:cNvSpPr txBox="1"/>
          <p:nvPr/>
        </p:nvSpPr>
        <p:spPr>
          <a:xfrm>
            <a:off x="11126123" y="289931"/>
            <a:ext cx="775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DRIFT</a:t>
            </a:r>
            <a:endParaRPr lang="en-US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85A70F5F-365D-48BA-2E6F-D9BE923023FB}"/>
              </a:ext>
            </a:extLst>
          </p:cNvPr>
          <p:cNvSpPr/>
          <p:nvPr/>
        </p:nvSpPr>
        <p:spPr>
          <a:xfrm>
            <a:off x="12983867" y="9009823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C4F0E08D-DC04-3D7D-E262-E30FC4884960}"/>
              </a:ext>
            </a:extLst>
          </p:cNvPr>
          <p:cNvSpPr/>
          <p:nvPr/>
        </p:nvSpPr>
        <p:spPr>
          <a:xfrm>
            <a:off x="13337548" y="9009823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FE66812-8C41-2D0A-1F60-375AB79B89C2}"/>
              </a:ext>
            </a:extLst>
          </p:cNvPr>
          <p:cNvSpPr/>
          <p:nvPr/>
        </p:nvSpPr>
        <p:spPr>
          <a:xfrm>
            <a:off x="13691229" y="9009823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F47866A7-5433-3B12-8DA6-5E1CFD86E947}"/>
              </a:ext>
            </a:extLst>
          </p:cNvPr>
          <p:cNvSpPr/>
          <p:nvPr/>
        </p:nvSpPr>
        <p:spPr>
          <a:xfrm>
            <a:off x="14045320" y="9009823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D15DF619-2261-1BF4-F215-05A983C9282A}"/>
              </a:ext>
            </a:extLst>
          </p:cNvPr>
          <p:cNvSpPr txBox="1"/>
          <p:nvPr/>
        </p:nvSpPr>
        <p:spPr>
          <a:xfrm>
            <a:off x="6106033" y="3747073"/>
            <a:ext cx="5049396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CH" dirty="0"/>
              <a:t>Partial Trace: </a:t>
            </a:r>
            <a:r>
              <a:rPr lang="fr-CH" dirty="0" err="1"/>
              <a:t>Log_N</a:t>
            </a:r>
            <a:r>
              <a:rPr lang="fr-CH" dirty="0"/>
              <a:t> - log_gap+1 -&gt; </a:t>
            </a:r>
            <a:r>
              <a:rPr lang="fr-CH" dirty="0" err="1"/>
              <a:t>Log_N</a:t>
            </a:r>
            <a:r>
              <a:rPr lang="fr-CH" dirty="0"/>
              <a:t>, </a:t>
            </a:r>
            <a:r>
              <a:rPr lang="fr-CH" dirty="0" err="1"/>
              <a:t>zeroes</a:t>
            </a:r>
            <a:r>
              <a:rPr lang="fr-CH" dirty="0"/>
              <a:t> multiples </a:t>
            </a:r>
            <a:r>
              <a:rPr lang="fr-CH" dirty="0" err="1"/>
              <a:t>smaller</a:t>
            </a:r>
            <a:r>
              <a:rPr lang="fr-CH" dirty="0"/>
              <a:t> </a:t>
            </a:r>
            <a:r>
              <a:rPr lang="fr-CH" dirty="0" err="1"/>
              <a:t>than</a:t>
            </a:r>
            <a:r>
              <a:rPr lang="fr-CH" dirty="0"/>
              <a:t> 1&lt;&lt;</a:t>
            </a:r>
            <a:r>
              <a:rPr lang="fr-CH" dirty="0" err="1"/>
              <a:t>log_gap</a:t>
            </a:r>
            <a:endParaRPr lang="en-US" dirty="0"/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6E85429-DB06-C7DF-C3FF-0D418F860536}"/>
              </a:ext>
            </a:extLst>
          </p:cNvPr>
          <p:cNvCxnSpPr>
            <a:cxnSpLocks/>
            <a:stCxn id="63" idx="2"/>
            <a:endCxn id="14" idx="0"/>
          </p:cNvCxnSpPr>
          <p:nvPr/>
        </p:nvCxnSpPr>
        <p:spPr>
          <a:xfrm>
            <a:off x="1109874" y="1156212"/>
            <a:ext cx="0" cy="1702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E1CFB9A-B1FF-E4E6-0C83-C9F8A0F4FC05}"/>
              </a:ext>
            </a:extLst>
          </p:cNvPr>
          <p:cNvCxnSpPr>
            <a:cxnSpLocks/>
            <a:stCxn id="66" idx="2"/>
            <a:endCxn id="2" idx="0"/>
          </p:cNvCxnSpPr>
          <p:nvPr/>
        </p:nvCxnSpPr>
        <p:spPr>
          <a:xfrm rot="5400000">
            <a:off x="2382275" y="1298931"/>
            <a:ext cx="1702528" cy="1417095"/>
          </a:xfrm>
          <a:prstGeom prst="bentConnector3">
            <a:avLst>
              <a:gd name="adj1" fmla="val 1538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955A4FAF-B778-70CB-A95A-E6D05D460DE5}"/>
              </a:ext>
            </a:extLst>
          </p:cNvPr>
          <p:cNvCxnSpPr>
            <a:cxnSpLocks/>
            <a:stCxn id="70" idx="2"/>
            <a:endCxn id="6" idx="0"/>
          </p:cNvCxnSpPr>
          <p:nvPr/>
        </p:nvCxnSpPr>
        <p:spPr>
          <a:xfrm rot="5400000">
            <a:off x="4507125" y="591173"/>
            <a:ext cx="1702528" cy="2832606"/>
          </a:xfrm>
          <a:prstGeom prst="bentConnector3">
            <a:avLst>
              <a:gd name="adj1" fmla="val 2732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1462BB05-A7F8-2D0B-CB87-EB1BA7ADC777}"/>
              </a:ext>
            </a:extLst>
          </p:cNvPr>
          <p:cNvCxnSpPr>
            <a:cxnSpLocks/>
            <a:stCxn id="74" idx="2"/>
            <a:endCxn id="10" idx="0"/>
          </p:cNvCxnSpPr>
          <p:nvPr/>
        </p:nvCxnSpPr>
        <p:spPr>
          <a:xfrm rot="5400000">
            <a:off x="6632370" y="-117770"/>
            <a:ext cx="1702528" cy="4250492"/>
          </a:xfrm>
          <a:prstGeom prst="bentConnector3">
            <a:avLst>
              <a:gd name="adj1" fmla="val 4045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7" name="Rectangle 206">
            <a:extLst>
              <a:ext uri="{FF2B5EF4-FFF2-40B4-BE49-F238E27FC236}">
                <a16:creationId xmlns:a16="http://schemas.microsoft.com/office/drawing/2014/main" id="{0201FF3A-DB49-4E4E-23D8-10AEDECBAE74}"/>
              </a:ext>
            </a:extLst>
          </p:cNvPr>
          <p:cNvSpPr/>
          <p:nvPr/>
        </p:nvSpPr>
        <p:spPr>
          <a:xfrm>
            <a:off x="14398210" y="9009823"/>
            <a:ext cx="354076" cy="354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3AE785C1-4D79-8D6D-33CE-AA9EE41F6388}"/>
              </a:ext>
            </a:extLst>
          </p:cNvPr>
          <p:cNvSpPr/>
          <p:nvPr/>
        </p:nvSpPr>
        <p:spPr>
          <a:xfrm>
            <a:off x="14749902" y="9009823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B5811CE5-44C1-782B-F843-356766E598A4}"/>
              </a:ext>
            </a:extLst>
          </p:cNvPr>
          <p:cNvSpPr/>
          <p:nvPr/>
        </p:nvSpPr>
        <p:spPr>
          <a:xfrm>
            <a:off x="15103978" y="9009823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2CF80319-1EEF-D344-897E-BF65805E78BD}"/>
              </a:ext>
            </a:extLst>
          </p:cNvPr>
          <p:cNvSpPr/>
          <p:nvPr/>
        </p:nvSpPr>
        <p:spPr>
          <a:xfrm>
            <a:off x="15458844" y="9009823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72639B66-9005-CD69-896B-CD6A7A045065}"/>
              </a:ext>
            </a:extLst>
          </p:cNvPr>
          <p:cNvSpPr/>
          <p:nvPr/>
        </p:nvSpPr>
        <p:spPr>
          <a:xfrm>
            <a:off x="15812525" y="9009823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5603DFE5-41EB-DC0F-1706-55312A3DD844}"/>
              </a:ext>
            </a:extLst>
          </p:cNvPr>
          <p:cNvSpPr/>
          <p:nvPr/>
        </p:nvSpPr>
        <p:spPr>
          <a:xfrm>
            <a:off x="16167392" y="9009823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5D7FFE5A-9614-D600-8C11-695FC4B204B0}"/>
              </a:ext>
            </a:extLst>
          </p:cNvPr>
          <p:cNvSpPr/>
          <p:nvPr/>
        </p:nvSpPr>
        <p:spPr>
          <a:xfrm>
            <a:off x="16519885" y="9009823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59C31A45-3C05-B451-3B2F-098B1E0F8B4A}"/>
              </a:ext>
            </a:extLst>
          </p:cNvPr>
          <p:cNvSpPr/>
          <p:nvPr/>
        </p:nvSpPr>
        <p:spPr>
          <a:xfrm>
            <a:off x="16875525" y="9009823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D90C0DF8-DABF-9691-1A53-831149243ED4}"/>
              </a:ext>
            </a:extLst>
          </p:cNvPr>
          <p:cNvSpPr/>
          <p:nvPr/>
        </p:nvSpPr>
        <p:spPr>
          <a:xfrm>
            <a:off x="17230392" y="9009823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B1D38514-0358-54CC-26D8-D7E770B75E39}"/>
              </a:ext>
            </a:extLst>
          </p:cNvPr>
          <p:cNvSpPr/>
          <p:nvPr/>
        </p:nvSpPr>
        <p:spPr>
          <a:xfrm>
            <a:off x="17584468" y="9009823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E0FDCA9E-B2B2-5288-75FC-827F3A6D994D}"/>
              </a:ext>
            </a:extLst>
          </p:cNvPr>
          <p:cNvSpPr/>
          <p:nvPr/>
        </p:nvSpPr>
        <p:spPr>
          <a:xfrm>
            <a:off x="17939334" y="9009823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A0E0952F-CC7C-2DC2-FB22-D182C6D4AFAE}"/>
              </a:ext>
            </a:extLst>
          </p:cNvPr>
          <p:cNvSpPr/>
          <p:nvPr/>
        </p:nvSpPr>
        <p:spPr>
          <a:xfrm>
            <a:off x="18296190" y="9009823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CD2A32BE-B12B-2BD5-4722-39375910A3EC}"/>
              </a:ext>
            </a:extLst>
          </p:cNvPr>
          <p:cNvSpPr/>
          <p:nvPr/>
        </p:nvSpPr>
        <p:spPr>
          <a:xfrm>
            <a:off x="2351128" y="4731608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180EBC7C-2A8C-0A2A-7FDD-DEAC04854C7D}"/>
              </a:ext>
            </a:extLst>
          </p:cNvPr>
          <p:cNvSpPr/>
          <p:nvPr/>
        </p:nvSpPr>
        <p:spPr>
          <a:xfrm>
            <a:off x="2705204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AC187853-F14B-39D0-C283-B1A677417325}"/>
              </a:ext>
            </a:extLst>
          </p:cNvPr>
          <p:cNvSpPr/>
          <p:nvPr/>
        </p:nvSpPr>
        <p:spPr>
          <a:xfrm>
            <a:off x="3059279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88E9DA9E-0D60-E41E-E8B2-686DBC99BBAA}"/>
              </a:ext>
            </a:extLst>
          </p:cNvPr>
          <p:cNvSpPr/>
          <p:nvPr/>
        </p:nvSpPr>
        <p:spPr>
          <a:xfrm>
            <a:off x="3414147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1BC3EBEE-1991-4CDA-5451-82336A1CD2E5}"/>
              </a:ext>
            </a:extLst>
          </p:cNvPr>
          <p:cNvSpPr/>
          <p:nvPr/>
        </p:nvSpPr>
        <p:spPr>
          <a:xfrm>
            <a:off x="3768223" y="4731608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8829C51B-554F-989A-742E-74142085D1A3}"/>
              </a:ext>
            </a:extLst>
          </p:cNvPr>
          <p:cNvSpPr/>
          <p:nvPr/>
        </p:nvSpPr>
        <p:spPr>
          <a:xfrm>
            <a:off x="4122299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E523505B-9CF7-6B15-BA6B-1D865AC79C8E}"/>
              </a:ext>
            </a:extLst>
          </p:cNvPr>
          <p:cNvSpPr/>
          <p:nvPr/>
        </p:nvSpPr>
        <p:spPr>
          <a:xfrm>
            <a:off x="4476375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5631B75F-D93D-3357-62DB-DD5DEFC3C58D}"/>
              </a:ext>
            </a:extLst>
          </p:cNvPr>
          <p:cNvSpPr/>
          <p:nvPr/>
        </p:nvSpPr>
        <p:spPr>
          <a:xfrm>
            <a:off x="4828067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66C96662-DD16-ACD9-1469-C9D83AE7CE7B}"/>
              </a:ext>
            </a:extLst>
          </p:cNvPr>
          <p:cNvSpPr/>
          <p:nvPr/>
        </p:nvSpPr>
        <p:spPr>
          <a:xfrm>
            <a:off x="5181350" y="4731608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38C8909A-261D-9381-EFB3-0DF37AF4139F}"/>
              </a:ext>
            </a:extLst>
          </p:cNvPr>
          <p:cNvSpPr/>
          <p:nvPr/>
        </p:nvSpPr>
        <p:spPr>
          <a:xfrm>
            <a:off x="5536216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D7A8B56D-1D4B-E011-6E8B-F4AB03E6758B}"/>
              </a:ext>
            </a:extLst>
          </p:cNvPr>
          <p:cNvSpPr/>
          <p:nvPr/>
        </p:nvSpPr>
        <p:spPr>
          <a:xfrm>
            <a:off x="5890292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8" name="Rectangle 277">
            <a:extLst>
              <a:ext uri="{FF2B5EF4-FFF2-40B4-BE49-F238E27FC236}">
                <a16:creationId xmlns:a16="http://schemas.microsoft.com/office/drawing/2014/main" id="{BE18D3B1-1A79-01ED-7739-9163F8C1E8DF}"/>
              </a:ext>
            </a:extLst>
          </p:cNvPr>
          <p:cNvSpPr/>
          <p:nvPr/>
        </p:nvSpPr>
        <p:spPr>
          <a:xfrm>
            <a:off x="6245159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9" name="Rectangle 278">
            <a:extLst>
              <a:ext uri="{FF2B5EF4-FFF2-40B4-BE49-F238E27FC236}">
                <a16:creationId xmlns:a16="http://schemas.microsoft.com/office/drawing/2014/main" id="{A15DD7DD-FB20-0ADE-FED0-C600A668F3C1}"/>
              </a:ext>
            </a:extLst>
          </p:cNvPr>
          <p:cNvSpPr/>
          <p:nvPr/>
        </p:nvSpPr>
        <p:spPr>
          <a:xfrm>
            <a:off x="935217" y="4731608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BA400A85-36F4-B3F3-A39E-3A1889152395}"/>
              </a:ext>
            </a:extLst>
          </p:cNvPr>
          <p:cNvSpPr/>
          <p:nvPr/>
        </p:nvSpPr>
        <p:spPr>
          <a:xfrm>
            <a:off x="1288898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335CED1C-2C14-39D6-6217-422B6C5ABF5B}"/>
              </a:ext>
            </a:extLst>
          </p:cNvPr>
          <p:cNvSpPr/>
          <p:nvPr/>
        </p:nvSpPr>
        <p:spPr>
          <a:xfrm>
            <a:off x="1643765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973BB970-DE8C-0F3A-951A-0C9C472E394A}"/>
              </a:ext>
            </a:extLst>
          </p:cNvPr>
          <p:cNvSpPr/>
          <p:nvPr/>
        </p:nvSpPr>
        <p:spPr>
          <a:xfrm>
            <a:off x="1997841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1A945CB2-58D1-312D-2F4F-C07E9A35EBD9}"/>
              </a:ext>
            </a:extLst>
          </p:cNvPr>
          <p:cNvSpPr txBox="1"/>
          <p:nvPr/>
        </p:nvSpPr>
        <p:spPr>
          <a:xfrm>
            <a:off x="6149610" y="2182429"/>
            <a:ext cx="4875571" cy="34970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0000" tIns="36000" rIns="90000" bIns="36000" rtlCol="0">
            <a:spAutoFit/>
          </a:bodyPr>
          <a:lstStyle/>
          <a:p>
            <a:pPr algn="ctr"/>
            <a:r>
              <a:rPr lang="fr-CH" dirty="0"/>
              <a:t>Ring </a:t>
            </a:r>
            <a:r>
              <a:rPr lang="fr-CH" dirty="0" err="1"/>
              <a:t>Switching</a:t>
            </a:r>
            <a:r>
              <a:rPr lang="fr-CH" dirty="0"/>
              <a:t>: N2 -&gt; N1, gap = (gap*N1)/N2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624C09-8A38-3D7E-B4BB-986547B5BC18}"/>
              </a:ext>
            </a:extLst>
          </p:cNvPr>
          <p:cNvSpPr/>
          <p:nvPr/>
        </p:nvSpPr>
        <p:spPr>
          <a:xfrm>
            <a:off x="2347953" y="2858740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47E656-9930-4BC0-15BC-481717719101}"/>
              </a:ext>
            </a:extLst>
          </p:cNvPr>
          <p:cNvSpPr/>
          <p:nvPr/>
        </p:nvSpPr>
        <p:spPr>
          <a:xfrm>
            <a:off x="2702029" y="2858740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C9C9D4-94C8-1DF2-CEBD-A4C84B4428FE}"/>
              </a:ext>
            </a:extLst>
          </p:cNvPr>
          <p:cNvSpPr/>
          <p:nvPr/>
        </p:nvSpPr>
        <p:spPr>
          <a:xfrm>
            <a:off x="3056104" y="2858740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E718B3-CE46-774E-FE8B-1BF718D394CC}"/>
              </a:ext>
            </a:extLst>
          </p:cNvPr>
          <p:cNvSpPr/>
          <p:nvPr/>
        </p:nvSpPr>
        <p:spPr>
          <a:xfrm>
            <a:off x="3410972" y="2858740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23A363-AFD8-2A0A-4455-FE82CE66C9D5}"/>
              </a:ext>
            </a:extLst>
          </p:cNvPr>
          <p:cNvSpPr/>
          <p:nvPr/>
        </p:nvSpPr>
        <p:spPr>
          <a:xfrm>
            <a:off x="3765048" y="2858740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A9F45D-6725-35E2-DD85-42BC74982B38}"/>
              </a:ext>
            </a:extLst>
          </p:cNvPr>
          <p:cNvSpPr/>
          <p:nvPr/>
        </p:nvSpPr>
        <p:spPr>
          <a:xfrm>
            <a:off x="4119124" y="2858740"/>
            <a:ext cx="354076" cy="354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DBCE716-95F2-1BDB-C1CC-B98A3B142B9B}"/>
              </a:ext>
            </a:extLst>
          </p:cNvPr>
          <p:cNvSpPr/>
          <p:nvPr/>
        </p:nvSpPr>
        <p:spPr>
          <a:xfrm>
            <a:off x="4473200" y="2858740"/>
            <a:ext cx="354076" cy="354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49439BF-8A5F-060B-4FB8-4858734CA7FD}"/>
              </a:ext>
            </a:extLst>
          </p:cNvPr>
          <p:cNvSpPr/>
          <p:nvPr/>
        </p:nvSpPr>
        <p:spPr>
          <a:xfrm>
            <a:off x="4828067" y="2858740"/>
            <a:ext cx="354076" cy="354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A0F61D-7273-FC24-641F-CCD202DFBB74}"/>
              </a:ext>
            </a:extLst>
          </p:cNvPr>
          <p:cNvSpPr/>
          <p:nvPr/>
        </p:nvSpPr>
        <p:spPr>
          <a:xfrm>
            <a:off x="5181350" y="2858740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7A9D2-F235-FADA-861F-B97FB0059346}"/>
              </a:ext>
            </a:extLst>
          </p:cNvPr>
          <p:cNvSpPr/>
          <p:nvPr/>
        </p:nvSpPr>
        <p:spPr>
          <a:xfrm>
            <a:off x="5536216" y="2858740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9F6351-C251-0BE3-7162-B58E53D78BF8}"/>
              </a:ext>
            </a:extLst>
          </p:cNvPr>
          <p:cNvSpPr/>
          <p:nvPr/>
        </p:nvSpPr>
        <p:spPr>
          <a:xfrm>
            <a:off x="5890292" y="2858740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908EDF-8F22-8125-0146-98B465795B58}"/>
              </a:ext>
            </a:extLst>
          </p:cNvPr>
          <p:cNvSpPr/>
          <p:nvPr/>
        </p:nvSpPr>
        <p:spPr>
          <a:xfrm>
            <a:off x="6245159" y="2858740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76FFF6-6F56-C8FF-BACC-261CC57652C1}"/>
              </a:ext>
            </a:extLst>
          </p:cNvPr>
          <p:cNvSpPr/>
          <p:nvPr/>
        </p:nvSpPr>
        <p:spPr>
          <a:xfrm>
            <a:off x="932836" y="2858740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116CD7-2AF1-49C7-07FA-680F414524CE}"/>
              </a:ext>
            </a:extLst>
          </p:cNvPr>
          <p:cNvSpPr/>
          <p:nvPr/>
        </p:nvSpPr>
        <p:spPr>
          <a:xfrm>
            <a:off x="1286517" y="2858740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1F332D3-9529-9F71-3BFE-D7D306A05D88}"/>
              </a:ext>
            </a:extLst>
          </p:cNvPr>
          <p:cNvSpPr/>
          <p:nvPr/>
        </p:nvSpPr>
        <p:spPr>
          <a:xfrm>
            <a:off x="1641384" y="2858740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F22E21-C3C6-5382-C8E4-DADE4D66AF9E}"/>
              </a:ext>
            </a:extLst>
          </p:cNvPr>
          <p:cNvSpPr/>
          <p:nvPr/>
        </p:nvSpPr>
        <p:spPr>
          <a:xfrm>
            <a:off x="1995460" y="2858740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84143CD-197F-4891-DDFA-4542103D6401}"/>
              </a:ext>
            </a:extLst>
          </p:cNvPr>
          <p:cNvCxnSpPr>
            <a:cxnSpLocks/>
            <a:stCxn id="14" idx="2"/>
            <a:endCxn id="279" idx="0"/>
          </p:cNvCxnSpPr>
          <p:nvPr/>
        </p:nvCxnSpPr>
        <p:spPr>
          <a:xfrm>
            <a:off x="1109875" y="3212816"/>
            <a:ext cx="2381" cy="1518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BC1B4F-A70A-9133-5675-542BCD66EDC8}"/>
              </a:ext>
            </a:extLst>
          </p:cNvPr>
          <p:cNvCxnSpPr>
            <a:cxnSpLocks/>
            <a:stCxn id="2" idx="2"/>
            <a:endCxn id="267" idx="0"/>
          </p:cNvCxnSpPr>
          <p:nvPr/>
        </p:nvCxnSpPr>
        <p:spPr>
          <a:xfrm>
            <a:off x="2524993" y="3212816"/>
            <a:ext cx="3175" cy="1518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21D388D-A0C4-B124-2456-7177D5C3F777}"/>
              </a:ext>
            </a:extLst>
          </p:cNvPr>
          <p:cNvCxnSpPr>
            <a:cxnSpLocks/>
            <a:stCxn id="6" idx="2"/>
            <a:endCxn id="271" idx="0"/>
          </p:cNvCxnSpPr>
          <p:nvPr/>
        </p:nvCxnSpPr>
        <p:spPr>
          <a:xfrm>
            <a:off x="3942088" y="3212816"/>
            <a:ext cx="3175" cy="1518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656C702-1716-C925-A762-B24B7934343B}"/>
              </a:ext>
            </a:extLst>
          </p:cNvPr>
          <p:cNvCxnSpPr>
            <a:cxnSpLocks/>
            <a:stCxn id="10" idx="2"/>
            <a:endCxn id="275" idx="0"/>
          </p:cNvCxnSpPr>
          <p:nvPr/>
        </p:nvCxnSpPr>
        <p:spPr>
          <a:xfrm>
            <a:off x="5358388" y="3212816"/>
            <a:ext cx="0" cy="1518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A4FB8D7C-8227-91E1-1582-C0015B60684C}"/>
              </a:ext>
            </a:extLst>
          </p:cNvPr>
          <p:cNvSpPr txBox="1"/>
          <p:nvPr/>
        </p:nvSpPr>
        <p:spPr>
          <a:xfrm>
            <a:off x="2522249" y="8394380"/>
            <a:ext cx="200014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CH" dirty="0" err="1"/>
              <a:t>Mul</a:t>
            </a:r>
            <a:r>
              <a:rPr lang="fr-CH" dirty="0"/>
              <a:t> by X^{-i*gap}</a:t>
            </a:r>
            <a:endParaRPr lang="en-US" dirty="0"/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1AA9FB52-2613-7F59-5557-D9A487744790}"/>
              </a:ext>
            </a:extLst>
          </p:cNvPr>
          <p:cNvSpPr/>
          <p:nvPr/>
        </p:nvSpPr>
        <p:spPr>
          <a:xfrm>
            <a:off x="936011" y="5693441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D2DC143F-4D2C-7A1A-4688-3C8DBB77CEAC}"/>
              </a:ext>
            </a:extLst>
          </p:cNvPr>
          <p:cNvSpPr/>
          <p:nvPr/>
        </p:nvSpPr>
        <p:spPr>
          <a:xfrm>
            <a:off x="1290087" y="5693441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D10FF1D0-CCA3-66D4-5EB4-9DAAADA57BE1}"/>
              </a:ext>
            </a:extLst>
          </p:cNvPr>
          <p:cNvSpPr/>
          <p:nvPr/>
        </p:nvSpPr>
        <p:spPr>
          <a:xfrm>
            <a:off x="1644162" y="5693441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0F4824FB-2BFA-2F80-DFF9-FAEA3B0E2CB0}"/>
              </a:ext>
            </a:extLst>
          </p:cNvPr>
          <p:cNvSpPr/>
          <p:nvPr/>
        </p:nvSpPr>
        <p:spPr>
          <a:xfrm>
            <a:off x="1995855" y="5693441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8290DFB6-4D38-A480-57EC-ED1A7BF59C66}"/>
              </a:ext>
            </a:extLst>
          </p:cNvPr>
          <p:cNvSpPr/>
          <p:nvPr/>
        </p:nvSpPr>
        <p:spPr>
          <a:xfrm>
            <a:off x="2349931" y="5693441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7D85E8EF-C87D-ABAF-3382-32D5CA5CED24}"/>
              </a:ext>
            </a:extLst>
          </p:cNvPr>
          <p:cNvSpPr/>
          <p:nvPr/>
        </p:nvSpPr>
        <p:spPr>
          <a:xfrm>
            <a:off x="2704007" y="5693441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78695C33-D5A6-9DCA-627E-880424A29459}"/>
              </a:ext>
            </a:extLst>
          </p:cNvPr>
          <p:cNvSpPr/>
          <p:nvPr/>
        </p:nvSpPr>
        <p:spPr>
          <a:xfrm>
            <a:off x="3058083" y="5693441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8A0E3993-C634-3BFF-804C-65ECF3BFB873}"/>
              </a:ext>
            </a:extLst>
          </p:cNvPr>
          <p:cNvSpPr/>
          <p:nvPr/>
        </p:nvSpPr>
        <p:spPr>
          <a:xfrm>
            <a:off x="3412950" y="5693441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8652E4EE-3EBE-7846-09CA-4BF44B1F477F}"/>
              </a:ext>
            </a:extLst>
          </p:cNvPr>
          <p:cNvSpPr/>
          <p:nvPr/>
        </p:nvSpPr>
        <p:spPr>
          <a:xfrm>
            <a:off x="3766233" y="5693441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5337B2F2-9F8F-0548-1FEB-F139B0FB5AB4}"/>
              </a:ext>
            </a:extLst>
          </p:cNvPr>
          <p:cNvSpPr/>
          <p:nvPr/>
        </p:nvSpPr>
        <p:spPr>
          <a:xfrm>
            <a:off x="4121099" y="5693441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70A53980-45AE-F668-FB89-F56D6EB00B31}"/>
              </a:ext>
            </a:extLst>
          </p:cNvPr>
          <p:cNvSpPr/>
          <p:nvPr/>
        </p:nvSpPr>
        <p:spPr>
          <a:xfrm>
            <a:off x="4475175" y="5693441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6040C67B-7E9D-1E69-0A8B-6609491CEB88}"/>
              </a:ext>
            </a:extLst>
          </p:cNvPr>
          <p:cNvSpPr/>
          <p:nvPr/>
        </p:nvSpPr>
        <p:spPr>
          <a:xfrm>
            <a:off x="4830042" y="5693441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579D7D65-D2DA-C76D-6024-8637505CEC33}"/>
              </a:ext>
            </a:extLst>
          </p:cNvPr>
          <p:cNvSpPr/>
          <p:nvPr/>
        </p:nvSpPr>
        <p:spPr>
          <a:xfrm>
            <a:off x="5184818" y="5693441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66E52E71-03E4-858B-4FC0-02FD05076181}"/>
              </a:ext>
            </a:extLst>
          </p:cNvPr>
          <p:cNvSpPr/>
          <p:nvPr/>
        </p:nvSpPr>
        <p:spPr>
          <a:xfrm>
            <a:off x="5538499" y="5693441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289B7D74-8F71-0CA4-5A5F-F3B8CFDC25DB}"/>
              </a:ext>
            </a:extLst>
          </p:cNvPr>
          <p:cNvSpPr/>
          <p:nvPr/>
        </p:nvSpPr>
        <p:spPr>
          <a:xfrm>
            <a:off x="5893366" y="5693441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F48AD7DD-E55D-93F9-6732-E8AB2CAB2BDE}"/>
              </a:ext>
            </a:extLst>
          </p:cNvPr>
          <p:cNvSpPr/>
          <p:nvPr/>
        </p:nvSpPr>
        <p:spPr>
          <a:xfrm>
            <a:off x="6247442" y="5693441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133B59AB-90E1-749C-361D-BB292706C163}"/>
              </a:ext>
            </a:extLst>
          </p:cNvPr>
          <p:cNvSpPr/>
          <p:nvPr/>
        </p:nvSpPr>
        <p:spPr>
          <a:xfrm>
            <a:off x="5180559" y="6637242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1BB80108-97D4-BD12-D80E-5B54063D242D}"/>
              </a:ext>
            </a:extLst>
          </p:cNvPr>
          <p:cNvSpPr/>
          <p:nvPr/>
        </p:nvSpPr>
        <p:spPr>
          <a:xfrm>
            <a:off x="5534635" y="663724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2A94B3FF-28F7-934E-6EFA-BAF446D8E950}"/>
              </a:ext>
            </a:extLst>
          </p:cNvPr>
          <p:cNvSpPr/>
          <p:nvPr/>
        </p:nvSpPr>
        <p:spPr>
          <a:xfrm>
            <a:off x="5888710" y="663724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B248998B-B35C-1BC2-F241-42B0CA614454}"/>
              </a:ext>
            </a:extLst>
          </p:cNvPr>
          <p:cNvSpPr/>
          <p:nvPr/>
        </p:nvSpPr>
        <p:spPr>
          <a:xfrm>
            <a:off x="6243578" y="663724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731A212E-FEAE-7423-F36D-BA11C05D3BDC}"/>
              </a:ext>
            </a:extLst>
          </p:cNvPr>
          <p:cNvSpPr/>
          <p:nvPr/>
        </p:nvSpPr>
        <p:spPr>
          <a:xfrm>
            <a:off x="932898" y="6636200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28BD2ABB-9BC3-5DCB-6460-E08AC69A0594}"/>
              </a:ext>
            </a:extLst>
          </p:cNvPr>
          <p:cNvSpPr/>
          <p:nvPr/>
        </p:nvSpPr>
        <p:spPr>
          <a:xfrm>
            <a:off x="1286974" y="663620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80CE04A3-B679-E6FD-624B-A28EE4C43667}"/>
              </a:ext>
            </a:extLst>
          </p:cNvPr>
          <p:cNvSpPr/>
          <p:nvPr/>
        </p:nvSpPr>
        <p:spPr>
          <a:xfrm>
            <a:off x="1641050" y="663620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9DEB4DDC-4BB0-0B75-DE13-967407C88CA7}"/>
              </a:ext>
            </a:extLst>
          </p:cNvPr>
          <p:cNvSpPr/>
          <p:nvPr/>
        </p:nvSpPr>
        <p:spPr>
          <a:xfrm>
            <a:off x="1992742" y="663620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D700D297-201E-ACDB-9808-AC5408091AA5}"/>
              </a:ext>
            </a:extLst>
          </p:cNvPr>
          <p:cNvSpPr/>
          <p:nvPr/>
        </p:nvSpPr>
        <p:spPr>
          <a:xfrm>
            <a:off x="2346025" y="6636200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1C5F6337-1D01-FA92-6C1C-4D10F2FB3CA2}"/>
              </a:ext>
            </a:extLst>
          </p:cNvPr>
          <p:cNvSpPr/>
          <p:nvPr/>
        </p:nvSpPr>
        <p:spPr>
          <a:xfrm>
            <a:off x="2700891" y="663620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8B9A5792-2C79-541C-04E8-8790EC5F639E}"/>
              </a:ext>
            </a:extLst>
          </p:cNvPr>
          <p:cNvSpPr/>
          <p:nvPr/>
        </p:nvSpPr>
        <p:spPr>
          <a:xfrm>
            <a:off x="3054967" y="663620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1" name="Rectangle 310">
            <a:extLst>
              <a:ext uri="{FF2B5EF4-FFF2-40B4-BE49-F238E27FC236}">
                <a16:creationId xmlns:a16="http://schemas.microsoft.com/office/drawing/2014/main" id="{12E21D16-CB6A-3327-F91F-10F521C0B3BA}"/>
              </a:ext>
            </a:extLst>
          </p:cNvPr>
          <p:cNvSpPr/>
          <p:nvPr/>
        </p:nvSpPr>
        <p:spPr>
          <a:xfrm>
            <a:off x="3409834" y="663620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2" name="Rectangle 311">
            <a:extLst>
              <a:ext uri="{FF2B5EF4-FFF2-40B4-BE49-F238E27FC236}">
                <a16:creationId xmlns:a16="http://schemas.microsoft.com/office/drawing/2014/main" id="{3054D8FC-5271-F4AF-28BE-8CEE3017E4DB}"/>
              </a:ext>
            </a:extLst>
          </p:cNvPr>
          <p:cNvSpPr/>
          <p:nvPr/>
        </p:nvSpPr>
        <p:spPr>
          <a:xfrm>
            <a:off x="3764610" y="6636200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F79FD689-7F6E-7F60-2414-54B640A1ECAB}"/>
              </a:ext>
            </a:extLst>
          </p:cNvPr>
          <p:cNvSpPr/>
          <p:nvPr/>
        </p:nvSpPr>
        <p:spPr>
          <a:xfrm>
            <a:off x="4118291" y="663620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4" name="Rectangle 313">
            <a:extLst>
              <a:ext uri="{FF2B5EF4-FFF2-40B4-BE49-F238E27FC236}">
                <a16:creationId xmlns:a16="http://schemas.microsoft.com/office/drawing/2014/main" id="{CF6AE03B-ED55-6525-F8C7-33264488EE6F}"/>
              </a:ext>
            </a:extLst>
          </p:cNvPr>
          <p:cNvSpPr/>
          <p:nvPr/>
        </p:nvSpPr>
        <p:spPr>
          <a:xfrm>
            <a:off x="4473158" y="663620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5" name="Rectangle 314">
            <a:extLst>
              <a:ext uri="{FF2B5EF4-FFF2-40B4-BE49-F238E27FC236}">
                <a16:creationId xmlns:a16="http://schemas.microsoft.com/office/drawing/2014/main" id="{B9234F55-F472-C5CD-5690-3173993DF605}"/>
              </a:ext>
            </a:extLst>
          </p:cNvPr>
          <p:cNvSpPr/>
          <p:nvPr/>
        </p:nvSpPr>
        <p:spPr>
          <a:xfrm>
            <a:off x="4827234" y="663620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DD87F9C5-AA63-CBC3-CFE5-7E81D5CB1FE2}"/>
              </a:ext>
            </a:extLst>
          </p:cNvPr>
          <p:cNvSpPr/>
          <p:nvPr/>
        </p:nvSpPr>
        <p:spPr>
          <a:xfrm>
            <a:off x="3767370" y="7567351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1C5FC5A4-5059-2517-B605-066096D8819F}"/>
              </a:ext>
            </a:extLst>
          </p:cNvPr>
          <p:cNvSpPr/>
          <p:nvPr/>
        </p:nvSpPr>
        <p:spPr>
          <a:xfrm>
            <a:off x="4121446" y="7567351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CA2C7E72-9A5B-E571-48A9-2881488ED913}"/>
              </a:ext>
            </a:extLst>
          </p:cNvPr>
          <p:cNvSpPr/>
          <p:nvPr/>
        </p:nvSpPr>
        <p:spPr>
          <a:xfrm>
            <a:off x="4475521" y="7567351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8862358E-32D7-0BD0-F400-1519328354F7}"/>
              </a:ext>
            </a:extLst>
          </p:cNvPr>
          <p:cNvSpPr/>
          <p:nvPr/>
        </p:nvSpPr>
        <p:spPr>
          <a:xfrm>
            <a:off x="4830389" y="7567351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05CD5445-2A42-12A1-F161-14E705F65872}"/>
              </a:ext>
            </a:extLst>
          </p:cNvPr>
          <p:cNvSpPr/>
          <p:nvPr/>
        </p:nvSpPr>
        <p:spPr>
          <a:xfrm>
            <a:off x="938392" y="7566309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399A4975-6940-3133-647A-C4B6FED2A0AF}"/>
              </a:ext>
            </a:extLst>
          </p:cNvPr>
          <p:cNvSpPr/>
          <p:nvPr/>
        </p:nvSpPr>
        <p:spPr>
          <a:xfrm>
            <a:off x="1293258" y="756630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FDB36254-3949-740E-0988-66FB78032095}"/>
              </a:ext>
            </a:extLst>
          </p:cNvPr>
          <p:cNvSpPr/>
          <p:nvPr/>
        </p:nvSpPr>
        <p:spPr>
          <a:xfrm>
            <a:off x="1647334" y="756630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4A1EF6E0-D9FB-CDE8-819D-218F2EE00A15}"/>
              </a:ext>
            </a:extLst>
          </p:cNvPr>
          <p:cNvSpPr/>
          <p:nvPr/>
        </p:nvSpPr>
        <p:spPr>
          <a:xfrm>
            <a:off x="1999820" y="756630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F132BDEB-7C1F-EA2D-620D-0CC2D70F453F}"/>
              </a:ext>
            </a:extLst>
          </p:cNvPr>
          <p:cNvSpPr/>
          <p:nvPr/>
        </p:nvSpPr>
        <p:spPr>
          <a:xfrm>
            <a:off x="2354596" y="7566309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EF16BF6B-BA70-5106-27ED-D21B716580E6}"/>
              </a:ext>
            </a:extLst>
          </p:cNvPr>
          <p:cNvSpPr/>
          <p:nvPr/>
        </p:nvSpPr>
        <p:spPr>
          <a:xfrm>
            <a:off x="2708277" y="756630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6CEA365B-F2F1-7BB3-A459-B9AB3AD13B75}"/>
              </a:ext>
            </a:extLst>
          </p:cNvPr>
          <p:cNvSpPr/>
          <p:nvPr/>
        </p:nvSpPr>
        <p:spPr>
          <a:xfrm>
            <a:off x="3059969" y="756630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43411AE0-9C6F-DB4B-AC8C-0D70DA6CEAA0}"/>
              </a:ext>
            </a:extLst>
          </p:cNvPr>
          <p:cNvSpPr/>
          <p:nvPr/>
        </p:nvSpPr>
        <p:spPr>
          <a:xfrm>
            <a:off x="3414045" y="756630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5C3B4039-6CC7-F808-AF89-38CC20CF6F78}"/>
              </a:ext>
            </a:extLst>
          </p:cNvPr>
          <p:cNvSpPr/>
          <p:nvPr/>
        </p:nvSpPr>
        <p:spPr>
          <a:xfrm>
            <a:off x="5185196" y="7568692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C96F3FF4-47E2-6E69-0ADC-54C23ACA3263}"/>
              </a:ext>
            </a:extLst>
          </p:cNvPr>
          <p:cNvSpPr/>
          <p:nvPr/>
        </p:nvSpPr>
        <p:spPr>
          <a:xfrm>
            <a:off x="5539272" y="756869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30687EFE-7DCF-A9B4-B045-BD7C7A823605}"/>
              </a:ext>
            </a:extLst>
          </p:cNvPr>
          <p:cNvSpPr/>
          <p:nvPr/>
        </p:nvSpPr>
        <p:spPr>
          <a:xfrm>
            <a:off x="5893348" y="756869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820C76FD-D5CD-0643-5704-DCD338E9B66A}"/>
              </a:ext>
            </a:extLst>
          </p:cNvPr>
          <p:cNvSpPr/>
          <p:nvPr/>
        </p:nvSpPr>
        <p:spPr>
          <a:xfrm>
            <a:off x="6248215" y="756869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6C19AFC4-F4A6-301D-1678-3E67252DF663}"/>
              </a:ext>
            </a:extLst>
          </p:cNvPr>
          <p:cNvSpPr/>
          <p:nvPr/>
        </p:nvSpPr>
        <p:spPr>
          <a:xfrm>
            <a:off x="8368035" y="473195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123123D9-6694-8E95-7279-D6772417E12D}"/>
              </a:ext>
            </a:extLst>
          </p:cNvPr>
          <p:cNvSpPr/>
          <p:nvPr/>
        </p:nvSpPr>
        <p:spPr>
          <a:xfrm>
            <a:off x="8722111" y="473195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DE9DF944-EEC0-70C8-B89F-B2ED898EC916}"/>
              </a:ext>
            </a:extLst>
          </p:cNvPr>
          <p:cNvSpPr/>
          <p:nvPr/>
        </p:nvSpPr>
        <p:spPr>
          <a:xfrm>
            <a:off x="9076186" y="473195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3E3B356C-1C32-AA5C-91FC-B925E7D27123}"/>
              </a:ext>
            </a:extLst>
          </p:cNvPr>
          <p:cNvSpPr/>
          <p:nvPr/>
        </p:nvSpPr>
        <p:spPr>
          <a:xfrm>
            <a:off x="9431054" y="473195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0" name="Rectangle 339">
            <a:extLst>
              <a:ext uri="{FF2B5EF4-FFF2-40B4-BE49-F238E27FC236}">
                <a16:creationId xmlns:a16="http://schemas.microsoft.com/office/drawing/2014/main" id="{B929EEEF-0956-FA4A-7A4D-209B17415061}"/>
              </a:ext>
            </a:extLst>
          </p:cNvPr>
          <p:cNvSpPr/>
          <p:nvPr/>
        </p:nvSpPr>
        <p:spPr>
          <a:xfrm>
            <a:off x="9785130" y="473195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6BF1AC0F-17E9-2CBF-06EF-AAC7A3A3AA94}"/>
              </a:ext>
            </a:extLst>
          </p:cNvPr>
          <p:cNvSpPr/>
          <p:nvPr/>
        </p:nvSpPr>
        <p:spPr>
          <a:xfrm>
            <a:off x="10139206" y="473195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9A5DC702-5546-E866-EA76-36E309B77E0F}"/>
              </a:ext>
            </a:extLst>
          </p:cNvPr>
          <p:cNvSpPr/>
          <p:nvPr/>
        </p:nvSpPr>
        <p:spPr>
          <a:xfrm>
            <a:off x="10493282" y="473195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3" name="Rectangle 342">
            <a:extLst>
              <a:ext uri="{FF2B5EF4-FFF2-40B4-BE49-F238E27FC236}">
                <a16:creationId xmlns:a16="http://schemas.microsoft.com/office/drawing/2014/main" id="{4028B4FF-95FB-63D1-65B7-B3F9AD5E4C03}"/>
              </a:ext>
            </a:extLst>
          </p:cNvPr>
          <p:cNvSpPr/>
          <p:nvPr/>
        </p:nvSpPr>
        <p:spPr>
          <a:xfrm>
            <a:off x="10848149" y="473195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7200A49D-C4B8-22BE-0875-4CB1C2A0F5C5}"/>
              </a:ext>
            </a:extLst>
          </p:cNvPr>
          <p:cNvSpPr/>
          <p:nvPr/>
        </p:nvSpPr>
        <p:spPr>
          <a:xfrm>
            <a:off x="11201432" y="473195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5" name="Rectangle 344">
            <a:extLst>
              <a:ext uri="{FF2B5EF4-FFF2-40B4-BE49-F238E27FC236}">
                <a16:creationId xmlns:a16="http://schemas.microsoft.com/office/drawing/2014/main" id="{8F3487C0-75CC-3F14-E04B-B89CFF62D1DB}"/>
              </a:ext>
            </a:extLst>
          </p:cNvPr>
          <p:cNvSpPr/>
          <p:nvPr/>
        </p:nvSpPr>
        <p:spPr>
          <a:xfrm>
            <a:off x="11556298" y="473195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6" name="Rectangle 345">
            <a:extLst>
              <a:ext uri="{FF2B5EF4-FFF2-40B4-BE49-F238E27FC236}">
                <a16:creationId xmlns:a16="http://schemas.microsoft.com/office/drawing/2014/main" id="{6D097992-FAC9-4A0C-F59B-BBCAD6088F65}"/>
              </a:ext>
            </a:extLst>
          </p:cNvPr>
          <p:cNvSpPr/>
          <p:nvPr/>
        </p:nvSpPr>
        <p:spPr>
          <a:xfrm>
            <a:off x="11910374" y="473195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7" name="Rectangle 346">
            <a:extLst>
              <a:ext uri="{FF2B5EF4-FFF2-40B4-BE49-F238E27FC236}">
                <a16:creationId xmlns:a16="http://schemas.microsoft.com/office/drawing/2014/main" id="{5DDC00D1-F103-BBD2-C1FF-BDE35B3D95C8}"/>
              </a:ext>
            </a:extLst>
          </p:cNvPr>
          <p:cNvSpPr/>
          <p:nvPr/>
        </p:nvSpPr>
        <p:spPr>
          <a:xfrm>
            <a:off x="12265241" y="473195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8" name="Rectangle 347">
            <a:extLst>
              <a:ext uri="{FF2B5EF4-FFF2-40B4-BE49-F238E27FC236}">
                <a16:creationId xmlns:a16="http://schemas.microsoft.com/office/drawing/2014/main" id="{F0E7F7F1-F0D9-7023-C8E2-A018BC2327F3}"/>
              </a:ext>
            </a:extLst>
          </p:cNvPr>
          <p:cNvSpPr/>
          <p:nvPr/>
        </p:nvSpPr>
        <p:spPr>
          <a:xfrm>
            <a:off x="6952124" y="4731959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E4E3B66C-DC1B-A00D-66C5-74683D4BFBA7}"/>
              </a:ext>
            </a:extLst>
          </p:cNvPr>
          <p:cNvSpPr/>
          <p:nvPr/>
        </p:nvSpPr>
        <p:spPr>
          <a:xfrm>
            <a:off x="7305805" y="473195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62EA5AB4-E0BC-845E-3A2D-58C3132DB3DB}"/>
              </a:ext>
            </a:extLst>
          </p:cNvPr>
          <p:cNvSpPr/>
          <p:nvPr/>
        </p:nvSpPr>
        <p:spPr>
          <a:xfrm>
            <a:off x="7660672" y="473195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932FFCC2-9AF7-35FB-51DA-3661ADBC6E82}"/>
              </a:ext>
            </a:extLst>
          </p:cNvPr>
          <p:cNvSpPr/>
          <p:nvPr/>
        </p:nvSpPr>
        <p:spPr>
          <a:xfrm>
            <a:off x="8014748" y="473195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AC557C22-D70E-2A5C-D01F-B518FACD9EAF}"/>
              </a:ext>
            </a:extLst>
          </p:cNvPr>
          <p:cNvSpPr/>
          <p:nvPr/>
        </p:nvSpPr>
        <p:spPr>
          <a:xfrm>
            <a:off x="6952521" y="5697680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C70CED8C-455D-E379-2F6C-BAC6EABC7F39}"/>
              </a:ext>
            </a:extLst>
          </p:cNvPr>
          <p:cNvSpPr/>
          <p:nvPr/>
        </p:nvSpPr>
        <p:spPr>
          <a:xfrm>
            <a:off x="7306597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347B4823-E71C-32DE-2390-C23999B222EC}"/>
              </a:ext>
            </a:extLst>
          </p:cNvPr>
          <p:cNvSpPr/>
          <p:nvPr/>
        </p:nvSpPr>
        <p:spPr>
          <a:xfrm>
            <a:off x="7660672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5" name="Rectangle 354">
            <a:extLst>
              <a:ext uri="{FF2B5EF4-FFF2-40B4-BE49-F238E27FC236}">
                <a16:creationId xmlns:a16="http://schemas.microsoft.com/office/drawing/2014/main" id="{F8DE88CB-67A9-C5E1-C56D-2DB6150854B2}"/>
              </a:ext>
            </a:extLst>
          </p:cNvPr>
          <p:cNvSpPr/>
          <p:nvPr/>
        </p:nvSpPr>
        <p:spPr>
          <a:xfrm>
            <a:off x="8012365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6" name="Rectangle 355">
            <a:extLst>
              <a:ext uri="{FF2B5EF4-FFF2-40B4-BE49-F238E27FC236}">
                <a16:creationId xmlns:a16="http://schemas.microsoft.com/office/drawing/2014/main" id="{EDFC8134-D22D-3F49-6B7C-62364BDD619F}"/>
              </a:ext>
            </a:extLst>
          </p:cNvPr>
          <p:cNvSpPr/>
          <p:nvPr/>
        </p:nvSpPr>
        <p:spPr>
          <a:xfrm>
            <a:off x="8366441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7" name="Rectangle 356">
            <a:extLst>
              <a:ext uri="{FF2B5EF4-FFF2-40B4-BE49-F238E27FC236}">
                <a16:creationId xmlns:a16="http://schemas.microsoft.com/office/drawing/2014/main" id="{9B666A5C-2E6A-ACA5-D406-2378FA181A68}"/>
              </a:ext>
            </a:extLst>
          </p:cNvPr>
          <p:cNvSpPr/>
          <p:nvPr/>
        </p:nvSpPr>
        <p:spPr>
          <a:xfrm>
            <a:off x="8720517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8" name="Rectangle 357">
            <a:extLst>
              <a:ext uri="{FF2B5EF4-FFF2-40B4-BE49-F238E27FC236}">
                <a16:creationId xmlns:a16="http://schemas.microsoft.com/office/drawing/2014/main" id="{99F4B0C8-ABE0-1240-1739-C6819F568316}"/>
              </a:ext>
            </a:extLst>
          </p:cNvPr>
          <p:cNvSpPr/>
          <p:nvPr/>
        </p:nvSpPr>
        <p:spPr>
          <a:xfrm>
            <a:off x="9074593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9" name="Rectangle 358">
            <a:extLst>
              <a:ext uri="{FF2B5EF4-FFF2-40B4-BE49-F238E27FC236}">
                <a16:creationId xmlns:a16="http://schemas.microsoft.com/office/drawing/2014/main" id="{43D6B613-6F76-021B-E341-FC10D1DD0880}"/>
              </a:ext>
            </a:extLst>
          </p:cNvPr>
          <p:cNvSpPr/>
          <p:nvPr/>
        </p:nvSpPr>
        <p:spPr>
          <a:xfrm>
            <a:off x="9429460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F094BF49-1980-52E9-A245-AB165005E3B5}"/>
              </a:ext>
            </a:extLst>
          </p:cNvPr>
          <p:cNvSpPr/>
          <p:nvPr/>
        </p:nvSpPr>
        <p:spPr>
          <a:xfrm>
            <a:off x="9782743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E8A0A00C-11A9-B4A9-A2E0-DFC769810D0E}"/>
              </a:ext>
            </a:extLst>
          </p:cNvPr>
          <p:cNvSpPr/>
          <p:nvPr/>
        </p:nvSpPr>
        <p:spPr>
          <a:xfrm>
            <a:off x="10137609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2" name="Rectangle 361">
            <a:extLst>
              <a:ext uri="{FF2B5EF4-FFF2-40B4-BE49-F238E27FC236}">
                <a16:creationId xmlns:a16="http://schemas.microsoft.com/office/drawing/2014/main" id="{D6304C2D-870F-9E6B-16C5-009B3839B5B5}"/>
              </a:ext>
            </a:extLst>
          </p:cNvPr>
          <p:cNvSpPr/>
          <p:nvPr/>
        </p:nvSpPr>
        <p:spPr>
          <a:xfrm>
            <a:off x="10491685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9EB691FB-B4FC-9D40-B6DE-F1AD1CF3B6D9}"/>
              </a:ext>
            </a:extLst>
          </p:cNvPr>
          <p:cNvSpPr/>
          <p:nvPr/>
        </p:nvSpPr>
        <p:spPr>
          <a:xfrm>
            <a:off x="10846552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DAAED775-55E6-E104-7876-1F20CD81D4C3}"/>
              </a:ext>
            </a:extLst>
          </p:cNvPr>
          <p:cNvSpPr/>
          <p:nvPr/>
        </p:nvSpPr>
        <p:spPr>
          <a:xfrm>
            <a:off x="11201328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5" name="Rectangle 364">
            <a:extLst>
              <a:ext uri="{FF2B5EF4-FFF2-40B4-BE49-F238E27FC236}">
                <a16:creationId xmlns:a16="http://schemas.microsoft.com/office/drawing/2014/main" id="{799014A1-291C-5D8A-9C84-FF84A51FB479}"/>
              </a:ext>
            </a:extLst>
          </p:cNvPr>
          <p:cNvSpPr/>
          <p:nvPr/>
        </p:nvSpPr>
        <p:spPr>
          <a:xfrm>
            <a:off x="11555009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6" name="Rectangle 365">
            <a:extLst>
              <a:ext uri="{FF2B5EF4-FFF2-40B4-BE49-F238E27FC236}">
                <a16:creationId xmlns:a16="http://schemas.microsoft.com/office/drawing/2014/main" id="{D73FE233-F45E-5CFC-0FBB-2ECAE2204533}"/>
              </a:ext>
            </a:extLst>
          </p:cNvPr>
          <p:cNvSpPr/>
          <p:nvPr/>
        </p:nvSpPr>
        <p:spPr>
          <a:xfrm>
            <a:off x="11909876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62046D35-0B38-E4D6-E230-C0334753023A}"/>
              </a:ext>
            </a:extLst>
          </p:cNvPr>
          <p:cNvSpPr/>
          <p:nvPr/>
        </p:nvSpPr>
        <p:spPr>
          <a:xfrm>
            <a:off x="12263952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F132EDEB-4B51-6C57-262E-95CC4BA1B918}"/>
              </a:ext>
            </a:extLst>
          </p:cNvPr>
          <p:cNvSpPr/>
          <p:nvPr/>
        </p:nvSpPr>
        <p:spPr>
          <a:xfrm>
            <a:off x="11202567" y="6642854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9" name="Rectangle 368">
            <a:extLst>
              <a:ext uri="{FF2B5EF4-FFF2-40B4-BE49-F238E27FC236}">
                <a16:creationId xmlns:a16="http://schemas.microsoft.com/office/drawing/2014/main" id="{70051A88-502A-7A65-06E7-CBB09A95E298}"/>
              </a:ext>
            </a:extLst>
          </p:cNvPr>
          <p:cNvSpPr/>
          <p:nvPr/>
        </p:nvSpPr>
        <p:spPr>
          <a:xfrm>
            <a:off x="11556643" y="6642854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0" name="Rectangle 369">
            <a:extLst>
              <a:ext uri="{FF2B5EF4-FFF2-40B4-BE49-F238E27FC236}">
                <a16:creationId xmlns:a16="http://schemas.microsoft.com/office/drawing/2014/main" id="{B3E4DE9A-9043-7EAE-4518-D39DC9BD4DE1}"/>
              </a:ext>
            </a:extLst>
          </p:cNvPr>
          <p:cNvSpPr/>
          <p:nvPr/>
        </p:nvSpPr>
        <p:spPr>
          <a:xfrm>
            <a:off x="11910718" y="6642854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1" name="Rectangle 370">
            <a:extLst>
              <a:ext uri="{FF2B5EF4-FFF2-40B4-BE49-F238E27FC236}">
                <a16:creationId xmlns:a16="http://schemas.microsoft.com/office/drawing/2014/main" id="{9C92E649-FF23-469A-F44A-CFACB96510C1}"/>
              </a:ext>
            </a:extLst>
          </p:cNvPr>
          <p:cNvSpPr/>
          <p:nvPr/>
        </p:nvSpPr>
        <p:spPr>
          <a:xfrm>
            <a:off x="12265586" y="6642854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2" name="Rectangle 371">
            <a:extLst>
              <a:ext uri="{FF2B5EF4-FFF2-40B4-BE49-F238E27FC236}">
                <a16:creationId xmlns:a16="http://schemas.microsoft.com/office/drawing/2014/main" id="{6B2A4D8A-9014-5843-DB47-E443CB95DAC4}"/>
              </a:ext>
            </a:extLst>
          </p:cNvPr>
          <p:cNvSpPr/>
          <p:nvPr/>
        </p:nvSpPr>
        <p:spPr>
          <a:xfrm>
            <a:off x="6954906" y="6641812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3" name="Rectangle 372">
            <a:extLst>
              <a:ext uri="{FF2B5EF4-FFF2-40B4-BE49-F238E27FC236}">
                <a16:creationId xmlns:a16="http://schemas.microsoft.com/office/drawing/2014/main" id="{039BEEAD-8A50-CDFD-532D-E792F0F6E26F}"/>
              </a:ext>
            </a:extLst>
          </p:cNvPr>
          <p:cNvSpPr/>
          <p:nvPr/>
        </p:nvSpPr>
        <p:spPr>
          <a:xfrm>
            <a:off x="7308982" y="664181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4" name="Rectangle 373">
            <a:extLst>
              <a:ext uri="{FF2B5EF4-FFF2-40B4-BE49-F238E27FC236}">
                <a16:creationId xmlns:a16="http://schemas.microsoft.com/office/drawing/2014/main" id="{9410D37F-E96E-D4C9-40BA-F62C48F1B97A}"/>
              </a:ext>
            </a:extLst>
          </p:cNvPr>
          <p:cNvSpPr/>
          <p:nvPr/>
        </p:nvSpPr>
        <p:spPr>
          <a:xfrm>
            <a:off x="7663058" y="664181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5" name="Rectangle 374">
            <a:extLst>
              <a:ext uri="{FF2B5EF4-FFF2-40B4-BE49-F238E27FC236}">
                <a16:creationId xmlns:a16="http://schemas.microsoft.com/office/drawing/2014/main" id="{C8940AC9-C78D-B483-CA4B-10B0EC7BFF1B}"/>
              </a:ext>
            </a:extLst>
          </p:cNvPr>
          <p:cNvSpPr/>
          <p:nvPr/>
        </p:nvSpPr>
        <p:spPr>
          <a:xfrm>
            <a:off x="8014750" y="664181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4B83D8A0-920A-B446-437F-4B667714DD7B}"/>
              </a:ext>
            </a:extLst>
          </p:cNvPr>
          <p:cNvSpPr/>
          <p:nvPr/>
        </p:nvSpPr>
        <p:spPr>
          <a:xfrm>
            <a:off x="8368033" y="664181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7" name="Rectangle 376">
            <a:extLst>
              <a:ext uri="{FF2B5EF4-FFF2-40B4-BE49-F238E27FC236}">
                <a16:creationId xmlns:a16="http://schemas.microsoft.com/office/drawing/2014/main" id="{3F76F969-9B2E-D585-D267-D7BA4EC1224E}"/>
              </a:ext>
            </a:extLst>
          </p:cNvPr>
          <p:cNvSpPr/>
          <p:nvPr/>
        </p:nvSpPr>
        <p:spPr>
          <a:xfrm>
            <a:off x="8722899" y="664181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8" name="Rectangle 377">
            <a:extLst>
              <a:ext uri="{FF2B5EF4-FFF2-40B4-BE49-F238E27FC236}">
                <a16:creationId xmlns:a16="http://schemas.microsoft.com/office/drawing/2014/main" id="{97A2B048-E864-48B0-E2AD-BBEFD47DC631}"/>
              </a:ext>
            </a:extLst>
          </p:cNvPr>
          <p:cNvSpPr/>
          <p:nvPr/>
        </p:nvSpPr>
        <p:spPr>
          <a:xfrm>
            <a:off x="9076975" y="664181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9" name="Rectangle 378">
            <a:extLst>
              <a:ext uri="{FF2B5EF4-FFF2-40B4-BE49-F238E27FC236}">
                <a16:creationId xmlns:a16="http://schemas.microsoft.com/office/drawing/2014/main" id="{F7DCD88C-3083-5322-E9E6-FA887013BBFA}"/>
              </a:ext>
            </a:extLst>
          </p:cNvPr>
          <p:cNvSpPr/>
          <p:nvPr/>
        </p:nvSpPr>
        <p:spPr>
          <a:xfrm>
            <a:off x="9431842" y="664181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0" name="Rectangle 379">
            <a:extLst>
              <a:ext uri="{FF2B5EF4-FFF2-40B4-BE49-F238E27FC236}">
                <a16:creationId xmlns:a16="http://schemas.microsoft.com/office/drawing/2014/main" id="{3601D06E-94BB-87A1-38DE-C0DDC2D60D9D}"/>
              </a:ext>
            </a:extLst>
          </p:cNvPr>
          <p:cNvSpPr/>
          <p:nvPr/>
        </p:nvSpPr>
        <p:spPr>
          <a:xfrm>
            <a:off x="9786618" y="664181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1" name="Rectangle 380">
            <a:extLst>
              <a:ext uri="{FF2B5EF4-FFF2-40B4-BE49-F238E27FC236}">
                <a16:creationId xmlns:a16="http://schemas.microsoft.com/office/drawing/2014/main" id="{DC883CA7-BCA3-C15B-51A5-59E5CE4B8C44}"/>
              </a:ext>
            </a:extLst>
          </p:cNvPr>
          <p:cNvSpPr/>
          <p:nvPr/>
        </p:nvSpPr>
        <p:spPr>
          <a:xfrm>
            <a:off x="10140299" y="664181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2" name="Rectangle 381">
            <a:extLst>
              <a:ext uri="{FF2B5EF4-FFF2-40B4-BE49-F238E27FC236}">
                <a16:creationId xmlns:a16="http://schemas.microsoft.com/office/drawing/2014/main" id="{E87E3F4F-6CC1-D026-491D-5DFB1F288C6E}"/>
              </a:ext>
            </a:extLst>
          </p:cNvPr>
          <p:cNvSpPr/>
          <p:nvPr/>
        </p:nvSpPr>
        <p:spPr>
          <a:xfrm>
            <a:off x="10495166" y="664181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C17F2F73-9DE1-CE63-22F1-C345A5887F34}"/>
              </a:ext>
            </a:extLst>
          </p:cNvPr>
          <p:cNvSpPr/>
          <p:nvPr/>
        </p:nvSpPr>
        <p:spPr>
          <a:xfrm>
            <a:off x="10849242" y="664181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4" name="Rectangle 383">
            <a:extLst>
              <a:ext uri="{FF2B5EF4-FFF2-40B4-BE49-F238E27FC236}">
                <a16:creationId xmlns:a16="http://schemas.microsoft.com/office/drawing/2014/main" id="{E46BABE7-020B-84C9-007E-1673DA0A5BBB}"/>
              </a:ext>
            </a:extLst>
          </p:cNvPr>
          <p:cNvSpPr/>
          <p:nvPr/>
        </p:nvSpPr>
        <p:spPr>
          <a:xfrm>
            <a:off x="9786708" y="756630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9D4A200C-09CB-E031-D411-CCBB9E7976C6}"/>
              </a:ext>
            </a:extLst>
          </p:cNvPr>
          <p:cNvSpPr/>
          <p:nvPr/>
        </p:nvSpPr>
        <p:spPr>
          <a:xfrm>
            <a:off x="10140784" y="756630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6" name="Rectangle 385">
            <a:extLst>
              <a:ext uri="{FF2B5EF4-FFF2-40B4-BE49-F238E27FC236}">
                <a16:creationId xmlns:a16="http://schemas.microsoft.com/office/drawing/2014/main" id="{B3F09ACC-EF50-1EE5-9D63-DD934D852482}"/>
              </a:ext>
            </a:extLst>
          </p:cNvPr>
          <p:cNvSpPr/>
          <p:nvPr/>
        </p:nvSpPr>
        <p:spPr>
          <a:xfrm>
            <a:off x="10494859" y="756630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7" name="Rectangle 386">
            <a:extLst>
              <a:ext uri="{FF2B5EF4-FFF2-40B4-BE49-F238E27FC236}">
                <a16:creationId xmlns:a16="http://schemas.microsoft.com/office/drawing/2014/main" id="{8B2E2B19-2162-9404-5927-A4811C3FEC10}"/>
              </a:ext>
            </a:extLst>
          </p:cNvPr>
          <p:cNvSpPr/>
          <p:nvPr/>
        </p:nvSpPr>
        <p:spPr>
          <a:xfrm>
            <a:off x="10849727" y="756630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47D12EFD-A2BE-0688-9D66-AFD0A679F408}"/>
              </a:ext>
            </a:extLst>
          </p:cNvPr>
          <p:cNvSpPr/>
          <p:nvPr/>
        </p:nvSpPr>
        <p:spPr>
          <a:xfrm>
            <a:off x="6952174" y="7565267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26251185-01ED-ED08-8337-6C7FD0A317AF}"/>
              </a:ext>
            </a:extLst>
          </p:cNvPr>
          <p:cNvSpPr/>
          <p:nvPr/>
        </p:nvSpPr>
        <p:spPr>
          <a:xfrm>
            <a:off x="7307040" y="7565267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0" name="Rectangle 389">
            <a:extLst>
              <a:ext uri="{FF2B5EF4-FFF2-40B4-BE49-F238E27FC236}">
                <a16:creationId xmlns:a16="http://schemas.microsoft.com/office/drawing/2014/main" id="{D10D10AB-A0FF-6767-071B-B1CCDB249EDB}"/>
              </a:ext>
            </a:extLst>
          </p:cNvPr>
          <p:cNvSpPr/>
          <p:nvPr/>
        </p:nvSpPr>
        <p:spPr>
          <a:xfrm>
            <a:off x="7661116" y="7565267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1" name="Rectangle 390">
            <a:extLst>
              <a:ext uri="{FF2B5EF4-FFF2-40B4-BE49-F238E27FC236}">
                <a16:creationId xmlns:a16="http://schemas.microsoft.com/office/drawing/2014/main" id="{25E1DBF4-884E-BB72-58CC-DBE49296C1E4}"/>
              </a:ext>
            </a:extLst>
          </p:cNvPr>
          <p:cNvSpPr/>
          <p:nvPr/>
        </p:nvSpPr>
        <p:spPr>
          <a:xfrm>
            <a:off x="8015983" y="7565267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2" name="Rectangle 391">
            <a:extLst>
              <a:ext uri="{FF2B5EF4-FFF2-40B4-BE49-F238E27FC236}">
                <a16:creationId xmlns:a16="http://schemas.microsoft.com/office/drawing/2014/main" id="{19C958DC-C3FB-37BD-AC56-7F203A6B99B8}"/>
              </a:ext>
            </a:extLst>
          </p:cNvPr>
          <p:cNvSpPr/>
          <p:nvPr/>
        </p:nvSpPr>
        <p:spPr>
          <a:xfrm>
            <a:off x="8370759" y="7565267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3" name="Rectangle 392">
            <a:extLst>
              <a:ext uri="{FF2B5EF4-FFF2-40B4-BE49-F238E27FC236}">
                <a16:creationId xmlns:a16="http://schemas.microsoft.com/office/drawing/2014/main" id="{A3C43C53-6E59-2983-FD13-93038FC7AC4C}"/>
              </a:ext>
            </a:extLst>
          </p:cNvPr>
          <p:cNvSpPr/>
          <p:nvPr/>
        </p:nvSpPr>
        <p:spPr>
          <a:xfrm>
            <a:off x="8724440" y="7565267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4" name="Rectangle 393">
            <a:extLst>
              <a:ext uri="{FF2B5EF4-FFF2-40B4-BE49-F238E27FC236}">
                <a16:creationId xmlns:a16="http://schemas.microsoft.com/office/drawing/2014/main" id="{753C5EDB-896A-27A1-D2A7-52F1B695C3E1}"/>
              </a:ext>
            </a:extLst>
          </p:cNvPr>
          <p:cNvSpPr/>
          <p:nvPr/>
        </p:nvSpPr>
        <p:spPr>
          <a:xfrm>
            <a:off x="9079307" y="7565267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5" name="Rectangle 394">
            <a:extLst>
              <a:ext uri="{FF2B5EF4-FFF2-40B4-BE49-F238E27FC236}">
                <a16:creationId xmlns:a16="http://schemas.microsoft.com/office/drawing/2014/main" id="{DF97D7EC-DB17-20C6-DF6A-6C4ECA123925}"/>
              </a:ext>
            </a:extLst>
          </p:cNvPr>
          <p:cNvSpPr/>
          <p:nvPr/>
        </p:nvSpPr>
        <p:spPr>
          <a:xfrm>
            <a:off x="9433383" y="7565267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6" name="Rectangle 395">
            <a:extLst>
              <a:ext uri="{FF2B5EF4-FFF2-40B4-BE49-F238E27FC236}">
                <a16:creationId xmlns:a16="http://schemas.microsoft.com/office/drawing/2014/main" id="{46E9906D-1637-4327-5144-7583F99FD6B4}"/>
              </a:ext>
            </a:extLst>
          </p:cNvPr>
          <p:cNvSpPr/>
          <p:nvPr/>
        </p:nvSpPr>
        <p:spPr>
          <a:xfrm>
            <a:off x="11204534" y="756765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7" name="Rectangle 396">
            <a:extLst>
              <a:ext uri="{FF2B5EF4-FFF2-40B4-BE49-F238E27FC236}">
                <a16:creationId xmlns:a16="http://schemas.microsoft.com/office/drawing/2014/main" id="{B86B1CB1-B452-B9EE-8B57-A0C68CCAB220}"/>
              </a:ext>
            </a:extLst>
          </p:cNvPr>
          <p:cNvSpPr/>
          <p:nvPr/>
        </p:nvSpPr>
        <p:spPr>
          <a:xfrm>
            <a:off x="11558610" y="756765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8" name="Rectangle 397">
            <a:extLst>
              <a:ext uri="{FF2B5EF4-FFF2-40B4-BE49-F238E27FC236}">
                <a16:creationId xmlns:a16="http://schemas.microsoft.com/office/drawing/2014/main" id="{F9F3F738-D9F0-0A0B-C100-3D49FC5CD941}"/>
              </a:ext>
            </a:extLst>
          </p:cNvPr>
          <p:cNvSpPr/>
          <p:nvPr/>
        </p:nvSpPr>
        <p:spPr>
          <a:xfrm>
            <a:off x="11912686" y="756765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9" name="Rectangle 398">
            <a:extLst>
              <a:ext uri="{FF2B5EF4-FFF2-40B4-BE49-F238E27FC236}">
                <a16:creationId xmlns:a16="http://schemas.microsoft.com/office/drawing/2014/main" id="{1CD05771-4978-8BA0-D0FD-E3C83ECFCB3B}"/>
              </a:ext>
            </a:extLst>
          </p:cNvPr>
          <p:cNvSpPr/>
          <p:nvPr/>
        </p:nvSpPr>
        <p:spPr>
          <a:xfrm>
            <a:off x="12264378" y="756765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0" name="Rectangle 399">
            <a:extLst>
              <a:ext uri="{FF2B5EF4-FFF2-40B4-BE49-F238E27FC236}">
                <a16:creationId xmlns:a16="http://schemas.microsoft.com/office/drawing/2014/main" id="{39583861-B963-F02C-FB72-8C9587879E9F}"/>
              </a:ext>
            </a:extLst>
          </p:cNvPr>
          <p:cNvSpPr/>
          <p:nvPr/>
        </p:nvSpPr>
        <p:spPr>
          <a:xfrm>
            <a:off x="14374354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1" name="Rectangle 400">
            <a:extLst>
              <a:ext uri="{FF2B5EF4-FFF2-40B4-BE49-F238E27FC236}">
                <a16:creationId xmlns:a16="http://schemas.microsoft.com/office/drawing/2014/main" id="{6B504AF5-24E1-D059-EA45-4141894DDDDF}"/>
              </a:ext>
            </a:extLst>
          </p:cNvPr>
          <p:cNvSpPr/>
          <p:nvPr/>
        </p:nvSpPr>
        <p:spPr>
          <a:xfrm>
            <a:off x="14728430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2" name="Rectangle 401">
            <a:extLst>
              <a:ext uri="{FF2B5EF4-FFF2-40B4-BE49-F238E27FC236}">
                <a16:creationId xmlns:a16="http://schemas.microsoft.com/office/drawing/2014/main" id="{A7C253FE-51B6-8B4B-8624-CB05F1847449}"/>
              </a:ext>
            </a:extLst>
          </p:cNvPr>
          <p:cNvSpPr/>
          <p:nvPr/>
        </p:nvSpPr>
        <p:spPr>
          <a:xfrm>
            <a:off x="15082505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3" name="Rectangle 402">
            <a:extLst>
              <a:ext uri="{FF2B5EF4-FFF2-40B4-BE49-F238E27FC236}">
                <a16:creationId xmlns:a16="http://schemas.microsoft.com/office/drawing/2014/main" id="{9DB552FF-2D79-983E-BA3C-D6EEE3B2A82D}"/>
              </a:ext>
            </a:extLst>
          </p:cNvPr>
          <p:cNvSpPr/>
          <p:nvPr/>
        </p:nvSpPr>
        <p:spPr>
          <a:xfrm>
            <a:off x="15437373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4" name="Rectangle 403">
            <a:extLst>
              <a:ext uri="{FF2B5EF4-FFF2-40B4-BE49-F238E27FC236}">
                <a16:creationId xmlns:a16="http://schemas.microsoft.com/office/drawing/2014/main" id="{797AF5E6-CF52-C3DB-9D98-B97BE2310E1F}"/>
              </a:ext>
            </a:extLst>
          </p:cNvPr>
          <p:cNvSpPr/>
          <p:nvPr/>
        </p:nvSpPr>
        <p:spPr>
          <a:xfrm>
            <a:off x="15791449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5" name="Rectangle 404">
            <a:extLst>
              <a:ext uri="{FF2B5EF4-FFF2-40B4-BE49-F238E27FC236}">
                <a16:creationId xmlns:a16="http://schemas.microsoft.com/office/drawing/2014/main" id="{E074903A-F749-1CA2-43AF-D0FBA1C121DF}"/>
              </a:ext>
            </a:extLst>
          </p:cNvPr>
          <p:cNvSpPr/>
          <p:nvPr/>
        </p:nvSpPr>
        <p:spPr>
          <a:xfrm>
            <a:off x="16145525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6" name="Rectangle 405">
            <a:extLst>
              <a:ext uri="{FF2B5EF4-FFF2-40B4-BE49-F238E27FC236}">
                <a16:creationId xmlns:a16="http://schemas.microsoft.com/office/drawing/2014/main" id="{7AE3A7AD-4101-CD4E-E896-4024609016CC}"/>
              </a:ext>
            </a:extLst>
          </p:cNvPr>
          <p:cNvSpPr/>
          <p:nvPr/>
        </p:nvSpPr>
        <p:spPr>
          <a:xfrm>
            <a:off x="16499601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7" name="Rectangle 406">
            <a:extLst>
              <a:ext uri="{FF2B5EF4-FFF2-40B4-BE49-F238E27FC236}">
                <a16:creationId xmlns:a16="http://schemas.microsoft.com/office/drawing/2014/main" id="{D210D333-DD6D-D3D3-85FA-05419F98DD3B}"/>
              </a:ext>
            </a:extLst>
          </p:cNvPr>
          <p:cNvSpPr/>
          <p:nvPr/>
        </p:nvSpPr>
        <p:spPr>
          <a:xfrm>
            <a:off x="16854468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8" name="Rectangle 407">
            <a:extLst>
              <a:ext uri="{FF2B5EF4-FFF2-40B4-BE49-F238E27FC236}">
                <a16:creationId xmlns:a16="http://schemas.microsoft.com/office/drawing/2014/main" id="{C18DB631-F4E3-5330-2A14-EEA8D2F0E175}"/>
              </a:ext>
            </a:extLst>
          </p:cNvPr>
          <p:cNvSpPr/>
          <p:nvPr/>
        </p:nvSpPr>
        <p:spPr>
          <a:xfrm>
            <a:off x="17207751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9" name="Rectangle 408">
            <a:extLst>
              <a:ext uri="{FF2B5EF4-FFF2-40B4-BE49-F238E27FC236}">
                <a16:creationId xmlns:a16="http://schemas.microsoft.com/office/drawing/2014/main" id="{4F47C85A-3968-18FE-5647-516ACC7AE0E0}"/>
              </a:ext>
            </a:extLst>
          </p:cNvPr>
          <p:cNvSpPr/>
          <p:nvPr/>
        </p:nvSpPr>
        <p:spPr>
          <a:xfrm>
            <a:off x="17562617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DE47E59C-B7ED-8BFD-8665-95888B80629D}"/>
              </a:ext>
            </a:extLst>
          </p:cNvPr>
          <p:cNvSpPr/>
          <p:nvPr/>
        </p:nvSpPr>
        <p:spPr>
          <a:xfrm>
            <a:off x="17916693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1" name="Rectangle 410">
            <a:extLst>
              <a:ext uri="{FF2B5EF4-FFF2-40B4-BE49-F238E27FC236}">
                <a16:creationId xmlns:a16="http://schemas.microsoft.com/office/drawing/2014/main" id="{A9067E3D-A708-3C47-28CB-A18FDBA206CF}"/>
              </a:ext>
            </a:extLst>
          </p:cNvPr>
          <p:cNvSpPr/>
          <p:nvPr/>
        </p:nvSpPr>
        <p:spPr>
          <a:xfrm>
            <a:off x="18271560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2" name="Rectangle 411">
            <a:extLst>
              <a:ext uri="{FF2B5EF4-FFF2-40B4-BE49-F238E27FC236}">
                <a16:creationId xmlns:a16="http://schemas.microsoft.com/office/drawing/2014/main" id="{1E165D93-32C3-20DB-242B-77885671C5B2}"/>
              </a:ext>
            </a:extLst>
          </p:cNvPr>
          <p:cNvSpPr/>
          <p:nvPr/>
        </p:nvSpPr>
        <p:spPr>
          <a:xfrm>
            <a:off x="12958443" y="4731608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3" name="Rectangle 412">
            <a:extLst>
              <a:ext uri="{FF2B5EF4-FFF2-40B4-BE49-F238E27FC236}">
                <a16:creationId xmlns:a16="http://schemas.microsoft.com/office/drawing/2014/main" id="{0F73336F-F5F5-9B3C-314A-E6B072E25342}"/>
              </a:ext>
            </a:extLst>
          </p:cNvPr>
          <p:cNvSpPr/>
          <p:nvPr/>
        </p:nvSpPr>
        <p:spPr>
          <a:xfrm>
            <a:off x="13312124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4" name="Rectangle 413">
            <a:extLst>
              <a:ext uri="{FF2B5EF4-FFF2-40B4-BE49-F238E27FC236}">
                <a16:creationId xmlns:a16="http://schemas.microsoft.com/office/drawing/2014/main" id="{FB5D5EA5-7D5B-1FEF-68B9-4E5AE40E11B0}"/>
              </a:ext>
            </a:extLst>
          </p:cNvPr>
          <p:cNvSpPr/>
          <p:nvPr/>
        </p:nvSpPr>
        <p:spPr>
          <a:xfrm>
            <a:off x="13666991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5" name="Rectangle 414">
            <a:extLst>
              <a:ext uri="{FF2B5EF4-FFF2-40B4-BE49-F238E27FC236}">
                <a16:creationId xmlns:a16="http://schemas.microsoft.com/office/drawing/2014/main" id="{5C99AF61-D9D8-652E-854C-28D020BF5933}"/>
              </a:ext>
            </a:extLst>
          </p:cNvPr>
          <p:cNvSpPr/>
          <p:nvPr/>
        </p:nvSpPr>
        <p:spPr>
          <a:xfrm>
            <a:off x="14021067" y="4731608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6" name="Straight Arrow Connector 475">
            <a:extLst>
              <a:ext uri="{FF2B5EF4-FFF2-40B4-BE49-F238E27FC236}">
                <a16:creationId xmlns:a16="http://schemas.microsoft.com/office/drawing/2014/main" id="{11F70558-03E6-02D8-CEA0-C6ED9C89130C}"/>
              </a:ext>
            </a:extLst>
          </p:cNvPr>
          <p:cNvCxnSpPr>
            <a:cxnSpLocks/>
            <a:stCxn id="278" idx="3"/>
            <a:endCxn id="348" idx="1"/>
          </p:cNvCxnSpPr>
          <p:nvPr/>
        </p:nvCxnSpPr>
        <p:spPr>
          <a:xfrm>
            <a:off x="6599235" y="4908646"/>
            <a:ext cx="352889" cy="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9" name="Straight Arrow Connector 478">
            <a:extLst>
              <a:ext uri="{FF2B5EF4-FFF2-40B4-BE49-F238E27FC236}">
                <a16:creationId xmlns:a16="http://schemas.microsoft.com/office/drawing/2014/main" id="{E9267852-454F-03D3-5436-D0DC17FFBA20}"/>
              </a:ext>
            </a:extLst>
          </p:cNvPr>
          <p:cNvCxnSpPr>
            <a:cxnSpLocks/>
            <a:stCxn id="295" idx="3"/>
            <a:endCxn id="352" idx="1"/>
          </p:cNvCxnSpPr>
          <p:nvPr/>
        </p:nvCxnSpPr>
        <p:spPr>
          <a:xfrm>
            <a:off x="6601518" y="5870479"/>
            <a:ext cx="351003" cy="4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2" name="Straight Arrow Connector 481">
            <a:extLst>
              <a:ext uri="{FF2B5EF4-FFF2-40B4-BE49-F238E27FC236}">
                <a16:creationId xmlns:a16="http://schemas.microsoft.com/office/drawing/2014/main" id="{49B98FE2-BBC2-3850-BEE6-E49BE2637136}"/>
              </a:ext>
            </a:extLst>
          </p:cNvPr>
          <p:cNvCxnSpPr>
            <a:cxnSpLocks/>
            <a:stCxn id="302" idx="3"/>
            <a:endCxn id="372" idx="1"/>
          </p:cNvCxnSpPr>
          <p:nvPr/>
        </p:nvCxnSpPr>
        <p:spPr>
          <a:xfrm>
            <a:off x="6597654" y="6814280"/>
            <a:ext cx="357252" cy="45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5" name="Straight Arrow Connector 484">
            <a:extLst>
              <a:ext uri="{FF2B5EF4-FFF2-40B4-BE49-F238E27FC236}">
                <a16:creationId xmlns:a16="http://schemas.microsoft.com/office/drawing/2014/main" id="{F52C9872-2E16-23F3-2879-B3540E1F3767}"/>
              </a:ext>
            </a:extLst>
          </p:cNvPr>
          <p:cNvCxnSpPr>
            <a:cxnSpLocks/>
            <a:stCxn id="335" idx="3"/>
            <a:endCxn id="388" idx="1"/>
          </p:cNvCxnSpPr>
          <p:nvPr/>
        </p:nvCxnSpPr>
        <p:spPr>
          <a:xfrm flipV="1">
            <a:off x="6602291" y="7742305"/>
            <a:ext cx="349883" cy="34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B4B12B5D-27E6-5CBD-BA4D-2ED0BDE87994}"/>
              </a:ext>
            </a:extLst>
          </p:cNvPr>
          <p:cNvCxnSpPr>
            <a:cxnSpLocks/>
            <a:stCxn id="347" idx="3"/>
            <a:endCxn id="412" idx="1"/>
          </p:cNvCxnSpPr>
          <p:nvPr/>
        </p:nvCxnSpPr>
        <p:spPr>
          <a:xfrm flipV="1">
            <a:off x="12619317" y="4908646"/>
            <a:ext cx="339126" cy="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788FE065-09D3-FF45-EB2A-162B8A20AE5E}"/>
              </a:ext>
            </a:extLst>
          </p:cNvPr>
          <p:cNvCxnSpPr>
            <a:cxnSpLocks/>
            <a:stCxn id="367" idx="3"/>
            <a:endCxn id="501" idx="1"/>
          </p:cNvCxnSpPr>
          <p:nvPr/>
        </p:nvCxnSpPr>
        <p:spPr>
          <a:xfrm>
            <a:off x="12618028" y="5874718"/>
            <a:ext cx="35999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4" name="Straight Arrow Connector 493">
            <a:extLst>
              <a:ext uri="{FF2B5EF4-FFF2-40B4-BE49-F238E27FC236}">
                <a16:creationId xmlns:a16="http://schemas.microsoft.com/office/drawing/2014/main" id="{F5DADC05-0125-F723-521A-4277CEB3B15B}"/>
              </a:ext>
            </a:extLst>
          </p:cNvPr>
          <p:cNvCxnSpPr>
            <a:cxnSpLocks/>
            <a:stCxn id="371" idx="3"/>
            <a:endCxn id="522" idx="1"/>
          </p:cNvCxnSpPr>
          <p:nvPr/>
        </p:nvCxnSpPr>
        <p:spPr>
          <a:xfrm flipV="1">
            <a:off x="12619662" y="6818850"/>
            <a:ext cx="347424" cy="1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7" name="Straight Arrow Connector 496">
            <a:extLst>
              <a:ext uri="{FF2B5EF4-FFF2-40B4-BE49-F238E27FC236}">
                <a16:creationId xmlns:a16="http://schemas.microsoft.com/office/drawing/2014/main" id="{AE0AA50F-88A5-479D-C297-482F12721923}"/>
              </a:ext>
            </a:extLst>
          </p:cNvPr>
          <p:cNvCxnSpPr>
            <a:cxnSpLocks/>
            <a:stCxn id="399" idx="3"/>
            <a:endCxn id="555" idx="1"/>
          </p:cNvCxnSpPr>
          <p:nvPr/>
        </p:nvCxnSpPr>
        <p:spPr>
          <a:xfrm flipV="1">
            <a:off x="12618454" y="7742305"/>
            <a:ext cx="345900" cy="2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1" name="Rectangle 500">
            <a:extLst>
              <a:ext uri="{FF2B5EF4-FFF2-40B4-BE49-F238E27FC236}">
                <a16:creationId xmlns:a16="http://schemas.microsoft.com/office/drawing/2014/main" id="{BEB9C368-78BE-7801-3C46-AD04241E47B1}"/>
              </a:ext>
            </a:extLst>
          </p:cNvPr>
          <p:cNvSpPr/>
          <p:nvPr/>
        </p:nvSpPr>
        <p:spPr>
          <a:xfrm>
            <a:off x="12978023" y="5697680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A84A947C-A864-E6F5-5B9B-54535F1A85E6}"/>
              </a:ext>
            </a:extLst>
          </p:cNvPr>
          <p:cNvSpPr/>
          <p:nvPr/>
        </p:nvSpPr>
        <p:spPr>
          <a:xfrm>
            <a:off x="13332099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3" name="Rectangle 502">
            <a:extLst>
              <a:ext uri="{FF2B5EF4-FFF2-40B4-BE49-F238E27FC236}">
                <a16:creationId xmlns:a16="http://schemas.microsoft.com/office/drawing/2014/main" id="{66D64AAE-60E4-6BA6-39FA-0BDA9E87181B}"/>
              </a:ext>
            </a:extLst>
          </p:cNvPr>
          <p:cNvSpPr/>
          <p:nvPr/>
        </p:nvSpPr>
        <p:spPr>
          <a:xfrm>
            <a:off x="13686174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3A2F0253-993F-57C1-1524-EDBED6A174C2}"/>
              </a:ext>
            </a:extLst>
          </p:cNvPr>
          <p:cNvSpPr/>
          <p:nvPr/>
        </p:nvSpPr>
        <p:spPr>
          <a:xfrm>
            <a:off x="14037867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77B9A171-D014-7C90-1C55-2E64E47C68B6}"/>
              </a:ext>
            </a:extLst>
          </p:cNvPr>
          <p:cNvSpPr/>
          <p:nvPr/>
        </p:nvSpPr>
        <p:spPr>
          <a:xfrm>
            <a:off x="14391943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6" name="Rectangle 505">
            <a:extLst>
              <a:ext uri="{FF2B5EF4-FFF2-40B4-BE49-F238E27FC236}">
                <a16:creationId xmlns:a16="http://schemas.microsoft.com/office/drawing/2014/main" id="{112FB1F2-40CD-976A-FB37-892A73D140BC}"/>
              </a:ext>
            </a:extLst>
          </p:cNvPr>
          <p:cNvSpPr/>
          <p:nvPr/>
        </p:nvSpPr>
        <p:spPr>
          <a:xfrm>
            <a:off x="14746019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32C42EAE-6A26-35AA-02DD-AD6FDA10CE35}"/>
              </a:ext>
            </a:extLst>
          </p:cNvPr>
          <p:cNvSpPr/>
          <p:nvPr/>
        </p:nvSpPr>
        <p:spPr>
          <a:xfrm>
            <a:off x="15100095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B2DFD333-FD04-33C8-D3BA-E98A85AEB5DB}"/>
              </a:ext>
            </a:extLst>
          </p:cNvPr>
          <p:cNvSpPr/>
          <p:nvPr/>
        </p:nvSpPr>
        <p:spPr>
          <a:xfrm>
            <a:off x="15454962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9" name="Rectangle 508">
            <a:extLst>
              <a:ext uri="{FF2B5EF4-FFF2-40B4-BE49-F238E27FC236}">
                <a16:creationId xmlns:a16="http://schemas.microsoft.com/office/drawing/2014/main" id="{5D64A072-F95B-0D12-A785-BFBFFB4AAF50}"/>
              </a:ext>
            </a:extLst>
          </p:cNvPr>
          <p:cNvSpPr/>
          <p:nvPr/>
        </p:nvSpPr>
        <p:spPr>
          <a:xfrm>
            <a:off x="15808245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AD4ECF28-D70D-8A7E-5735-6C32BBB55563}"/>
              </a:ext>
            </a:extLst>
          </p:cNvPr>
          <p:cNvSpPr/>
          <p:nvPr/>
        </p:nvSpPr>
        <p:spPr>
          <a:xfrm>
            <a:off x="16163111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BCF10C0B-2B0B-E232-8357-65E936FE55B7}"/>
              </a:ext>
            </a:extLst>
          </p:cNvPr>
          <p:cNvSpPr/>
          <p:nvPr/>
        </p:nvSpPr>
        <p:spPr>
          <a:xfrm>
            <a:off x="16517187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2" name="Rectangle 511">
            <a:extLst>
              <a:ext uri="{FF2B5EF4-FFF2-40B4-BE49-F238E27FC236}">
                <a16:creationId xmlns:a16="http://schemas.microsoft.com/office/drawing/2014/main" id="{BB8F085F-CE31-E921-22D4-FDFDEBAA2C47}"/>
              </a:ext>
            </a:extLst>
          </p:cNvPr>
          <p:cNvSpPr/>
          <p:nvPr/>
        </p:nvSpPr>
        <p:spPr>
          <a:xfrm>
            <a:off x="16872054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AD3E48B6-A089-38EA-5361-AA6F234815D3}"/>
              </a:ext>
            </a:extLst>
          </p:cNvPr>
          <p:cNvSpPr/>
          <p:nvPr/>
        </p:nvSpPr>
        <p:spPr>
          <a:xfrm>
            <a:off x="17226830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C74B13E1-5221-55AF-0EFA-0E0573F1E6BF}"/>
              </a:ext>
            </a:extLst>
          </p:cNvPr>
          <p:cNvSpPr/>
          <p:nvPr/>
        </p:nvSpPr>
        <p:spPr>
          <a:xfrm>
            <a:off x="17580511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5" name="Rectangle 514">
            <a:extLst>
              <a:ext uri="{FF2B5EF4-FFF2-40B4-BE49-F238E27FC236}">
                <a16:creationId xmlns:a16="http://schemas.microsoft.com/office/drawing/2014/main" id="{0DF04088-0ABD-1DB1-C15A-B572CACF7DDC}"/>
              </a:ext>
            </a:extLst>
          </p:cNvPr>
          <p:cNvSpPr/>
          <p:nvPr/>
        </p:nvSpPr>
        <p:spPr>
          <a:xfrm>
            <a:off x="17935378" y="5697680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B65C60BC-A45C-5745-23EA-AA52E250712C}"/>
              </a:ext>
            </a:extLst>
          </p:cNvPr>
          <p:cNvSpPr/>
          <p:nvPr/>
        </p:nvSpPr>
        <p:spPr>
          <a:xfrm>
            <a:off x="18289454" y="569768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8" name="Rectangle 517">
            <a:extLst>
              <a:ext uri="{FF2B5EF4-FFF2-40B4-BE49-F238E27FC236}">
                <a16:creationId xmlns:a16="http://schemas.microsoft.com/office/drawing/2014/main" id="{7AE49119-37A2-4B55-61C8-95D2B313BDD1}"/>
              </a:ext>
            </a:extLst>
          </p:cNvPr>
          <p:cNvSpPr/>
          <p:nvPr/>
        </p:nvSpPr>
        <p:spPr>
          <a:xfrm>
            <a:off x="17214747" y="6642854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48B23363-7A52-951B-0E1D-72A92554029E}"/>
              </a:ext>
            </a:extLst>
          </p:cNvPr>
          <p:cNvSpPr/>
          <p:nvPr/>
        </p:nvSpPr>
        <p:spPr>
          <a:xfrm>
            <a:off x="17568823" y="6642854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15EC9BF6-2C28-7A9C-63FD-8A77E38E98C1}"/>
              </a:ext>
            </a:extLst>
          </p:cNvPr>
          <p:cNvSpPr/>
          <p:nvPr/>
        </p:nvSpPr>
        <p:spPr>
          <a:xfrm>
            <a:off x="17922898" y="6642854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1" name="Rectangle 520">
            <a:extLst>
              <a:ext uri="{FF2B5EF4-FFF2-40B4-BE49-F238E27FC236}">
                <a16:creationId xmlns:a16="http://schemas.microsoft.com/office/drawing/2014/main" id="{DC4A04DC-ECC7-536A-B8C4-5C91269F5991}"/>
              </a:ext>
            </a:extLst>
          </p:cNvPr>
          <p:cNvSpPr/>
          <p:nvPr/>
        </p:nvSpPr>
        <p:spPr>
          <a:xfrm>
            <a:off x="18277766" y="6642854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9FA50129-6DB6-F71D-857B-11D0F3C5CA11}"/>
              </a:ext>
            </a:extLst>
          </p:cNvPr>
          <p:cNvSpPr/>
          <p:nvPr/>
        </p:nvSpPr>
        <p:spPr>
          <a:xfrm>
            <a:off x="12967086" y="6641812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FC4B0F62-D534-34C4-8C1F-322882826486}"/>
              </a:ext>
            </a:extLst>
          </p:cNvPr>
          <p:cNvSpPr/>
          <p:nvPr/>
        </p:nvSpPr>
        <p:spPr>
          <a:xfrm>
            <a:off x="13321162" y="664181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B229728C-32CA-D4AD-8A13-61118DFFBD00}"/>
              </a:ext>
            </a:extLst>
          </p:cNvPr>
          <p:cNvSpPr/>
          <p:nvPr/>
        </p:nvSpPr>
        <p:spPr>
          <a:xfrm>
            <a:off x="13675238" y="664181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B94A32AE-11FD-3EA6-2831-089C7BEEB116}"/>
              </a:ext>
            </a:extLst>
          </p:cNvPr>
          <p:cNvSpPr/>
          <p:nvPr/>
        </p:nvSpPr>
        <p:spPr>
          <a:xfrm>
            <a:off x="14026930" y="664181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0A2CC51B-B7E2-205D-5746-6D7C56154B82}"/>
              </a:ext>
            </a:extLst>
          </p:cNvPr>
          <p:cNvSpPr/>
          <p:nvPr/>
        </p:nvSpPr>
        <p:spPr>
          <a:xfrm>
            <a:off x="14380213" y="664181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D056F81D-0AD0-875F-6ED5-80F654DFBE09}"/>
              </a:ext>
            </a:extLst>
          </p:cNvPr>
          <p:cNvSpPr/>
          <p:nvPr/>
        </p:nvSpPr>
        <p:spPr>
          <a:xfrm>
            <a:off x="14735079" y="664181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58A310A9-B962-CA93-A48E-7FBC1A03D8BE}"/>
              </a:ext>
            </a:extLst>
          </p:cNvPr>
          <p:cNvSpPr/>
          <p:nvPr/>
        </p:nvSpPr>
        <p:spPr>
          <a:xfrm>
            <a:off x="15089155" y="664181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733AA0D3-FE88-1841-FE7F-CB4E3D8D3459}"/>
              </a:ext>
            </a:extLst>
          </p:cNvPr>
          <p:cNvSpPr/>
          <p:nvPr/>
        </p:nvSpPr>
        <p:spPr>
          <a:xfrm>
            <a:off x="15444022" y="664181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D1B8F26F-3C2A-6D10-3841-007EEB1206A7}"/>
              </a:ext>
            </a:extLst>
          </p:cNvPr>
          <p:cNvSpPr/>
          <p:nvPr/>
        </p:nvSpPr>
        <p:spPr>
          <a:xfrm>
            <a:off x="15798798" y="664181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A29B2D47-1EE8-9414-E1E5-E2A3F64280F5}"/>
              </a:ext>
            </a:extLst>
          </p:cNvPr>
          <p:cNvSpPr/>
          <p:nvPr/>
        </p:nvSpPr>
        <p:spPr>
          <a:xfrm>
            <a:off x="16152479" y="664181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786E3070-E05D-26FC-CEA6-57CE25B0BB22}"/>
              </a:ext>
            </a:extLst>
          </p:cNvPr>
          <p:cNvSpPr/>
          <p:nvPr/>
        </p:nvSpPr>
        <p:spPr>
          <a:xfrm>
            <a:off x="16507346" y="664181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3" name="Rectangle 532">
            <a:extLst>
              <a:ext uri="{FF2B5EF4-FFF2-40B4-BE49-F238E27FC236}">
                <a16:creationId xmlns:a16="http://schemas.microsoft.com/office/drawing/2014/main" id="{1A342A8D-0CFC-1635-6A8D-AB27A15CDEA5}"/>
              </a:ext>
            </a:extLst>
          </p:cNvPr>
          <p:cNvSpPr/>
          <p:nvPr/>
        </p:nvSpPr>
        <p:spPr>
          <a:xfrm>
            <a:off x="16861422" y="6641812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1" name="Rectangle 550">
            <a:extLst>
              <a:ext uri="{FF2B5EF4-FFF2-40B4-BE49-F238E27FC236}">
                <a16:creationId xmlns:a16="http://schemas.microsoft.com/office/drawing/2014/main" id="{A8C3308C-43DB-02BE-5767-FF7B825923E6}"/>
              </a:ext>
            </a:extLst>
          </p:cNvPr>
          <p:cNvSpPr/>
          <p:nvPr/>
        </p:nvSpPr>
        <p:spPr>
          <a:xfrm>
            <a:off x="15798888" y="756630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2" name="Rectangle 551">
            <a:extLst>
              <a:ext uri="{FF2B5EF4-FFF2-40B4-BE49-F238E27FC236}">
                <a16:creationId xmlns:a16="http://schemas.microsoft.com/office/drawing/2014/main" id="{BD3D32A9-BF48-C59E-C2B9-1534992DDC5B}"/>
              </a:ext>
            </a:extLst>
          </p:cNvPr>
          <p:cNvSpPr/>
          <p:nvPr/>
        </p:nvSpPr>
        <p:spPr>
          <a:xfrm>
            <a:off x="16152964" y="756630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69BEF588-8FDC-679D-C875-C547B7C5D346}"/>
              </a:ext>
            </a:extLst>
          </p:cNvPr>
          <p:cNvSpPr/>
          <p:nvPr/>
        </p:nvSpPr>
        <p:spPr>
          <a:xfrm>
            <a:off x="16507039" y="7566309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4" name="Rectangle 553">
            <a:extLst>
              <a:ext uri="{FF2B5EF4-FFF2-40B4-BE49-F238E27FC236}">
                <a16:creationId xmlns:a16="http://schemas.microsoft.com/office/drawing/2014/main" id="{77FF99EB-B59A-F74C-DE6E-68C20A39D939}"/>
              </a:ext>
            </a:extLst>
          </p:cNvPr>
          <p:cNvSpPr/>
          <p:nvPr/>
        </p:nvSpPr>
        <p:spPr>
          <a:xfrm>
            <a:off x="16861907" y="7566309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5" name="Rectangle 554">
            <a:extLst>
              <a:ext uri="{FF2B5EF4-FFF2-40B4-BE49-F238E27FC236}">
                <a16:creationId xmlns:a16="http://schemas.microsoft.com/office/drawing/2014/main" id="{8AB1F6F3-6AC2-F185-1A6D-303663615482}"/>
              </a:ext>
            </a:extLst>
          </p:cNvPr>
          <p:cNvSpPr/>
          <p:nvPr/>
        </p:nvSpPr>
        <p:spPr>
          <a:xfrm>
            <a:off x="12964354" y="7565267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 dirty="0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6" name="Rectangle 555">
            <a:extLst>
              <a:ext uri="{FF2B5EF4-FFF2-40B4-BE49-F238E27FC236}">
                <a16:creationId xmlns:a16="http://schemas.microsoft.com/office/drawing/2014/main" id="{D65CFDBE-B79F-0107-E558-58E732AAC466}"/>
              </a:ext>
            </a:extLst>
          </p:cNvPr>
          <p:cNvSpPr/>
          <p:nvPr/>
        </p:nvSpPr>
        <p:spPr>
          <a:xfrm>
            <a:off x="13319220" y="7565267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7" name="Rectangle 556">
            <a:extLst>
              <a:ext uri="{FF2B5EF4-FFF2-40B4-BE49-F238E27FC236}">
                <a16:creationId xmlns:a16="http://schemas.microsoft.com/office/drawing/2014/main" id="{CAB5AD68-1CA1-5B2E-1FE2-C953D00C3200}"/>
              </a:ext>
            </a:extLst>
          </p:cNvPr>
          <p:cNvSpPr/>
          <p:nvPr/>
        </p:nvSpPr>
        <p:spPr>
          <a:xfrm>
            <a:off x="13673296" y="7565267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8" name="Rectangle 557">
            <a:extLst>
              <a:ext uri="{FF2B5EF4-FFF2-40B4-BE49-F238E27FC236}">
                <a16:creationId xmlns:a16="http://schemas.microsoft.com/office/drawing/2014/main" id="{E0464710-AD05-B292-DEFC-7604B84F55B6}"/>
              </a:ext>
            </a:extLst>
          </p:cNvPr>
          <p:cNvSpPr/>
          <p:nvPr/>
        </p:nvSpPr>
        <p:spPr>
          <a:xfrm>
            <a:off x="14028163" y="7565267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FC4D1DED-81C4-C640-01EB-05DCF1A94D24}"/>
              </a:ext>
            </a:extLst>
          </p:cNvPr>
          <p:cNvSpPr/>
          <p:nvPr/>
        </p:nvSpPr>
        <p:spPr>
          <a:xfrm>
            <a:off x="14382939" y="7565267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33FF818D-5298-7E3E-8244-5BEA7400DFD9}"/>
              </a:ext>
            </a:extLst>
          </p:cNvPr>
          <p:cNvSpPr/>
          <p:nvPr/>
        </p:nvSpPr>
        <p:spPr>
          <a:xfrm>
            <a:off x="14736620" y="7565267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D8C7FC63-EED9-F0FF-3172-0976AE874B96}"/>
              </a:ext>
            </a:extLst>
          </p:cNvPr>
          <p:cNvSpPr/>
          <p:nvPr/>
        </p:nvSpPr>
        <p:spPr>
          <a:xfrm>
            <a:off x="15091487" y="7565267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F3F521AD-0FD6-EA7E-ED07-8C57694D0101}"/>
              </a:ext>
            </a:extLst>
          </p:cNvPr>
          <p:cNvSpPr/>
          <p:nvPr/>
        </p:nvSpPr>
        <p:spPr>
          <a:xfrm>
            <a:off x="15445563" y="7565267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D7F039D4-1205-78E2-8EF3-B9B323F7105B}"/>
              </a:ext>
            </a:extLst>
          </p:cNvPr>
          <p:cNvSpPr/>
          <p:nvPr/>
        </p:nvSpPr>
        <p:spPr>
          <a:xfrm>
            <a:off x="17216714" y="7567650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82CA859F-77F9-2024-A594-4358891CAB1E}"/>
              </a:ext>
            </a:extLst>
          </p:cNvPr>
          <p:cNvSpPr/>
          <p:nvPr/>
        </p:nvSpPr>
        <p:spPr>
          <a:xfrm>
            <a:off x="17570790" y="756765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07543EB7-0236-AC37-FF2A-FF8DF186AFCE}"/>
              </a:ext>
            </a:extLst>
          </p:cNvPr>
          <p:cNvSpPr/>
          <p:nvPr/>
        </p:nvSpPr>
        <p:spPr>
          <a:xfrm>
            <a:off x="17924866" y="7567650"/>
            <a:ext cx="354076" cy="3540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CH">
                <a:solidFill>
                  <a:schemeClr val="tx1"/>
                </a:solidFill>
              </a:rPr>
              <a:t>0/1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BAB29269-A55C-A278-52DF-1245B6F9D078}"/>
              </a:ext>
            </a:extLst>
          </p:cNvPr>
          <p:cNvSpPr/>
          <p:nvPr/>
        </p:nvSpPr>
        <p:spPr>
          <a:xfrm>
            <a:off x="18276558" y="7567650"/>
            <a:ext cx="354076" cy="35407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8" name="Straight Arrow Connector 567">
            <a:extLst>
              <a:ext uri="{FF2B5EF4-FFF2-40B4-BE49-F238E27FC236}">
                <a16:creationId xmlns:a16="http://schemas.microsoft.com/office/drawing/2014/main" id="{CE6D85D2-4724-6144-C453-6C0A53C87823}"/>
              </a:ext>
            </a:extLst>
          </p:cNvPr>
          <p:cNvCxnSpPr>
            <a:cxnSpLocks/>
          </p:cNvCxnSpPr>
          <p:nvPr/>
        </p:nvCxnSpPr>
        <p:spPr>
          <a:xfrm>
            <a:off x="15800668" y="7894705"/>
            <a:ext cx="9077" cy="11151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2" name="Straight Arrow Connector 571">
            <a:extLst>
              <a:ext uri="{FF2B5EF4-FFF2-40B4-BE49-F238E27FC236}">
                <a16:creationId xmlns:a16="http://schemas.microsoft.com/office/drawing/2014/main" id="{35C07584-81CF-B884-B6A6-C4E09174210E}"/>
              </a:ext>
            </a:extLst>
          </p:cNvPr>
          <p:cNvCxnSpPr>
            <a:cxnSpLocks/>
            <a:stCxn id="279" idx="1"/>
            <a:endCxn id="264" idx="1"/>
          </p:cNvCxnSpPr>
          <p:nvPr/>
        </p:nvCxnSpPr>
        <p:spPr>
          <a:xfrm rot="10800000" flipH="1" flipV="1">
            <a:off x="935217" y="4908645"/>
            <a:ext cx="794" cy="961833"/>
          </a:xfrm>
          <a:prstGeom prst="bentConnector3">
            <a:avLst>
              <a:gd name="adj1" fmla="val -2879093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5" name="Straight Arrow Connector 571">
            <a:extLst>
              <a:ext uri="{FF2B5EF4-FFF2-40B4-BE49-F238E27FC236}">
                <a16:creationId xmlns:a16="http://schemas.microsoft.com/office/drawing/2014/main" id="{BF568D82-3BB4-37C8-D9C9-ABA0F449CAD3}"/>
              </a:ext>
            </a:extLst>
          </p:cNvPr>
          <p:cNvCxnSpPr>
            <a:cxnSpLocks/>
            <a:stCxn id="279" idx="1"/>
            <a:endCxn id="303" idx="1"/>
          </p:cNvCxnSpPr>
          <p:nvPr/>
        </p:nvCxnSpPr>
        <p:spPr>
          <a:xfrm rot="10800000" flipV="1">
            <a:off x="932899" y="4908646"/>
            <a:ext cx="2319" cy="1904592"/>
          </a:xfrm>
          <a:prstGeom prst="bentConnector3">
            <a:avLst>
              <a:gd name="adj1" fmla="val 1981539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9" name="Straight Arrow Connector 571">
            <a:extLst>
              <a:ext uri="{FF2B5EF4-FFF2-40B4-BE49-F238E27FC236}">
                <a16:creationId xmlns:a16="http://schemas.microsoft.com/office/drawing/2014/main" id="{DCBDFEB1-8BB4-5B2E-A4EE-652FCDAE6D34}"/>
              </a:ext>
            </a:extLst>
          </p:cNvPr>
          <p:cNvCxnSpPr>
            <a:cxnSpLocks/>
            <a:stCxn id="279" idx="1"/>
            <a:endCxn id="324" idx="1"/>
          </p:cNvCxnSpPr>
          <p:nvPr/>
        </p:nvCxnSpPr>
        <p:spPr>
          <a:xfrm rot="10800000" flipH="1" flipV="1">
            <a:off x="935216" y="4908645"/>
            <a:ext cx="3175" cy="2834701"/>
          </a:xfrm>
          <a:prstGeom prst="bentConnector3">
            <a:avLst>
              <a:gd name="adj1" fmla="val -231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84" name="TextBox 583">
            <a:extLst>
              <a:ext uri="{FF2B5EF4-FFF2-40B4-BE49-F238E27FC236}">
                <a16:creationId xmlns:a16="http://schemas.microsoft.com/office/drawing/2014/main" id="{A239669A-55D0-0C09-7DF7-9C4DA581686C}"/>
              </a:ext>
            </a:extLst>
          </p:cNvPr>
          <p:cNvSpPr txBox="1"/>
          <p:nvPr/>
        </p:nvSpPr>
        <p:spPr>
          <a:xfrm>
            <a:off x="8328719" y="8271315"/>
            <a:ext cx="3270054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CH" dirty="0"/>
              <a:t>Partial Trace: 0 -&gt; log_gap-1</a:t>
            </a:r>
            <a:endParaRPr lang="en-US" dirty="0"/>
          </a:p>
        </p:txBody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CA86821E-A6A1-CCB7-19B6-94CFE042A77F}"/>
              </a:ext>
            </a:extLst>
          </p:cNvPr>
          <p:cNvSpPr txBox="1"/>
          <p:nvPr/>
        </p:nvSpPr>
        <p:spPr>
          <a:xfrm>
            <a:off x="18988527" y="5223946"/>
            <a:ext cx="216900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CH" dirty="0" err="1"/>
              <a:t>Mul</a:t>
            </a:r>
            <a:r>
              <a:rPr lang="fr-CH" dirty="0"/>
              <a:t> by X^{-</a:t>
            </a:r>
            <a:r>
              <a:rPr lang="fr-CH" dirty="0" err="1"/>
              <a:t>gap_out</a:t>
            </a:r>
            <a:r>
              <a:rPr lang="fr-CH" dirty="0"/>
              <a:t>}</a:t>
            </a:r>
            <a:endParaRPr lang="en-US" dirty="0"/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93B075AA-41A0-BAC4-4067-37CC95E851FF}"/>
              </a:ext>
            </a:extLst>
          </p:cNvPr>
          <p:cNvSpPr txBox="1"/>
          <p:nvPr/>
        </p:nvSpPr>
        <p:spPr>
          <a:xfrm>
            <a:off x="16167185" y="8311344"/>
            <a:ext cx="236144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CH" dirty="0" err="1"/>
              <a:t>Mul</a:t>
            </a:r>
            <a:r>
              <a:rPr lang="fr-CH" dirty="0"/>
              <a:t> by X^{d*</a:t>
            </a:r>
            <a:r>
              <a:rPr lang="fr-CH" dirty="0" err="1"/>
              <a:t>gap_out</a:t>
            </a:r>
            <a:r>
              <a:rPr lang="fr-CH" dirty="0"/>
              <a:t>}</a:t>
            </a:r>
            <a:endParaRPr lang="en-US" dirty="0"/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88E08F5F-C917-7416-5CF0-9964FF545F66}"/>
              </a:ext>
            </a:extLst>
          </p:cNvPr>
          <p:cNvSpPr txBox="1"/>
          <p:nvPr/>
        </p:nvSpPr>
        <p:spPr>
          <a:xfrm>
            <a:off x="18998052" y="6128821"/>
            <a:ext cx="21499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CH" dirty="0" err="1"/>
              <a:t>Mul</a:t>
            </a:r>
            <a:r>
              <a:rPr lang="fr-CH" dirty="0"/>
              <a:t> by X^{-</a:t>
            </a:r>
            <a:r>
              <a:rPr lang="fr-CH" dirty="0" err="1"/>
              <a:t>gap_out</a:t>
            </a:r>
            <a:r>
              <a:rPr lang="fr-CH" dirty="0"/>
              <a:t>}</a:t>
            </a:r>
            <a:endParaRPr lang="en-US" dirty="0"/>
          </a:p>
        </p:txBody>
      </p:sp>
      <p:sp>
        <p:nvSpPr>
          <p:cNvPr id="590" name="TextBox 589">
            <a:extLst>
              <a:ext uri="{FF2B5EF4-FFF2-40B4-BE49-F238E27FC236}">
                <a16:creationId xmlns:a16="http://schemas.microsoft.com/office/drawing/2014/main" id="{6BADBB1D-5105-051A-948D-9EE1DD19D094}"/>
              </a:ext>
            </a:extLst>
          </p:cNvPr>
          <p:cNvSpPr txBox="1"/>
          <p:nvPr/>
        </p:nvSpPr>
        <p:spPr>
          <a:xfrm>
            <a:off x="18988527" y="7071796"/>
            <a:ext cx="21499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CH" dirty="0" err="1"/>
              <a:t>Mul</a:t>
            </a:r>
            <a:r>
              <a:rPr lang="fr-CH" dirty="0"/>
              <a:t> by X^{-</a:t>
            </a:r>
            <a:r>
              <a:rPr lang="fr-CH" dirty="0" err="1"/>
              <a:t>gap_out</a:t>
            </a:r>
            <a:r>
              <a:rPr lang="fr-CH" dirty="0"/>
              <a:t>}</a:t>
            </a:r>
            <a:endParaRPr lang="en-US" dirty="0"/>
          </a:p>
        </p:txBody>
      </p:sp>
      <p:cxnSp>
        <p:nvCxnSpPr>
          <p:cNvPr id="591" name="Straight Arrow Connector 590">
            <a:extLst>
              <a:ext uri="{FF2B5EF4-FFF2-40B4-BE49-F238E27FC236}">
                <a16:creationId xmlns:a16="http://schemas.microsoft.com/office/drawing/2014/main" id="{2A94377B-C950-E651-F4CD-0BE5E1165F28}"/>
              </a:ext>
            </a:extLst>
          </p:cNvPr>
          <p:cNvCxnSpPr>
            <a:cxnSpLocks/>
          </p:cNvCxnSpPr>
          <p:nvPr/>
        </p:nvCxnSpPr>
        <p:spPr>
          <a:xfrm>
            <a:off x="15809745" y="5085684"/>
            <a:ext cx="0" cy="6197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4" name="Straight Arrow Connector 593">
            <a:extLst>
              <a:ext uri="{FF2B5EF4-FFF2-40B4-BE49-F238E27FC236}">
                <a16:creationId xmlns:a16="http://schemas.microsoft.com/office/drawing/2014/main" id="{E9892B15-F323-9FA4-FACC-67E193C8C6D5}"/>
              </a:ext>
            </a:extLst>
          </p:cNvPr>
          <p:cNvCxnSpPr>
            <a:cxnSpLocks/>
          </p:cNvCxnSpPr>
          <p:nvPr/>
        </p:nvCxnSpPr>
        <p:spPr>
          <a:xfrm>
            <a:off x="15812525" y="6076950"/>
            <a:ext cx="0" cy="590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7" name="Straight Arrow Connector 596">
            <a:extLst>
              <a:ext uri="{FF2B5EF4-FFF2-40B4-BE49-F238E27FC236}">
                <a16:creationId xmlns:a16="http://schemas.microsoft.com/office/drawing/2014/main" id="{DF5B9BCD-545B-5270-A049-E359B01D4409}"/>
              </a:ext>
            </a:extLst>
          </p:cNvPr>
          <p:cNvCxnSpPr>
            <a:cxnSpLocks/>
          </p:cNvCxnSpPr>
          <p:nvPr/>
        </p:nvCxnSpPr>
        <p:spPr>
          <a:xfrm>
            <a:off x="15812525" y="6972300"/>
            <a:ext cx="0" cy="590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0" name="Rectangle 599">
            <a:extLst>
              <a:ext uri="{FF2B5EF4-FFF2-40B4-BE49-F238E27FC236}">
                <a16:creationId xmlns:a16="http://schemas.microsoft.com/office/drawing/2014/main" id="{27A3308E-9835-4ABB-C854-317067724365}"/>
              </a:ext>
            </a:extLst>
          </p:cNvPr>
          <p:cNvSpPr/>
          <p:nvPr/>
        </p:nvSpPr>
        <p:spPr>
          <a:xfrm>
            <a:off x="12447996" y="1828353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1" name="Rectangle 600">
            <a:extLst>
              <a:ext uri="{FF2B5EF4-FFF2-40B4-BE49-F238E27FC236}">
                <a16:creationId xmlns:a16="http://schemas.microsoft.com/office/drawing/2014/main" id="{0470B854-2D41-ECE7-8B94-FFC2DD6A437A}"/>
              </a:ext>
            </a:extLst>
          </p:cNvPr>
          <p:cNvSpPr/>
          <p:nvPr/>
        </p:nvSpPr>
        <p:spPr>
          <a:xfrm>
            <a:off x="12802072" y="1828353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2" name="Rectangle 601">
            <a:extLst>
              <a:ext uri="{FF2B5EF4-FFF2-40B4-BE49-F238E27FC236}">
                <a16:creationId xmlns:a16="http://schemas.microsoft.com/office/drawing/2014/main" id="{22A3A094-04A2-4355-1787-2BC538BE9181}"/>
              </a:ext>
            </a:extLst>
          </p:cNvPr>
          <p:cNvSpPr/>
          <p:nvPr/>
        </p:nvSpPr>
        <p:spPr>
          <a:xfrm>
            <a:off x="13156147" y="1828353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3" name="Rectangle 602">
            <a:extLst>
              <a:ext uri="{FF2B5EF4-FFF2-40B4-BE49-F238E27FC236}">
                <a16:creationId xmlns:a16="http://schemas.microsoft.com/office/drawing/2014/main" id="{5D90AE50-EF78-C351-1E86-3501C7F28B2A}"/>
              </a:ext>
            </a:extLst>
          </p:cNvPr>
          <p:cNvSpPr/>
          <p:nvPr/>
        </p:nvSpPr>
        <p:spPr>
          <a:xfrm>
            <a:off x="13511015" y="1828353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4" name="Rectangle 603">
            <a:extLst>
              <a:ext uri="{FF2B5EF4-FFF2-40B4-BE49-F238E27FC236}">
                <a16:creationId xmlns:a16="http://schemas.microsoft.com/office/drawing/2014/main" id="{4B1BBE88-D42A-5208-2153-E6C9E2428D11}"/>
              </a:ext>
            </a:extLst>
          </p:cNvPr>
          <p:cNvSpPr/>
          <p:nvPr/>
        </p:nvSpPr>
        <p:spPr>
          <a:xfrm>
            <a:off x="15281393" y="1828353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5" name="Rectangle 604">
            <a:extLst>
              <a:ext uri="{FF2B5EF4-FFF2-40B4-BE49-F238E27FC236}">
                <a16:creationId xmlns:a16="http://schemas.microsoft.com/office/drawing/2014/main" id="{40A5F824-48CC-2ECF-9B9D-F0E1DDA1E9E1}"/>
              </a:ext>
            </a:extLst>
          </p:cNvPr>
          <p:cNvSpPr/>
          <p:nvPr/>
        </p:nvSpPr>
        <p:spPr>
          <a:xfrm>
            <a:off x="15635469" y="1828353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6" name="Rectangle 605">
            <a:extLst>
              <a:ext uri="{FF2B5EF4-FFF2-40B4-BE49-F238E27FC236}">
                <a16:creationId xmlns:a16="http://schemas.microsoft.com/office/drawing/2014/main" id="{D626507D-C404-324D-6902-8B5AA4F09B20}"/>
              </a:ext>
            </a:extLst>
          </p:cNvPr>
          <p:cNvSpPr/>
          <p:nvPr/>
        </p:nvSpPr>
        <p:spPr>
          <a:xfrm>
            <a:off x="15989545" y="1828353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7" name="Rectangle 606">
            <a:extLst>
              <a:ext uri="{FF2B5EF4-FFF2-40B4-BE49-F238E27FC236}">
                <a16:creationId xmlns:a16="http://schemas.microsoft.com/office/drawing/2014/main" id="{298DDBE1-050D-9589-E836-AFFA7B46F211}"/>
              </a:ext>
            </a:extLst>
          </p:cNvPr>
          <p:cNvSpPr/>
          <p:nvPr/>
        </p:nvSpPr>
        <p:spPr>
          <a:xfrm>
            <a:off x="16344412" y="1828353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8" name="Rectangle 607">
            <a:extLst>
              <a:ext uri="{FF2B5EF4-FFF2-40B4-BE49-F238E27FC236}">
                <a16:creationId xmlns:a16="http://schemas.microsoft.com/office/drawing/2014/main" id="{D94DF34A-EA60-2EDB-AF23-956D0EF2DAF6}"/>
              </a:ext>
            </a:extLst>
          </p:cNvPr>
          <p:cNvSpPr/>
          <p:nvPr/>
        </p:nvSpPr>
        <p:spPr>
          <a:xfrm>
            <a:off x="18114791" y="1828353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9" name="Rectangle 608">
            <a:extLst>
              <a:ext uri="{FF2B5EF4-FFF2-40B4-BE49-F238E27FC236}">
                <a16:creationId xmlns:a16="http://schemas.microsoft.com/office/drawing/2014/main" id="{5482BC82-8CD6-056C-F9B1-80A1D857DDBF}"/>
              </a:ext>
            </a:extLst>
          </p:cNvPr>
          <p:cNvSpPr/>
          <p:nvPr/>
        </p:nvSpPr>
        <p:spPr>
          <a:xfrm>
            <a:off x="18469657" y="1828353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0" name="Rectangle 609">
            <a:extLst>
              <a:ext uri="{FF2B5EF4-FFF2-40B4-BE49-F238E27FC236}">
                <a16:creationId xmlns:a16="http://schemas.microsoft.com/office/drawing/2014/main" id="{008F9369-9D73-517F-543C-3CCF89BF30C5}"/>
              </a:ext>
            </a:extLst>
          </p:cNvPr>
          <p:cNvSpPr/>
          <p:nvPr/>
        </p:nvSpPr>
        <p:spPr>
          <a:xfrm>
            <a:off x="18823733" y="1828353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1" name="Rectangle 610">
            <a:extLst>
              <a:ext uri="{FF2B5EF4-FFF2-40B4-BE49-F238E27FC236}">
                <a16:creationId xmlns:a16="http://schemas.microsoft.com/office/drawing/2014/main" id="{5C0BA3EA-0623-F840-5838-CB533118979E}"/>
              </a:ext>
            </a:extLst>
          </p:cNvPr>
          <p:cNvSpPr/>
          <p:nvPr/>
        </p:nvSpPr>
        <p:spPr>
          <a:xfrm>
            <a:off x="19178600" y="1828353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2" name="Rectangle 611">
            <a:extLst>
              <a:ext uri="{FF2B5EF4-FFF2-40B4-BE49-F238E27FC236}">
                <a16:creationId xmlns:a16="http://schemas.microsoft.com/office/drawing/2014/main" id="{DE9BBACA-0392-A749-2634-90600B5D7E0E}"/>
              </a:ext>
            </a:extLst>
          </p:cNvPr>
          <p:cNvSpPr/>
          <p:nvPr/>
        </p:nvSpPr>
        <p:spPr>
          <a:xfrm>
            <a:off x="20939459" y="1828353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3" name="Rectangle 612">
            <a:extLst>
              <a:ext uri="{FF2B5EF4-FFF2-40B4-BE49-F238E27FC236}">
                <a16:creationId xmlns:a16="http://schemas.microsoft.com/office/drawing/2014/main" id="{46B4EC07-6AB5-A357-C684-54884B02A626}"/>
              </a:ext>
            </a:extLst>
          </p:cNvPr>
          <p:cNvSpPr/>
          <p:nvPr/>
        </p:nvSpPr>
        <p:spPr>
          <a:xfrm>
            <a:off x="21293140" y="1828353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4" name="Rectangle 613">
            <a:extLst>
              <a:ext uri="{FF2B5EF4-FFF2-40B4-BE49-F238E27FC236}">
                <a16:creationId xmlns:a16="http://schemas.microsoft.com/office/drawing/2014/main" id="{FD848995-22F5-9C9E-15F8-0A8F6C3CB905}"/>
              </a:ext>
            </a:extLst>
          </p:cNvPr>
          <p:cNvSpPr/>
          <p:nvPr/>
        </p:nvSpPr>
        <p:spPr>
          <a:xfrm>
            <a:off x="21648007" y="1828353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5" name="Rectangle 614">
            <a:extLst>
              <a:ext uri="{FF2B5EF4-FFF2-40B4-BE49-F238E27FC236}">
                <a16:creationId xmlns:a16="http://schemas.microsoft.com/office/drawing/2014/main" id="{DF53E795-2CF3-0458-66A5-D177B3740427}"/>
              </a:ext>
            </a:extLst>
          </p:cNvPr>
          <p:cNvSpPr/>
          <p:nvPr/>
        </p:nvSpPr>
        <p:spPr>
          <a:xfrm>
            <a:off x="22002083" y="1828353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6" name="Rectangle 615">
            <a:extLst>
              <a:ext uri="{FF2B5EF4-FFF2-40B4-BE49-F238E27FC236}">
                <a16:creationId xmlns:a16="http://schemas.microsoft.com/office/drawing/2014/main" id="{016D72DB-3AF2-446E-8923-00E98007E35A}"/>
              </a:ext>
            </a:extLst>
          </p:cNvPr>
          <p:cNvSpPr/>
          <p:nvPr/>
        </p:nvSpPr>
        <p:spPr>
          <a:xfrm>
            <a:off x="22354595" y="1828353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7" name="Rectangle 616">
            <a:extLst>
              <a:ext uri="{FF2B5EF4-FFF2-40B4-BE49-F238E27FC236}">
                <a16:creationId xmlns:a16="http://schemas.microsoft.com/office/drawing/2014/main" id="{28F137F5-1A6A-99C5-4618-C4B8F386B95C}"/>
              </a:ext>
            </a:extLst>
          </p:cNvPr>
          <p:cNvSpPr/>
          <p:nvPr/>
        </p:nvSpPr>
        <p:spPr>
          <a:xfrm>
            <a:off x="22708276" y="1828353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8" name="Rectangle 617">
            <a:extLst>
              <a:ext uri="{FF2B5EF4-FFF2-40B4-BE49-F238E27FC236}">
                <a16:creationId xmlns:a16="http://schemas.microsoft.com/office/drawing/2014/main" id="{3711FF95-A3F7-8BB4-F5C8-11AAC42BDAF0}"/>
              </a:ext>
            </a:extLst>
          </p:cNvPr>
          <p:cNvSpPr/>
          <p:nvPr/>
        </p:nvSpPr>
        <p:spPr>
          <a:xfrm>
            <a:off x="23063143" y="1828353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9" name="Rectangle 618">
            <a:extLst>
              <a:ext uri="{FF2B5EF4-FFF2-40B4-BE49-F238E27FC236}">
                <a16:creationId xmlns:a16="http://schemas.microsoft.com/office/drawing/2014/main" id="{780ED159-027C-7128-64A3-93B318D554A6}"/>
              </a:ext>
            </a:extLst>
          </p:cNvPr>
          <p:cNvSpPr/>
          <p:nvPr/>
        </p:nvSpPr>
        <p:spPr>
          <a:xfrm>
            <a:off x="13865091" y="1828353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0" name="Rectangle 619">
            <a:extLst>
              <a:ext uri="{FF2B5EF4-FFF2-40B4-BE49-F238E27FC236}">
                <a16:creationId xmlns:a16="http://schemas.microsoft.com/office/drawing/2014/main" id="{83C20A94-0872-7C14-4AB3-E0B93CB754AC}"/>
              </a:ext>
            </a:extLst>
          </p:cNvPr>
          <p:cNvSpPr/>
          <p:nvPr/>
        </p:nvSpPr>
        <p:spPr>
          <a:xfrm>
            <a:off x="14219957" y="1828353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1" name="Rectangle 620">
            <a:extLst>
              <a:ext uri="{FF2B5EF4-FFF2-40B4-BE49-F238E27FC236}">
                <a16:creationId xmlns:a16="http://schemas.microsoft.com/office/drawing/2014/main" id="{F5ABF32B-9674-1CFF-F642-F6C46C9C3312}"/>
              </a:ext>
            </a:extLst>
          </p:cNvPr>
          <p:cNvSpPr/>
          <p:nvPr/>
        </p:nvSpPr>
        <p:spPr>
          <a:xfrm>
            <a:off x="14574032" y="1828353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2" name="Rectangle 621">
            <a:extLst>
              <a:ext uri="{FF2B5EF4-FFF2-40B4-BE49-F238E27FC236}">
                <a16:creationId xmlns:a16="http://schemas.microsoft.com/office/drawing/2014/main" id="{659BFD43-5CE8-EDAD-ECC5-FE5BDBFD986D}"/>
              </a:ext>
            </a:extLst>
          </p:cNvPr>
          <p:cNvSpPr/>
          <p:nvPr/>
        </p:nvSpPr>
        <p:spPr>
          <a:xfrm>
            <a:off x="14928900" y="1828353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3" name="Rectangle 622">
            <a:extLst>
              <a:ext uri="{FF2B5EF4-FFF2-40B4-BE49-F238E27FC236}">
                <a16:creationId xmlns:a16="http://schemas.microsoft.com/office/drawing/2014/main" id="{7C86FD27-91DC-7CC9-CCE2-4CCC724D4CC1}"/>
              </a:ext>
            </a:extLst>
          </p:cNvPr>
          <p:cNvSpPr/>
          <p:nvPr/>
        </p:nvSpPr>
        <p:spPr>
          <a:xfrm>
            <a:off x="16697697" y="1828353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4" name="Rectangle 623">
            <a:extLst>
              <a:ext uri="{FF2B5EF4-FFF2-40B4-BE49-F238E27FC236}">
                <a16:creationId xmlns:a16="http://schemas.microsoft.com/office/drawing/2014/main" id="{0EB32369-9811-4BEE-9568-2233E0454781}"/>
              </a:ext>
            </a:extLst>
          </p:cNvPr>
          <p:cNvSpPr/>
          <p:nvPr/>
        </p:nvSpPr>
        <p:spPr>
          <a:xfrm>
            <a:off x="17052563" y="1828353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5" name="Rectangle 624">
            <a:extLst>
              <a:ext uri="{FF2B5EF4-FFF2-40B4-BE49-F238E27FC236}">
                <a16:creationId xmlns:a16="http://schemas.microsoft.com/office/drawing/2014/main" id="{6D9D75ED-1668-409C-436F-2C6F08E446FE}"/>
              </a:ext>
            </a:extLst>
          </p:cNvPr>
          <p:cNvSpPr/>
          <p:nvPr/>
        </p:nvSpPr>
        <p:spPr>
          <a:xfrm>
            <a:off x="17406639" y="1828353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6" name="Rectangle 625">
            <a:extLst>
              <a:ext uri="{FF2B5EF4-FFF2-40B4-BE49-F238E27FC236}">
                <a16:creationId xmlns:a16="http://schemas.microsoft.com/office/drawing/2014/main" id="{BA41CBD5-C2FB-D8B6-FF8A-98B8A3601F8B}"/>
              </a:ext>
            </a:extLst>
          </p:cNvPr>
          <p:cNvSpPr/>
          <p:nvPr/>
        </p:nvSpPr>
        <p:spPr>
          <a:xfrm>
            <a:off x="17761506" y="1828353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7" name="Rectangle 626">
            <a:extLst>
              <a:ext uri="{FF2B5EF4-FFF2-40B4-BE49-F238E27FC236}">
                <a16:creationId xmlns:a16="http://schemas.microsoft.com/office/drawing/2014/main" id="{EFF7D671-1429-4F7A-F36E-0EF47357D8B6}"/>
              </a:ext>
            </a:extLst>
          </p:cNvPr>
          <p:cNvSpPr/>
          <p:nvPr/>
        </p:nvSpPr>
        <p:spPr>
          <a:xfrm>
            <a:off x="19531885" y="1828353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8" name="Rectangle 627">
            <a:extLst>
              <a:ext uri="{FF2B5EF4-FFF2-40B4-BE49-F238E27FC236}">
                <a16:creationId xmlns:a16="http://schemas.microsoft.com/office/drawing/2014/main" id="{37841CE4-B7C0-300B-D201-0CAD76E47F9C}"/>
              </a:ext>
            </a:extLst>
          </p:cNvPr>
          <p:cNvSpPr/>
          <p:nvPr/>
        </p:nvSpPr>
        <p:spPr>
          <a:xfrm>
            <a:off x="19886751" y="1828353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29" name="Rectangle 628">
            <a:extLst>
              <a:ext uri="{FF2B5EF4-FFF2-40B4-BE49-F238E27FC236}">
                <a16:creationId xmlns:a16="http://schemas.microsoft.com/office/drawing/2014/main" id="{BE969E6D-F733-7197-C6C0-CE0B48944DC0}"/>
              </a:ext>
            </a:extLst>
          </p:cNvPr>
          <p:cNvSpPr/>
          <p:nvPr/>
        </p:nvSpPr>
        <p:spPr>
          <a:xfrm>
            <a:off x="20240827" y="1828353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0" name="Rectangle 629">
            <a:extLst>
              <a:ext uri="{FF2B5EF4-FFF2-40B4-BE49-F238E27FC236}">
                <a16:creationId xmlns:a16="http://schemas.microsoft.com/office/drawing/2014/main" id="{2D968B88-505D-D54B-73C3-55E1D42CDD7A}"/>
              </a:ext>
            </a:extLst>
          </p:cNvPr>
          <p:cNvSpPr/>
          <p:nvPr/>
        </p:nvSpPr>
        <p:spPr>
          <a:xfrm>
            <a:off x="20595694" y="1828353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1" name="Rectangle 630">
            <a:extLst>
              <a:ext uri="{FF2B5EF4-FFF2-40B4-BE49-F238E27FC236}">
                <a16:creationId xmlns:a16="http://schemas.microsoft.com/office/drawing/2014/main" id="{6C8EBF02-08AC-7655-8D06-542840441BE3}"/>
              </a:ext>
            </a:extLst>
          </p:cNvPr>
          <p:cNvSpPr/>
          <p:nvPr/>
        </p:nvSpPr>
        <p:spPr>
          <a:xfrm>
            <a:off x="12100319" y="1828353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2" name="Rectangle 631">
            <a:extLst>
              <a:ext uri="{FF2B5EF4-FFF2-40B4-BE49-F238E27FC236}">
                <a16:creationId xmlns:a16="http://schemas.microsoft.com/office/drawing/2014/main" id="{A573D84F-F9E5-0471-2AB3-EDEF86C0B91B}"/>
              </a:ext>
            </a:extLst>
          </p:cNvPr>
          <p:cNvSpPr/>
          <p:nvPr/>
        </p:nvSpPr>
        <p:spPr>
          <a:xfrm>
            <a:off x="14940986" y="2479543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3" name="Rectangle 632">
            <a:extLst>
              <a:ext uri="{FF2B5EF4-FFF2-40B4-BE49-F238E27FC236}">
                <a16:creationId xmlns:a16="http://schemas.microsoft.com/office/drawing/2014/main" id="{2F92550B-062F-06B0-785B-BCF55D8E3DA9}"/>
              </a:ext>
            </a:extLst>
          </p:cNvPr>
          <p:cNvSpPr/>
          <p:nvPr/>
        </p:nvSpPr>
        <p:spPr>
          <a:xfrm>
            <a:off x="15295062" y="2479543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4" name="Rectangle 633">
            <a:extLst>
              <a:ext uri="{FF2B5EF4-FFF2-40B4-BE49-F238E27FC236}">
                <a16:creationId xmlns:a16="http://schemas.microsoft.com/office/drawing/2014/main" id="{22FDC9C4-22F8-F485-35E6-E405535F391E}"/>
              </a:ext>
            </a:extLst>
          </p:cNvPr>
          <p:cNvSpPr/>
          <p:nvPr/>
        </p:nvSpPr>
        <p:spPr>
          <a:xfrm>
            <a:off x="15649137" y="2479543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5" name="Rectangle 634">
            <a:extLst>
              <a:ext uri="{FF2B5EF4-FFF2-40B4-BE49-F238E27FC236}">
                <a16:creationId xmlns:a16="http://schemas.microsoft.com/office/drawing/2014/main" id="{AD16E10A-5A76-9519-4462-BD1C6B1B61B9}"/>
              </a:ext>
            </a:extLst>
          </p:cNvPr>
          <p:cNvSpPr/>
          <p:nvPr/>
        </p:nvSpPr>
        <p:spPr>
          <a:xfrm>
            <a:off x="16004005" y="2479543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6" name="Rectangle 635">
            <a:extLst>
              <a:ext uri="{FF2B5EF4-FFF2-40B4-BE49-F238E27FC236}">
                <a16:creationId xmlns:a16="http://schemas.microsoft.com/office/drawing/2014/main" id="{B4D72193-EDF5-5F62-44C4-1890B467BAA7}"/>
              </a:ext>
            </a:extLst>
          </p:cNvPr>
          <p:cNvSpPr/>
          <p:nvPr/>
        </p:nvSpPr>
        <p:spPr>
          <a:xfrm>
            <a:off x="17774383" y="2479543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7" name="Rectangle 636">
            <a:extLst>
              <a:ext uri="{FF2B5EF4-FFF2-40B4-BE49-F238E27FC236}">
                <a16:creationId xmlns:a16="http://schemas.microsoft.com/office/drawing/2014/main" id="{C4392E57-D6C1-F121-D432-46C4D5E08B9B}"/>
              </a:ext>
            </a:extLst>
          </p:cNvPr>
          <p:cNvSpPr/>
          <p:nvPr/>
        </p:nvSpPr>
        <p:spPr>
          <a:xfrm>
            <a:off x="18128459" y="2479543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8" name="Rectangle 637">
            <a:extLst>
              <a:ext uri="{FF2B5EF4-FFF2-40B4-BE49-F238E27FC236}">
                <a16:creationId xmlns:a16="http://schemas.microsoft.com/office/drawing/2014/main" id="{5B37889C-CF85-14B0-2DD5-92F0A2A37BE4}"/>
              </a:ext>
            </a:extLst>
          </p:cNvPr>
          <p:cNvSpPr/>
          <p:nvPr/>
        </p:nvSpPr>
        <p:spPr>
          <a:xfrm>
            <a:off x="18482535" y="2479543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39" name="Rectangle 638">
            <a:extLst>
              <a:ext uri="{FF2B5EF4-FFF2-40B4-BE49-F238E27FC236}">
                <a16:creationId xmlns:a16="http://schemas.microsoft.com/office/drawing/2014/main" id="{C0D8CD97-C49E-760C-709F-10FDB41DA5B7}"/>
              </a:ext>
            </a:extLst>
          </p:cNvPr>
          <p:cNvSpPr/>
          <p:nvPr/>
        </p:nvSpPr>
        <p:spPr>
          <a:xfrm>
            <a:off x="18837402" y="2479543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0" name="Rectangle 639">
            <a:extLst>
              <a:ext uri="{FF2B5EF4-FFF2-40B4-BE49-F238E27FC236}">
                <a16:creationId xmlns:a16="http://schemas.microsoft.com/office/drawing/2014/main" id="{C6034E1E-7FAD-2AE0-B551-F910130B134E}"/>
              </a:ext>
            </a:extLst>
          </p:cNvPr>
          <p:cNvSpPr/>
          <p:nvPr/>
        </p:nvSpPr>
        <p:spPr>
          <a:xfrm>
            <a:off x="20607781" y="2479543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1" name="Rectangle 640">
            <a:extLst>
              <a:ext uri="{FF2B5EF4-FFF2-40B4-BE49-F238E27FC236}">
                <a16:creationId xmlns:a16="http://schemas.microsoft.com/office/drawing/2014/main" id="{CE3F9F55-0F4E-C82D-2EF7-B0CFF6FBF276}"/>
              </a:ext>
            </a:extLst>
          </p:cNvPr>
          <p:cNvSpPr/>
          <p:nvPr/>
        </p:nvSpPr>
        <p:spPr>
          <a:xfrm>
            <a:off x="20962647" y="2479543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2" name="Rectangle 641">
            <a:extLst>
              <a:ext uri="{FF2B5EF4-FFF2-40B4-BE49-F238E27FC236}">
                <a16:creationId xmlns:a16="http://schemas.microsoft.com/office/drawing/2014/main" id="{ABA403BE-F130-D773-39BD-66E3B7995B70}"/>
              </a:ext>
            </a:extLst>
          </p:cNvPr>
          <p:cNvSpPr/>
          <p:nvPr/>
        </p:nvSpPr>
        <p:spPr>
          <a:xfrm>
            <a:off x="21316723" y="2479543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3" name="Rectangle 642">
            <a:extLst>
              <a:ext uri="{FF2B5EF4-FFF2-40B4-BE49-F238E27FC236}">
                <a16:creationId xmlns:a16="http://schemas.microsoft.com/office/drawing/2014/main" id="{C5BF29DE-35E9-039A-B851-319BC65E85B3}"/>
              </a:ext>
            </a:extLst>
          </p:cNvPr>
          <p:cNvSpPr/>
          <p:nvPr/>
        </p:nvSpPr>
        <p:spPr>
          <a:xfrm>
            <a:off x="21671590" y="2479543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4" name="Rectangle 643">
            <a:extLst>
              <a:ext uri="{FF2B5EF4-FFF2-40B4-BE49-F238E27FC236}">
                <a16:creationId xmlns:a16="http://schemas.microsoft.com/office/drawing/2014/main" id="{DEF39534-3379-4C78-D26A-A2481E398DB8}"/>
              </a:ext>
            </a:extLst>
          </p:cNvPr>
          <p:cNvSpPr/>
          <p:nvPr/>
        </p:nvSpPr>
        <p:spPr>
          <a:xfrm>
            <a:off x="12112218" y="2479543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5" name="Rectangle 644">
            <a:extLst>
              <a:ext uri="{FF2B5EF4-FFF2-40B4-BE49-F238E27FC236}">
                <a16:creationId xmlns:a16="http://schemas.microsoft.com/office/drawing/2014/main" id="{BA27ED8E-00CD-6C1E-3ABE-73750D420556}"/>
              </a:ext>
            </a:extLst>
          </p:cNvPr>
          <p:cNvSpPr/>
          <p:nvPr/>
        </p:nvSpPr>
        <p:spPr>
          <a:xfrm>
            <a:off x="12465899" y="2479543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6" name="Rectangle 645">
            <a:extLst>
              <a:ext uri="{FF2B5EF4-FFF2-40B4-BE49-F238E27FC236}">
                <a16:creationId xmlns:a16="http://schemas.microsoft.com/office/drawing/2014/main" id="{715E26C2-5601-4D9F-9783-55F60BCBC2DA}"/>
              </a:ext>
            </a:extLst>
          </p:cNvPr>
          <p:cNvSpPr/>
          <p:nvPr/>
        </p:nvSpPr>
        <p:spPr>
          <a:xfrm>
            <a:off x="12820766" y="2479543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7" name="Rectangle 646">
            <a:extLst>
              <a:ext uri="{FF2B5EF4-FFF2-40B4-BE49-F238E27FC236}">
                <a16:creationId xmlns:a16="http://schemas.microsoft.com/office/drawing/2014/main" id="{01B0577F-21DC-F6D8-9BCF-53D0C6AE3B55}"/>
              </a:ext>
            </a:extLst>
          </p:cNvPr>
          <p:cNvSpPr/>
          <p:nvPr/>
        </p:nvSpPr>
        <p:spPr>
          <a:xfrm>
            <a:off x="13174842" y="2479543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8" name="Rectangle 647">
            <a:extLst>
              <a:ext uri="{FF2B5EF4-FFF2-40B4-BE49-F238E27FC236}">
                <a16:creationId xmlns:a16="http://schemas.microsoft.com/office/drawing/2014/main" id="{51BE2CE2-1893-3564-8261-267D240BCB83}"/>
              </a:ext>
            </a:extLst>
          </p:cNvPr>
          <p:cNvSpPr/>
          <p:nvPr/>
        </p:nvSpPr>
        <p:spPr>
          <a:xfrm>
            <a:off x="13527354" y="2479543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49" name="Rectangle 648">
            <a:extLst>
              <a:ext uri="{FF2B5EF4-FFF2-40B4-BE49-F238E27FC236}">
                <a16:creationId xmlns:a16="http://schemas.microsoft.com/office/drawing/2014/main" id="{ECD91158-E2E6-23C7-C01C-CB50AB9BD134}"/>
              </a:ext>
            </a:extLst>
          </p:cNvPr>
          <p:cNvSpPr/>
          <p:nvPr/>
        </p:nvSpPr>
        <p:spPr>
          <a:xfrm>
            <a:off x="13881035" y="2479543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0" name="Rectangle 649">
            <a:extLst>
              <a:ext uri="{FF2B5EF4-FFF2-40B4-BE49-F238E27FC236}">
                <a16:creationId xmlns:a16="http://schemas.microsoft.com/office/drawing/2014/main" id="{A5CDE09D-8469-BC7D-A012-DFCA437DC68A}"/>
              </a:ext>
            </a:extLst>
          </p:cNvPr>
          <p:cNvSpPr/>
          <p:nvPr/>
        </p:nvSpPr>
        <p:spPr>
          <a:xfrm>
            <a:off x="14235902" y="2479543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1" name="Rectangle 650">
            <a:extLst>
              <a:ext uri="{FF2B5EF4-FFF2-40B4-BE49-F238E27FC236}">
                <a16:creationId xmlns:a16="http://schemas.microsoft.com/office/drawing/2014/main" id="{152AF0BB-86FA-4FEE-024E-9E6F97897231}"/>
              </a:ext>
            </a:extLst>
          </p:cNvPr>
          <p:cNvSpPr/>
          <p:nvPr/>
        </p:nvSpPr>
        <p:spPr>
          <a:xfrm>
            <a:off x="16358081" y="2479543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2" name="Rectangle 651">
            <a:extLst>
              <a:ext uri="{FF2B5EF4-FFF2-40B4-BE49-F238E27FC236}">
                <a16:creationId xmlns:a16="http://schemas.microsoft.com/office/drawing/2014/main" id="{6457338B-9984-CC9D-8F9A-57BE4A6E91EC}"/>
              </a:ext>
            </a:extLst>
          </p:cNvPr>
          <p:cNvSpPr/>
          <p:nvPr/>
        </p:nvSpPr>
        <p:spPr>
          <a:xfrm>
            <a:off x="16712947" y="2479543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3" name="Rectangle 652">
            <a:extLst>
              <a:ext uri="{FF2B5EF4-FFF2-40B4-BE49-F238E27FC236}">
                <a16:creationId xmlns:a16="http://schemas.microsoft.com/office/drawing/2014/main" id="{E0A763B2-F020-194B-B422-BB07F4D44B29}"/>
              </a:ext>
            </a:extLst>
          </p:cNvPr>
          <p:cNvSpPr/>
          <p:nvPr/>
        </p:nvSpPr>
        <p:spPr>
          <a:xfrm>
            <a:off x="17067022" y="2479543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4" name="Rectangle 653">
            <a:extLst>
              <a:ext uri="{FF2B5EF4-FFF2-40B4-BE49-F238E27FC236}">
                <a16:creationId xmlns:a16="http://schemas.microsoft.com/office/drawing/2014/main" id="{CF486CAB-9799-343A-B7A2-3E0BCC49FD75}"/>
              </a:ext>
            </a:extLst>
          </p:cNvPr>
          <p:cNvSpPr/>
          <p:nvPr/>
        </p:nvSpPr>
        <p:spPr>
          <a:xfrm>
            <a:off x="17421890" y="2479543"/>
            <a:ext cx="354076" cy="35407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5" name="Rectangle 654">
            <a:extLst>
              <a:ext uri="{FF2B5EF4-FFF2-40B4-BE49-F238E27FC236}">
                <a16:creationId xmlns:a16="http://schemas.microsoft.com/office/drawing/2014/main" id="{7C7E4639-1C9F-2E2F-7E8F-097F1C27424D}"/>
              </a:ext>
            </a:extLst>
          </p:cNvPr>
          <p:cNvSpPr/>
          <p:nvPr/>
        </p:nvSpPr>
        <p:spPr>
          <a:xfrm>
            <a:off x="19190687" y="2479543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6" name="Rectangle 655">
            <a:extLst>
              <a:ext uri="{FF2B5EF4-FFF2-40B4-BE49-F238E27FC236}">
                <a16:creationId xmlns:a16="http://schemas.microsoft.com/office/drawing/2014/main" id="{2C2502C5-E236-264D-F766-0E4B109AB96C}"/>
              </a:ext>
            </a:extLst>
          </p:cNvPr>
          <p:cNvSpPr/>
          <p:nvPr/>
        </p:nvSpPr>
        <p:spPr>
          <a:xfrm>
            <a:off x="19545553" y="2479543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7" name="Rectangle 656">
            <a:extLst>
              <a:ext uri="{FF2B5EF4-FFF2-40B4-BE49-F238E27FC236}">
                <a16:creationId xmlns:a16="http://schemas.microsoft.com/office/drawing/2014/main" id="{007DE273-0286-80F5-46FD-52018BE52AB0}"/>
              </a:ext>
            </a:extLst>
          </p:cNvPr>
          <p:cNvSpPr/>
          <p:nvPr/>
        </p:nvSpPr>
        <p:spPr>
          <a:xfrm>
            <a:off x="19899629" y="2479543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8" name="Rectangle 657">
            <a:extLst>
              <a:ext uri="{FF2B5EF4-FFF2-40B4-BE49-F238E27FC236}">
                <a16:creationId xmlns:a16="http://schemas.microsoft.com/office/drawing/2014/main" id="{FD224A75-B2BC-A28A-20A8-BC60BBD99ECD}"/>
              </a:ext>
            </a:extLst>
          </p:cNvPr>
          <p:cNvSpPr/>
          <p:nvPr/>
        </p:nvSpPr>
        <p:spPr>
          <a:xfrm>
            <a:off x="20254496" y="2479543"/>
            <a:ext cx="354076" cy="35407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9" name="Rectangle 658">
            <a:extLst>
              <a:ext uri="{FF2B5EF4-FFF2-40B4-BE49-F238E27FC236}">
                <a16:creationId xmlns:a16="http://schemas.microsoft.com/office/drawing/2014/main" id="{DCB416E2-3009-5481-5FAC-C36A64229384}"/>
              </a:ext>
            </a:extLst>
          </p:cNvPr>
          <p:cNvSpPr/>
          <p:nvPr/>
        </p:nvSpPr>
        <p:spPr>
          <a:xfrm>
            <a:off x="22024875" y="2479543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0" name="Rectangle 659">
            <a:extLst>
              <a:ext uri="{FF2B5EF4-FFF2-40B4-BE49-F238E27FC236}">
                <a16:creationId xmlns:a16="http://schemas.microsoft.com/office/drawing/2014/main" id="{895D441E-2294-A1BA-F0F3-8AC44EE080AD}"/>
              </a:ext>
            </a:extLst>
          </p:cNvPr>
          <p:cNvSpPr/>
          <p:nvPr/>
        </p:nvSpPr>
        <p:spPr>
          <a:xfrm>
            <a:off x="22376566" y="2479543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1" name="Rectangle 660">
            <a:extLst>
              <a:ext uri="{FF2B5EF4-FFF2-40B4-BE49-F238E27FC236}">
                <a16:creationId xmlns:a16="http://schemas.microsoft.com/office/drawing/2014/main" id="{25CBD64A-D821-9F81-0791-9DA105867293}"/>
              </a:ext>
            </a:extLst>
          </p:cNvPr>
          <p:cNvSpPr/>
          <p:nvPr/>
        </p:nvSpPr>
        <p:spPr>
          <a:xfrm>
            <a:off x="22730642" y="2479543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2" name="Rectangle 661">
            <a:extLst>
              <a:ext uri="{FF2B5EF4-FFF2-40B4-BE49-F238E27FC236}">
                <a16:creationId xmlns:a16="http://schemas.microsoft.com/office/drawing/2014/main" id="{C5B24971-DAC3-90F2-2D6C-578B9FA9C800}"/>
              </a:ext>
            </a:extLst>
          </p:cNvPr>
          <p:cNvSpPr/>
          <p:nvPr/>
        </p:nvSpPr>
        <p:spPr>
          <a:xfrm>
            <a:off x="23085509" y="2479543"/>
            <a:ext cx="354076" cy="3540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3" name="Rectangle 662">
            <a:extLst>
              <a:ext uri="{FF2B5EF4-FFF2-40B4-BE49-F238E27FC236}">
                <a16:creationId xmlns:a16="http://schemas.microsoft.com/office/drawing/2014/main" id="{1566EBF5-D1BF-E84C-7E5D-2EF3BD574B11}"/>
              </a:ext>
            </a:extLst>
          </p:cNvPr>
          <p:cNvSpPr/>
          <p:nvPr/>
        </p:nvSpPr>
        <p:spPr>
          <a:xfrm>
            <a:off x="14588395" y="2479543"/>
            <a:ext cx="354076" cy="35407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64" name="Rectangle 663">
            <a:extLst>
              <a:ext uri="{FF2B5EF4-FFF2-40B4-BE49-F238E27FC236}">
                <a16:creationId xmlns:a16="http://schemas.microsoft.com/office/drawing/2014/main" id="{94781AF9-84F6-D2D3-7479-F5B966F3C9F2}"/>
              </a:ext>
            </a:extLst>
          </p:cNvPr>
          <p:cNvSpPr/>
          <p:nvPr/>
        </p:nvSpPr>
        <p:spPr>
          <a:xfrm>
            <a:off x="12015923" y="1733103"/>
            <a:ext cx="547687" cy="121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5" name="Rectangle 664">
            <a:extLst>
              <a:ext uri="{FF2B5EF4-FFF2-40B4-BE49-F238E27FC236}">
                <a16:creationId xmlns:a16="http://schemas.microsoft.com/office/drawing/2014/main" id="{DC346D57-4BF5-E2CD-B4D7-774EC92F0D33}"/>
              </a:ext>
            </a:extLst>
          </p:cNvPr>
          <p:cNvSpPr/>
          <p:nvPr/>
        </p:nvSpPr>
        <p:spPr>
          <a:xfrm>
            <a:off x="14856102" y="1733103"/>
            <a:ext cx="547687" cy="121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6" name="Rectangle 665">
            <a:extLst>
              <a:ext uri="{FF2B5EF4-FFF2-40B4-BE49-F238E27FC236}">
                <a16:creationId xmlns:a16="http://schemas.microsoft.com/office/drawing/2014/main" id="{4CE14EC3-6D8E-F37B-5F11-EECDBB5BF69E}"/>
              </a:ext>
            </a:extLst>
          </p:cNvPr>
          <p:cNvSpPr/>
          <p:nvPr/>
        </p:nvSpPr>
        <p:spPr>
          <a:xfrm>
            <a:off x="17670306" y="1733103"/>
            <a:ext cx="547687" cy="121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7" name="Rectangle 666">
            <a:extLst>
              <a:ext uri="{FF2B5EF4-FFF2-40B4-BE49-F238E27FC236}">
                <a16:creationId xmlns:a16="http://schemas.microsoft.com/office/drawing/2014/main" id="{22DD5B5A-9652-D8A6-D26C-4134A81945A3}"/>
              </a:ext>
            </a:extLst>
          </p:cNvPr>
          <p:cNvSpPr/>
          <p:nvPr/>
        </p:nvSpPr>
        <p:spPr>
          <a:xfrm>
            <a:off x="20502911" y="1733103"/>
            <a:ext cx="547687" cy="121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9" name="Straight Arrow Connector 668">
            <a:extLst>
              <a:ext uri="{FF2B5EF4-FFF2-40B4-BE49-F238E27FC236}">
                <a16:creationId xmlns:a16="http://schemas.microsoft.com/office/drawing/2014/main" id="{FA815452-E105-B72C-EB98-0CEB02C78E7C}"/>
              </a:ext>
            </a:extLst>
          </p:cNvPr>
          <p:cNvCxnSpPr/>
          <p:nvPr/>
        </p:nvCxnSpPr>
        <p:spPr>
          <a:xfrm>
            <a:off x="12115800" y="1588168"/>
            <a:ext cx="27913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0271F5D-23B3-1B2F-C4E8-8107A07BB811}"/>
              </a:ext>
            </a:extLst>
          </p:cNvPr>
          <p:cNvSpPr txBox="1"/>
          <p:nvPr/>
        </p:nvSpPr>
        <p:spPr>
          <a:xfrm>
            <a:off x="13055734" y="1182520"/>
            <a:ext cx="127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MAX DRIFT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F82F0BD-789E-6C9B-900B-F8871EB867DF}"/>
              </a:ext>
            </a:extLst>
          </p:cNvPr>
          <p:cNvSpPr txBox="1"/>
          <p:nvPr/>
        </p:nvSpPr>
        <p:spPr>
          <a:xfrm>
            <a:off x="18882833" y="3608356"/>
            <a:ext cx="35939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 err="1"/>
              <a:t>Map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</a:t>
            </a:r>
            <a:r>
              <a:rPr lang="fr-CH" dirty="0" err="1"/>
              <a:t>X^i</a:t>
            </a:r>
            <a:r>
              <a:rPr lang="fr-CH" dirty="0"/>
              <a:t> to X^{i*</a:t>
            </a:r>
            <a:r>
              <a:rPr lang="fr-CH" dirty="0" err="1"/>
              <a:t>gap_out</a:t>
            </a:r>
            <a:r>
              <a:rPr lang="fr-CH" dirty="0"/>
              <a:t>}, </a:t>
            </a:r>
            <a:r>
              <a:rPr lang="fr-CH" dirty="0" err="1"/>
              <a:t>this</a:t>
            </a:r>
            <a:r>
              <a:rPr lang="fr-CH" dirty="0"/>
              <a:t> </a:t>
            </a:r>
            <a:r>
              <a:rPr lang="fr-CH" dirty="0" err="1"/>
              <a:t>is</a:t>
            </a:r>
            <a:r>
              <a:rPr lang="fr-CH" dirty="0"/>
              <a:t> </a:t>
            </a:r>
            <a:r>
              <a:rPr lang="fr-CH" dirty="0" err="1"/>
              <a:t>needed</a:t>
            </a:r>
            <a:r>
              <a:rPr lang="fr-CH" dirty="0"/>
              <a:t> to </a:t>
            </a:r>
            <a:r>
              <a:rPr lang="fr-CH" dirty="0" err="1"/>
              <a:t>be</a:t>
            </a:r>
            <a:r>
              <a:rPr lang="fr-CH" dirty="0"/>
              <a:t> able to support </a:t>
            </a:r>
            <a:r>
              <a:rPr lang="fr-CH" dirty="0" err="1"/>
              <a:t>different</a:t>
            </a:r>
            <a:r>
              <a:rPr lang="fr-CH" dirty="0"/>
              <a:t> base 2 </a:t>
            </a:r>
            <a:r>
              <a:rPr lang="fr-CH" dirty="0" err="1"/>
              <a:t>than</a:t>
            </a:r>
            <a:r>
              <a:rPr lang="fr-CH" dirty="0"/>
              <a:t> the one in the circuit </a:t>
            </a:r>
            <a:r>
              <a:rPr lang="fr-CH" dirty="0" err="1"/>
              <a:t>bootstrapping</a:t>
            </a:r>
            <a:r>
              <a:rPr lang="fr-CH" dirty="0"/>
              <a:t> if n-</a:t>
            </a:r>
            <a:r>
              <a:rPr lang="fr-CH" dirty="0" err="1"/>
              <a:t>bootstrapping</a:t>
            </a:r>
            <a:r>
              <a:rPr lang="fr-CH" dirty="0"/>
              <a:t>/drift &lt; index </a:t>
            </a:r>
            <a:r>
              <a:rPr lang="fr-CH" dirty="0" err="1"/>
              <a:t>domain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27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498</TotalTime>
  <Words>168</Words>
  <Application>Microsoft Office PowerPoint</Application>
  <PresentationFormat>Custom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Jean-Philippe Bossuat</dc:creator>
  <cp:lastModifiedBy>Jean-Philippe Bossuat</cp:lastModifiedBy>
  <cp:revision>5</cp:revision>
  <dcterms:created xsi:type="dcterms:W3CDTF">2025-01-17T14:49:04Z</dcterms:created>
  <dcterms:modified xsi:type="dcterms:W3CDTF">2025-01-21T15:20:45Z</dcterms:modified>
</cp:coreProperties>
</file>