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60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0"/>
    <a:srgbClr val="080146"/>
    <a:srgbClr val="AC10B3"/>
    <a:srgbClr val="702DD4"/>
    <a:srgbClr val="408CCB"/>
    <a:srgbClr val="01008A"/>
    <a:srgbClr val="33B9DB"/>
    <a:srgbClr val="32ADCE"/>
    <a:srgbClr val="226899"/>
    <a:srgbClr val="6A1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934" y="15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6380"/>
    </p:cViewPr>
  </p:sorterViewPr>
  <p:notesViewPr>
    <p:cSldViewPr snapToGrid="0" showGuides="1">
      <p:cViewPr varScale="1">
        <p:scale>
          <a:sx n="44" d="100"/>
          <a:sy n="44" d="100"/>
        </p:scale>
        <p:origin x="277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A5827B-0984-44BA-BD70-D794B65670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E947C-9A2E-43E2-9FA1-5585178136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B7E0E-F653-46BF-935F-9B87116F07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2A917-3E7E-4277-892E-25F50EC46A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A3A94-D0B4-4D30-AA54-61AFF3A015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8691-C024-4B9A-8412-DE5BB8633C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6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C17ECD8-3F95-46AA-A76D-3DBAE95464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9612" y="1669618"/>
            <a:ext cx="5692775" cy="3518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651A45-2C25-4E03-9D69-3EFDE509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65" y="2766217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56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E54E85AA-5CC9-4ED1-830F-1CF3FA804D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768600"/>
            <a:ext cx="5473700" cy="3530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AACB66-E1A8-49E1-B197-28A62AAD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1" y="431800"/>
            <a:ext cx="5473700" cy="19558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92820D7-7991-41F8-998B-48BA2DCDC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29400" y="431800"/>
            <a:ext cx="4953000" cy="5867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01DD4F-B7A1-43B5-B133-7B7DF4A9E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850" y="552450"/>
            <a:ext cx="11036300" cy="5753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E92B43E-60B0-4394-BC76-02929639AA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0" y="4203700"/>
            <a:ext cx="5473700" cy="195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CD3B0-62A6-400F-91AA-4315540A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203700"/>
            <a:ext cx="5473700" cy="19558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F2578E4B-8175-430F-8631-85A35B2074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00" y="711200"/>
            <a:ext cx="5473700" cy="1955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2CCDB5C2-6ABC-40B4-ADA0-E2612B8C87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86500" y="711200"/>
            <a:ext cx="5473700" cy="195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4CA321-7095-4431-8884-076C330B2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1300" y="889000"/>
            <a:ext cx="3644900" cy="4826000"/>
          </a:xfrm>
          <a:custGeom>
            <a:avLst/>
            <a:gdLst>
              <a:gd name="connsiteX0" fmla="*/ 1520543 w 3644900"/>
              <a:gd name="connsiteY0" fmla="*/ 0 h 4826000"/>
              <a:gd name="connsiteX1" fmla="*/ 2124357 w 3644900"/>
              <a:gd name="connsiteY1" fmla="*/ 0 h 4826000"/>
              <a:gd name="connsiteX2" fmla="*/ 3644900 w 3644900"/>
              <a:gd name="connsiteY2" fmla="*/ 1520543 h 4826000"/>
              <a:gd name="connsiteX3" fmla="*/ 3644900 w 3644900"/>
              <a:gd name="connsiteY3" fmla="*/ 3305457 h 4826000"/>
              <a:gd name="connsiteX4" fmla="*/ 2124357 w 3644900"/>
              <a:gd name="connsiteY4" fmla="*/ 4826000 h 4826000"/>
              <a:gd name="connsiteX5" fmla="*/ 1520543 w 3644900"/>
              <a:gd name="connsiteY5" fmla="*/ 4826000 h 4826000"/>
              <a:gd name="connsiteX6" fmla="*/ 0 w 3644900"/>
              <a:gd name="connsiteY6" fmla="*/ 3305457 h 4826000"/>
              <a:gd name="connsiteX7" fmla="*/ 0 w 3644900"/>
              <a:gd name="connsiteY7" fmla="*/ 1520543 h 4826000"/>
              <a:gd name="connsiteX8" fmla="*/ 1520543 w 3644900"/>
              <a:gd name="connsiteY8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900" h="4826000">
                <a:moveTo>
                  <a:pt x="1520543" y="0"/>
                </a:moveTo>
                <a:lnTo>
                  <a:pt x="2124357" y="0"/>
                </a:lnTo>
                <a:cubicBezTo>
                  <a:pt x="2964130" y="0"/>
                  <a:pt x="3644900" y="680770"/>
                  <a:pt x="3644900" y="1520543"/>
                </a:cubicBezTo>
                <a:lnTo>
                  <a:pt x="3644900" y="3305457"/>
                </a:lnTo>
                <a:cubicBezTo>
                  <a:pt x="3644900" y="4145230"/>
                  <a:pt x="2964130" y="4826000"/>
                  <a:pt x="2124357" y="4826000"/>
                </a:cubicBezTo>
                <a:lnTo>
                  <a:pt x="1520543" y="4826000"/>
                </a:lnTo>
                <a:cubicBezTo>
                  <a:pt x="680770" y="4826000"/>
                  <a:pt x="0" y="4145230"/>
                  <a:pt x="0" y="3305457"/>
                </a:cubicBezTo>
                <a:lnTo>
                  <a:pt x="0" y="1520543"/>
                </a:lnTo>
                <a:cubicBezTo>
                  <a:pt x="0" y="680770"/>
                  <a:pt x="680770" y="0"/>
                  <a:pt x="1520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533F3211-39ED-4B9C-AA49-A9B298A33E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8800" y="2438400"/>
            <a:ext cx="5994398" cy="34417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B58A33-7886-48EC-94B5-0895AD8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889000"/>
            <a:ext cx="5994399" cy="127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231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0556C9C-98A7-4950-A442-871D89050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0"/>
            <a:ext cx="10972800" cy="3429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553BFBED-C02A-490A-B0E5-1CFAADC33A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02403" y="3657600"/>
            <a:ext cx="5079997" cy="2857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40D1D-EE30-4403-8F99-B30657BE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70300"/>
            <a:ext cx="5232400" cy="127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9F2F-579E-476D-831F-4EEBB01AC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5270500"/>
            <a:ext cx="5232400" cy="125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752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48B0509-915D-43C9-807C-25B8F0A625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4596" y="570686"/>
            <a:ext cx="5291847" cy="5716629"/>
          </a:xfrm>
          <a:custGeom>
            <a:avLst/>
            <a:gdLst>
              <a:gd name="connsiteX0" fmla="*/ 4366098 w 5291847"/>
              <a:gd name="connsiteY0" fmla="*/ 4370969 h 5716629"/>
              <a:gd name="connsiteX1" fmla="*/ 5038928 w 5291847"/>
              <a:gd name="connsiteY1" fmla="*/ 5043799 h 5716629"/>
              <a:gd name="connsiteX2" fmla="*/ 4366098 w 5291847"/>
              <a:gd name="connsiteY2" fmla="*/ 5716629 h 5716629"/>
              <a:gd name="connsiteX3" fmla="*/ 3693268 w 5291847"/>
              <a:gd name="connsiteY3" fmla="*/ 5043799 h 5716629"/>
              <a:gd name="connsiteX4" fmla="*/ 4366098 w 5291847"/>
              <a:gd name="connsiteY4" fmla="*/ 4370969 h 5716629"/>
              <a:gd name="connsiteX5" fmla="*/ 1517515 w 5291847"/>
              <a:gd name="connsiteY5" fmla="*/ 2658897 h 5716629"/>
              <a:gd name="connsiteX6" fmla="*/ 3035030 w 5291847"/>
              <a:gd name="connsiteY6" fmla="*/ 4176412 h 5716629"/>
              <a:gd name="connsiteX7" fmla="*/ 1517515 w 5291847"/>
              <a:gd name="connsiteY7" fmla="*/ 5693927 h 5716629"/>
              <a:gd name="connsiteX8" fmla="*/ 0 w 5291847"/>
              <a:gd name="connsiteY8" fmla="*/ 4176412 h 5716629"/>
              <a:gd name="connsiteX9" fmla="*/ 1517515 w 5291847"/>
              <a:gd name="connsiteY9" fmla="*/ 2658897 h 5716629"/>
              <a:gd name="connsiteX10" fmla="*/ 943583 w 5291847"/>
              <a:gd name="connsiteY10" fmla="*/ 158886 h 5716629"/>
              <a:gd name="connsiteX11" fmla="*/ 1887166 w 5291847"/>
              <a:gd name="connsiteY11" fmla="*/ 1102469 h 5716629"/>
              <a:gd name="connsiteX12" fmla="*/ 943583 w 5291847"/>
              <a:gd name="connsiteY12" fmla="*/ 2046052 h 5716629"/>
              <a:gd name="connsiteX13" fmla="*/ 0 w 5291847"/>
              <a:gd name="connsiteY13" fmla="*/ 1102469 h 5716629"/>
              <a:gd name="connsiteX14" fmla="*/ 943583 w 5291847"/>
              <a:gd name="connsiteY14" fmla="*/ 158886 h 5716629"/>
              <a:gd name="connsiteX15" fmla="*/ 4197717 w 5291847"/>
              <a:gd name="connsiteY15" fmla="*/ 0 h 5716629"/>
              <a:gd name="connsiteX16" fmla="*/ 5291847 w 5291847"/>
              <a:gd name="connsiteY16" fmla="*/ 1094130 h 5716629"/>
              <a:gd name="connsiteX17" fmla="*/ 4197717 w 5291847"/>
              <a:gd name="connsiteY17" fmla="*/ 2188260 h 5716629"/>
              <a:gd name="connsiteX18" fmla="*/ 3103587 w 5291847"/>
              <a:gd name="connsiteY18" fmla="*/ 1094130 h 5716629"/>
              <a:gd name="connsiteX19" fmla="*/ 4197717 w 5291847"/>
              <a:gd name="connsiteY19" fmla="*/ 0 h 57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1847" h="5716629">
                <a:moveTo>
                  <a:pt x="4366098" y="4370969"/>
                </a:moveTo>
                <a:cubicBezTo>
                  <a:pt x="4737692" y="4370969"/>
                  <a:pt x="5038928" y="4672205"/>
                  <a:pt x="5038928" y="5043799"/>
                </a:cubicBezTo>
                <a:cubicBezTo>
                  <a:pt x="5038928" y="5415393"/>
                  <a:pt x="4737692" y="5716629"/>
                  <a:pt x="4366098" y="5716629"/>
                </a:cubicBezTo>
                <a:cubicBezTo>
                  <a:pt x="3994504" y="5716629"/>
                  <a:pt x="3693268" y="5415393"/>
                  <a:pt x="3693268" y="5043799"/>
                </a:cubicBezTo>
                <a:cubicBezTo>
                  <a:pt x="3693268" y="4672205"/>
                  <a:pt x="3994504" y="4370969"/>
                  <a:pt x="4366098" y="4370969"/>
                </a:cubicBezTo>
                <a:close/>
                <a:moveTo>
                  <a:pt x="1517515" y="2658897"/>
                </a:moveTo>
                <a:cubicBezTo>
                  <a:pt x="2355615" y="2658897"/>
                  <a:pt x="3035030" y="3338312"/>
                  <a:pt x="3035030" y="4176412"/>
                </a:cubicBezTo>
                <a:cubicBezTo>
                  <a:pt x="3035030" y="5014512"/>
                  <a:pt x="2355615" y="5693927"/>
                  <a:pt x="1517515" y="5693927"/>
                </a:cubicBezTo>
                <a:cubicBezTo>
                  <a:pt x="679415" y="5693927"/>
                  <a:pt x="0" y="5014512"/>
                  <a:pt x="0" y="4176412"/>
                </a:cubicBezTo>
                <a:cubicBezTo>
                  <a:pt x="0" y="3338312"/>
                  <a:pt x="679415" y="2658897"/>
                  <a:pt x="1517515" y="2658897"/>
                </a:cubicBezTo>
                <a:close/>
                <a:moveTo>
                  <a:pt x="943583" y="158886"/>
                </a:moveTo>
                <a:cubicBezTo>
                  <a:pt x="1464710" y="158886"/>
                  <a:pt x="1887166" y="581342"/>
                  <a:pt x="1887166" y="1102469"/>
                </a:cubicBezTo>
                <a:cubicBezTo>
                  <a:pt x="1887166" y="1623596"/>
                  <a:pt x="1464710" y="2046052"/>
                  <a:pt x="943583" y="2046052"/>
                </a:cubicBezTo>
                <a:cubicBezTo>
                  <a:pt x="422456" y="2046052"/>
                  <a:pt x="0" y="1623596"/>
                  <a:pt x="0" y="1102469"/>
                </a:cubicBezTo>
                <a:cubicBezTo>
                  <a:pt x="0" y="581342"/>
                  <a:pt x="422456" y="158886"/>
                  <a:pt x="943583" y="158886"/>
                </a:cubicBezTo>
                <a:close/>
                <a:moveTo>
                  <a:pt x="4197717" y="0"/>
                </a:moveTo>
                <a:cubicBezTo>
                  <a:pt x="4801988" y="0"/>
                  <a:pt x="5291847" y="489859"/>
                  <a:pt x="5291847" y="1094130"/>
                </a:cubicBezTo>
                <a:cubicBezTo>
                  <a:pt x="5291847" y="1698401"/>
                  <a:pt x="4801988" y="2188260"/>
                  <a:pt x="4197717" y="2188260"/>
                </a:cubicBezTo>
                <a:cubicBezTo>
                  <a:pt x="3593446" y="2188260"/>
                  <a:pt x="3103587" y="1698401"/>
                  <a:pt x="3103587" y="1094130"/>
                </a:cubicBezTo>
                <a:cubicBezTo>
                  <a:pt x="3103587" y="489859"/>
                  <a:pt x="3593446" y="0"/>
                  <a:pt x="41977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F2A709-2FB9-4AC8-90A2-4A1B554B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100" y="3238500"/>
            <a:ext cx="6210300" cy="127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65DB664-9A74-4552-8F11-B45741BCA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3700" y="5030015"/>
            <a:ext cx="4965700" cy="125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5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DA8F0C-37FD-47D9-AFD3-BDA3AC4EB397}"/>
              </a:ext>
            </a:extLst>
          </p:cNvPr>
          <p:cNvSpPr/>
          <p:nvPr userDrawn="1"/>
        </p:nvSpPr>
        <p:spPr>
          <a:xfrm>
            <a:off x="2809301" y="1457715"/>
            <a:ext cx="6544019" cy="39295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687FCC-1621-4DA5-BF56-3256294B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50" y="2908300"/>
            <a:ext cx="6210300" cy="1270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27906A5-FBDE-4404-BAB5-3F1EEBBF9C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90850" y="4371585"/>
            <a:ext cx="6210300" cy="1257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59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1B3DA-6AA0-4B6C-B141-1EBC3280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8DE-3E69-47AD-B4AC-0DB08802170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5BFAA-FEE7-404D-81E4-D83C81E0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28BD2-C796-494B-9CEC-28CC7053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14C5-14A1-4BA9-8E64-0FE5C4464D13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D851C05-0655-4324-8135-036B0E1D2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651" y="972238"/>
            <a:ext cx="3183874" cy="4737254"/>
          </a:xfrm>
          <a:custGeom>
            <a:avLst/>
            <a:gdLst>
              <a:gd name="connsiteX0" fmla="*/ 1169628 w 3183874"/>
              <a:gd name="connsiteY0" fmla="*/ 0 h 4737254"/>
              <a:gd name="connsiteX1" fmla="*/ 2014246 w 3183874"/>
              <a:gd name="connsiteY1" fmla="*/ 0 h 4737254"/>
              <a:gd name="connsiteX2" fmla="*/ 3183874 w 3183874"/>
              <a:gd name="connsiteY2" fmla="*/ 1169628 h 4737254"/>
              <a:gd name="connsiteX3" fmla="*/ 3183874 w 3183874"/>
              <a:gd name="connsiteY3" fmla="*/ 3567626 h 4737254"/>
              <a:gd name="connsiteX4" fmla="*/ 2014246 w 3183874"/>
              <a:gd name="connsiteY4" fmla="*/ 4737254 h 4737254"/>
              <a:gd name="connsiteX5" fmla="*/ 1169628 w 3183874"/>
              <a:gd name="connsiteY5" fmla="*/ 4737254 h 4737254"/>
              <a:gd name="connsiteX6" fmla="*/ 0 w 3183874"/>
              <a:gd name="connsiteY6" fmla="*/ 3567626 h 4737254"/>
              <a:gd name="connsiteX7" fmla="*/ 0 w 3183874"/>
              <a:gd name="connsiteY7" fmla="*/ 1169628 h 4737254"/>
              <a:gd name="connsiteX8" fmla="*/ 1169628 w 3183874"/>
              <a:gd name="connsiteY8" fmla="*/ 0 h 47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874" h="4737254">
                <a:moveTo>
                  <a:pt x="1169628" y="0"/>
                </a:moveTo>
                <a:lnTo>
                  <a:pt x="2014246" y="0"/>
                </a:lnTo>
                <a:cubicBezTo>
                  <a:pt x="2660214" y="0"/>
                  <a:pt x="3183874" y="523660"/>
                  <a:pt x="3183874" y="1169628"/>
                </a:cubicBezTo>
                <a:lnTo>
                  <a:pt x="3183874" y="3567626"/>
                </a:lnTo>
                <a:cubicBezTo>
                  <a:pt x="3183874" y="4213594"/>
                  <a:pt x="2660214" y="4737254"/>
                  <a:pt x="2014246" y="4737254"/>
                </a:cubicBezTo>
                <a:lnTo>
                  <a:pt x="1169628" y="4737254"/>
                </a:lnTo>
                <a:cubicBezTo>
                  <a:pt x="523660" y="4737254"/>
                  <a:pt x="0" y="4213594"/>
                  <a:pt x="0" y="3567626"/>
                </a:cubicBezTo>
                <a:lnTo>
                  <a:pt x="0" y="1169628"/>
                </a:lnTo>
                <a:cubicBezTo>
                  <a:pt x="0" y="523660"/>
                  <a:pt x="523660" y="0"/>
                  <a:pt x="11696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BC2F9F-EB0D-4567-8117-B614EB3C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431800"/>
            <a:ext cx="6426199" cy="19558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42A0A9-A3E1-47E9-BD61-AA3DBB5E69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301" y="2654300"/>
            <a:ext cx="6426199" cy="30551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569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FF3A6-88B4-4D55-9EFE-82BDDB5E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8DE-3E69-47AD-B4AC-0DB08802170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3757D-C29F-45F5-86F6-782FA21D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06C5A-7A2A-4A7B-8795-1ED47158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14C5-14A1-4BA9-8E64-0FE5C4464D13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1AA07-0BD9-4B63-84A9-F75600E4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A7E193-A97F-4AEE-9FDC-DED9E47FDA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05000"/>
            <a:ext cx="105156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34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2C737-84E7-4AB9-B74C-818378EE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8DE-3E69-47AD-B4AC-0DB08802170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4695-6551-4CA3-B81E-2E5EA441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439AF-0334-432C-BD58-F6347760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14C5-14A1-4BA9-8E64-0FE5C4464D13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464C0-532B-4D5E-8746-A3769988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1965325"/>
            <a:ext cx="87249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2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AE431A-CF07-47F9-9870-F061565F7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06500"/>
            <a:ext cx="6096000" cy="4445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11D97-D860-43E2-986A-7AD36148A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851" y="1206500"/>
            <a:ext cx="5453349" cy="1349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371F-9D2B-4762-B767-7FF0D6CEC9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33851" y="2270125"/>
            <a:ext cx="5453349" cy="34422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033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511C5D-4EB2-4184-908E-6170CB087649}"/>
              </a:ext>
            </a:extLst>
          </p:cNvPr>
          <p:cNvSpPr/>
          <p:nvPr userDrawn="1"/>
        </p:nvSpPr>
        <p:spPr>
          <a:xfrm>
            <a:off x="3172858" y="2586210"/>
            <a:ext cx="5971142" cy="1685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07CCE936-292A-4EE4-99F9-CAF18FE7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858" y="2766218"/>
            <a:ext cx="5971142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821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CD2A-E93E-4CA1-B92C-C779C0C3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88DE-3E69-47AD-B4AC-0DB08802170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6A9A0-0601-45B1-ABE2-BF15A035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5CE9A-68D6-487C-B920-440EB07B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314C5-14A1-4BA9-8E64-0FE5C4464D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5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H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43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7DBB43A-5076-420E-B89A-F1D70490D6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46100"/>
            <a:ext cx="11112500" cy="57658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D9588-EBA6-40AE-BF50-372544F0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749147"/>
            <a:ext cx="5556250" cy="53817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2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D4DE-FA9C-40E4-8338-CDEED112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F1A5E-64DF-48F1-9ABA-CA26D640DA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25" y="2500313"/>
            <a:ext cx="8283575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3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66E265-9038-47EF-B167-551072C52A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5313" y="551495"/>
            <a:ext cx="11006137" cy="41306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38481C-4CFE-4CA3-9A66-94ECD8FF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12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ABDA-667B-4866-B969-AB5DC38CAC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49625" y="4858438"/>
            <a:ext cx="8283575" cy="17516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15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690E3B-B8EB-4648-BAC5-C945AA43AC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4063" y="1060373"/>
            <a:ext cx="3183874" cy="4737254"/>
          </a:xfrm>
          <a:custGeom>
            <a:avLst/>
            <a:gdLst>
              <a:gd name="connsiteX0" fmla="*/ 1169628 w 3183874"/>
              <a:gd name="connsiteY0" fmla="*/ 0 h 4737254"/>
              <a:gd name="connsiteX1" fmla="*/ 2014246 w 3183874"/>
              <a:gd name="connsiteY1" fmla="*/ 0 h 4737254"/>
              <a:gd name="connsiteX2" fmla="*/ 3183874 w 3183874"/>
              <a:gd name="connsiteY2" fmla="*/ 1169628 h 4737254"/>
              <a:gd name="connsiteX3" fmla="*/ 3183874 w 3183874"/>
              <a:gd name="connsiteY3" fmla="*/ 3567626 h 4737254"/>
              <a:gd name="connsiteX4" fmla="*/ 2014246 w 3183874"/>
              <a:gd name="connsiteY4" fmla="*/ 4737254 h 4737254"/>
              <a:gd name="connsiteX5" fmla="*/ 1169628 w 3183874"/>
              <a:gd name="connsiteY5" fmla="*/ 4737254 h 4737254"/>
              <a:gd name="connsiteX6" fmla="*/ 0 w 3183874"/>
              <a:gd name="connsiteY6" fmla="*/ 3567626 h 4737254"/>
              <a:gd name="connsiteX7" fmla="*/ 0 w 3183874"/>
              <a:gd name="connsiteY7" fmla="*/ 1169628 h 4737254"/>
              <a:gd name="connsiteX8" fmla="*/ 1169628 w 3183874"/>
              <a:gd name="connsiteY8" fmla="*/ 0 h 47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874" h="4737254">
                <a:moveTo>
                  <a:pt x="1169628" y="0"/>
                </a:moveTo>
                <a:lnTo>
                  <a:pt x="2014246" y="0"/>
                </a:lnTo>
                <a:cubicBezTo>
                  <a:pt x="2660214" y="0"/>
                  <a:pt x="3183874" y="523660"/>
                  <a:pt x="3183874" y="1169628"/>
                </a:cubicBezTo>
                <a:lnTo>
                  <a:pt x="3183874" y="3567626"/>
                </a:lnTo>
                <a:cubicBezTo>
                  <a:pt x="3183874" y="4213594"/>
                  <a:pt x="2660214" y="4737254"/>
                  <a:pt x="2014246" y="4737254"/>
                </a:cubicBezTo>
                <a:lnTo>
                  <a:pt x="1169628" y="4737254"/>
                </a:lnTo>
                <a:cubicBezTo>
                  <a:pt x="523660" y="4737254"/>
                  <a:pt x="0" y="4213594"/>
                  <a:pt x="0" y="3567626"/>
                </a:cubicBezTo>
                <a:lnTo>
                  <a:pt x="0" y="1169628"/>
                </a:lnTo>
                <a:cubicBezTo>
                  <a:pt x="0" y="523660"/>
                  <a:pt x="523660" y="0"/>
                  <a:pt x="11696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59D683-379D-40FB-8E6A-BC2552E4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123"/>
            <a:ext cx="52578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FD688-12C4-49C8-B12C-719A142DCC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19929" y="1060372"/>
            <a:ext cx="3723204" cy="47372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28AE8-16B2-4F7E-8964-A0E1AF547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9288" y="4627563"/>
            <a:ext cx="3724275" cy="15414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68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A9D8-DDD0-460E-87EB-001CAAE675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3688" y="682625"/>
            <a:ext cx="9090025" cy="6445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522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C44407-EBA2-4FA7-B356-4187C4EFBF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50987" y="22225"/>
            <a:ext cx="9090025" cy="448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A63D57-64D9-462E-AD7D-DE906344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7" y="5143023"/>
            <a:ext cx="9090025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17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F83435-324F-44F1-BE1A-5155270D27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300" y="2768600"/>
            <a:ext cx="10934700" cy="3530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18DDD8-A1CC-4FD9-9720-4B0FFFE7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1" y="431800"/>
            <a:ext cx="5473700" cy="19558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1E118A-7E66-491E-8127-F9A8D0BDAC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50000" y="431801"/>
            <a:ext cx="5219699" cy="195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32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F9F1F-1FF0-434F-855D-B18934BF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26B38-D7C4-4014-BD19-4EEF1C5B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33D4-5FA9-43B1-A98D-8EE0F2F1F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88DE-3E69-47AD-B4AC-0DB08802170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B3951-0D8B-42E6-90AE-B3B18B9FE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416D-BB28-4A2C-818C-48AB383A6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14C5-14A1-4BA9-8E64-0FE5C4464D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4" r:id="rId14"/>
    <p:sldLayoutId id="2147483673" r:id="rId15"/>
    <p:sldLayoutId id="2147483675" r:id="rId16"/>
    <p:sldLayoutId id="2147483677" r:id="rId17"/>
    <p:sldLayoutId id="2147483678" r:id="rId18"/>
    <p:sldLayoutId id="2147483679" r:id="rId19"/>
    <p:sldLayoutId id="2147483676" r:id="rId20"/>
    <p:sldLayoutId id="2147483655" r:id="rId21"/>
    <p:sldLayoutId id="214748368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igma.com/file/6tXLmlhRgFaqLnbBfS4LnM/MOCK-UP-QRREGISTER?node-id=1%3A2" TargetMode="Externa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45971-B8ED-4363-B4E4-92F7FBBA1E8E}"/>
              </a:ext>
            </a:extLst>
          </p:cNvPr>
          <p:cNvSpPr txBox="1"/>
          <p:nvPr/>
        </p:nvSpPr>
        <p:spPr>
          <a:xfrm>
            <a:off x="2101849" y="2828835"/>
            <a:ext cx="798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QRREGISTER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F6E47-9540-4A70-AFFD-1B623CBC44D5}"/>
              </a:ext>
            </a:extLst>
          </p:cNvPr>
          <p:cNvSpPr txBox="1"/>
          <p:nvPr/>
        </p:nvSpPr>
        <p:spPr>
          <a:xfrm>
            <a:off x="2925759" y="5516909"/>
            <a:ext cx="6340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Belén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Domínguez – Jordan Flores 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Sección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008D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Docente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: Viviana Poblete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EC4628A-2AF1-76A9-2BDC-F6B7E8417845}"/>
              </a:ext>
            </a:extLst>
          </p:cNvPr>
          <p:cNvSpPr txBox="1"/>
          <p:nvPr/>
        </p:nvSpPr>
        <p:spPr>
          <a:xfrm>
            <a:off x="3929060" y="4000678"/>
            <a:ext cx="433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Ingeniería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en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informática</a:t>
            </a:r>
            <a:endParaRPr lang="en-US" sz="1600" b="1" dirty="0">
              <a:solidFill>
                <a:schemeClr val="bg1"/>
              </a:solidFill>
              <a:latin typeface="+mj-lt"/>
              <a:cs typeface="Prompt ExtraLight" panose="00000300000000000000" pitchFamily="2" charset="-34"/>
            </a:endParaRPr>
          </a:p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Programación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de </a:t>
            </a:r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aplicaciones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+mj-lt"/>
                <a:cs typeface="Prompt ExtraLight" panose="00000300000000000000" pitchFamily="2" charset="-34"/>
              </a:rPr>
              <a:t>móviles</a:t>
            </a:r>
            <a:endParaRPr lang="en-US" sz="1600" b="1" dirty="0">
              <a:solidFill>
                <a:schemeClr val="bg1"/>
              </a:solidFill>
              <a:latin typeface="+mj-lt"/>
              <a:cs typeface="Prompt ExtraLight" panose="00000300000000000000" pitchFamily="2" charset="-34"/>
            </a:endParaRP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7933586-0E8D-E741-18D0-820C4EA38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17537"/>
            <a:ext cx="3752850" cy="923553"/>
          </a:xfrm>
          <a:prstGeom prst="rect">
            <a:avLst/>
          </a:prstGeom>
          <a:effectLst>
            <a:outerShdw blurRad="76200" dir="13620000" sx="47000" sy="47000" kx="-1200000" algn="bl" rotWithShape="0">
              <a:prstClr val="black">
                <a:alpha val="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16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">
            <a:extLst>
              <a:ext uri="{FF2B5EF4-FFF2-40B4-BE49-F238E27FC236}">
                <a16:creationId xmlns:a16="http://schemas.microsoft.com/office/drawing/2014/main" id="{2E9E9519-0E8C-6586-2715-35621C0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311" y="664633"/>
            <a:ext cx="6734222" cy="5869517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169F83D1-88CC-2DFE-D33C-354543E45625}"/>
              </a:ext>
            </a:extLst>
          </p:cNvPr>
          <p:cNvSpPr txBox="1"/>
          <p:nvPr/>
        </p:nvSpPr>
        <p:spPr>
          <a:xfrm>
            <a:off x="516467" y="1997839"/>
            <a:ext cx="2741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CASO</a:t>
            </a:r>
          </a:p>
          <a:p>
            <a:pPr algn="just"/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 </a:t>
            </a:r>
          </a:p>
          <a:p>
            <a:pPr algn="just"/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USO</a:t>
            </a:r>
          </a:p>
        </p:txBody>
      </p:sp>
    </p:spTree>
    <p:extLst>
      <p:ext uri="{BB962C8B-B14F-4D97-AF65-F5344CB8AC3E}">
        <p14:creationId xmlns:p14="http://schemas.microsoft.com/office/powerpoint/2010/main" val="32964578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5554B-4374-43FC-AA54-83CACAD86817}"/>
              </a:ext>
            </a:extLst>
          </p:cNvPr>
          <p:cNvSpPr txBox="1"/>
          <p:nvPr/>
        </p:nvSpPr>
        <p:spPr>
          <a:xfrm>
            <a:off x="475139" y="2136338"/>
            <a:ext cx="49160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MOCK</a:t>
            </a:r>
          </a:p>
          <a:p>
            <a:r>
              <a:rPr lang="en-US" sz="5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UP</a:t>
            </a:r>
          </a:p>
          <a:p>
            <a:r>
              <a:rPr lang="en-US" sz="54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QRREGISTER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9DEA195-8A3A-3523-6E4D-FD3CB730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36" y="590549"/>
            <a:ext cx="2623031" cy="56768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CB21F47-EF89-0909-8363-03AF32BD5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298" y="571500"/>
            <a:ext cx="2631833" cy="5695948"/>
          </a:xfrm>
          <a:prstGeom prst="rect">
            <a:avLst/>
          </a:prstGeom>
        </p:spPr>
      </p:pic>
      <p:sp>
        <p:nvSpPr>
          <p:cNvPr id="24" name="TextBox 4">
            <a:extLst>
              <a:ext uri="{FF2B5EF4-FFF2-40B4-BE49-F238E27FC236}">
                <a16:creationId xmlns:a16="http://schemas.microsoft.com/office/drawing/2014/main" id="{29ECF87B-1D9F-C14B-8668-E01DD2242DA6}"/>
              </a:ext>
            </a:extLst>
          </p:cNvPr>
          <p:cNvSpPr txBox="1"/>
          <p:nvPr/>
        </p:nvSpPr>
        <p:spPr>
          <a:xfrm>
            <a:off x="475139" y="4945409"/>
            <a:ext cx="419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Prompt ExtraLight" panose="00000300000000000000" pitchFamily="2" charset="-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https://www.figma.com/file/6tXLmlhRgFaqLnbBfS4LnM/MOCK-UP-QRREGISTER?node-id=1%3A2</a:t>
            </a:r>
            <a:endParaRPr lang="en-US" sz="1600" dirty="0">
              <a:solidFill>
                <a:schemeClr val="bg1"/>
              </a:solidFill>
              <a:latin typeface="+mj-lt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74019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ABF64F59-E1B3-6FC6-F146-57E4621C88EB}"/>
              </a:ext>
            </a:extLst>
          </p:cNvPr>
          <p:cNvSpPr txBox="1"/>
          <p:nvPr/>
        </p:nvSpPr>
        <p:spPr>
          <a:xfrm>
            <a:off x="2485469" y="2611904"/>
            <a:ext cx="7221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PRESENTACIÓN DE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5423093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43AA0-DE4B-4FCA-9FDC-EF6A6D35477C}"/>
              </a:ext>
            </a:extLst>
          </p:cNvPr>
          <p:cNvSpPr txBox="1"/>
          <p:nvPr/>
        </p:nvSpPr>
        <p:spPr>
          <a:xfrm>
            <a:off x="3126495" y="3161703"/>
            <a:ext cx="6015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Prompt Light" panose="00000400000000000000" pitchFamily="2" charset="-34"/>
                <a:cs typeface="Prompt Light" panose="00000400000000000000" pitchFamily="2" charset="-34"/>
              </a:rPr>
              <a:t>¡MUCHAS GRACIAS!</a:t>
            </a:r>
            <a:endParaRPr lang="en-US" sz="4400" dirty="0">
              <a:solidFill>
                <a:schemeClr val="bg1"/>
              </a:solidFill>
              <a:latin typeface="Prompt Medium" panose="00000600000000000000" pitchFamily="2" charset="-34"/>
              <a:cs typeface="Prompt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89672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PowerPointHub-Northern Ligh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B9DB"/>
      </a:accent1>
      <a:accent2>
        <a:srgbClr val="408CCB"/>
      </a:accent2>
      <a:accent3>
        <a:srgbClr val="AC10B3"/>
      </a:accent3>
      <a:accent4>
        <a:srgbClr val="702DD4"/>
      </a:accent4>
      <a:accent5>
        <a:srgbClr val="01008A"/>
      </a:accent5>
      <a:accent6>
        <a:srgbClr val="080146"/>
      </a:accent6>
      <a:hlink>
        <a:srgbClr val="0563C1"/>
      </a:hlink>
      <a:folHlink>
        <a:srgbClr val="954F72"/>
      </a:folHlink>
    </a:clrScheme>
    <a:fontScheme name="Prompt">
      <a:majorFont>
        <a:latin typeface="Prompt"/>
        <a:ea typeface=""/>
        <a:cs typeface="Prompt"/>
      </a:majorFont>
      <a:minorFont>
        <a:latin typeface="Prompt ExtraLight"/>
        <a:ea typeface=""/>
        <a:cs typeface="Prompt Extra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24813</TotalTime>
  <Words>50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Prompt</vt:lpstr>
      <vt:lpstr>Prompt ExtraLight</vt:lpstr>
      <vt:lpstr>Prompt Light</vt:lpstr>
      <vt:lpstr>Prompt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PowerPointHub-Northern Light</dc:subject>
  <dc:creator>𝐀𝐍𝐄𝐌𝐎𝐍𝐄</dc:creator>
  <cp:lastModifiedBy>BELEN . DOMINGUEZ QUIROZ</cp:lastModifiedBy>
  <cp:revision>1</cp:revision>
  <dcterms:created xsi:type="dcterms:W3CDTF">2021-11-03T15:08:21Z</dcterms:created>
  <dcterms:modified xsi:type="dcterms:W3CDTF">2022-09-08T03:18:42Z</dcterms:modified>
</cp:coreProperties>
</file>