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6965-F37C-45D0-BE97-262CC63DD56B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60-2B93-402B-A140-590CF43B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6965-F37C-45D0-BE97-262CC63DD56B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60-2B93-402B-A140-590CF43B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5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6965-F37C-45D0-BE97-262CC63DD56B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60-2B93-402B-A140-590CF43B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08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6965-F37C-45D0-BE97-262CC63DD56B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60-2B93-402B-A140-590CF43B8E1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9282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6965-F37C-45D0-BE97-262CC63DD56B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60-2B93-402B-A140-590CF43B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55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6965-F37C-45D0-BE97-262CC63DD56B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60-2B93-402B-A140-590CF43B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3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6965-F37C-45D0-BE97-262CC63DD56B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60-2B93-402B-A140-590CF43B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60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6965-F37C-45D0-BE97-262CC63DD56B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60-2B93-402B-A140-590CF43B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39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6965-F37C-45D0-BE97-262CC63DD56B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60-2B93-402B-A140-590CF43B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6965-F37C-45D0-BE97-262CC63DD56B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60-2B93-402B-A140-590CF43B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9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6965-F37C-45D0-BE97-262CC63DD56B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60-2B93-402B-A140-590CF43B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6965-F37C-45D0-BE97-262CC63DD56B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60-2B93-402B-A140-590CF43B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9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6965-F37C-45D0-BE97-262CC63DD56B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60-2B93-402B-A140-590CF43B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0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6965-F37C-45D0-BE97-262CC63DD56B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60-2B93-402B-A140-590CF43B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6965-F37C-45D0-BE97-262CC63DD56B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60-2B93-402B-A140-590CF43B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6965-F37C-45D0-BE97-262CC63DD56B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60-2B93-402B-A140-590CF43B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8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6965-F37C-45D0-BE97-262CC63DD56B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60-2B93-402B-A140-590CF43B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376965-F37C-45D0-BE97-262CC63DD56B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A960-2B93-402B-A140-590CF43B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05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729" y="309094"/>
            <a:ext cx="11230377" cy="399936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The Role of Traditional African Knowledge Systems in Modern Information Technology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797" y="4764501"/>
            <a:ext cx="9413943" cy="861420"/>
          </a:xfrm>
        </p:spPr>
        <p:txBody>
          <a:bodyPr>
            <a:normAutofit/>
          </a:bodyPr>
          <a:lstStyle/>
          <a:p>
            <a:r>
              <a:rPr lang="en-US" sz="2400" b="1" dirty="0"/>
              <a:t>Exploring How African Cultural Wisdom Can Inspire IT Innovations</a:t>
            </a:r>
          </a:p>
        </p:txBody>
      </p:sp>
    </p:spTree>
    <p:extLst>
      <p:ext uri="{BB962C8B-B14F-4D97-AF65-F5344CB8AC3E}">
        <p14:creationId xmlns:p14="http://schemas.microsoft.com/office/powerpoint/2010/main" val="194525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Summary of key points: The value of traditional African knowledge in shaping IT </a:t>
            </a:r>
            <a:r>
              <a:rPr lang="en-US" sz="2800" dirty="0" smtClean="0"/>
              <a:t>innovations</a:t>
            </a:r>
          </a:p>
          <a:p>
            <a:endParaRPr lang="en-US" sz="2800" dirty="0"/>
          </a:p>
          <a:p>
            <a:r>
              <a:rPr lang="en-US" sz="2800" dirty="0"/>
              <a:t>Call to Action: Encouraging exploration of cultural insights for future technological advancements</a:t>
            </a:r>
          </a:p>
        </p:txBody>
      </p:sp>
    </p:spTree>
    <p:extLst>
      <p:ext uri="{BB962C8B-B14F-4D97-AF65-F5344CB8AC3E}">
        <p14:creationId xmlns:p14="http://schemas.microsoft.com/office/powerpoint/2010/main" val="10422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49521" y="1343121"/>
            <a:ext cx="1007359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Brief overview of African culture’s rich heritage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 of traditional knowledge 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integrating cultural insights into modern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 </a:t>
            </a:r>
          </a:p>
        </p:txBody>
      </p:sp>
    </p:spTree>
    <p:extLst>
      <p:ext uri="{BB962C8B-B14F-4D97-AF65-F5344CB8AC3E}">
        <p14:creationId xmlns:p14="http://schemas.microsoft.com/office/powerpoint/2010/main" val="248414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African Knowledge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975645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Oral </a:t>
            </a:r>
            <a:r>
              <a:rPr lang="en-US" sz="2800" dirty="0" smtClean="0"/>
              <a:t>Traditions</a:t>
            </a:r>
            <a:r>
              <a:rPr lang="en-US" sz="2800" dirty="0"/>
              <a:t>: Storytelling, proverbs, and </a:t>
            </a:r>
            <a:r>
              <a:rPr lang="en-US" sz="2800" dirty="0" smtClean="0"/>
              <a:t>myths</a:t>
            </a:r>
          </a:p>
          <a:p>
            <a:r>
              <a:rPr lang="en-US" sz="2800" dirty="0"/>
              <a:t>Indigenous Practices: Herbal medicine, agriculture, and </a:t>
            </a:r>
            <a:r>
              <a:rPr lang="en-US" sz="2800" dirty="0" smtClean="0"/>
              <a:t>craftsmanship</a:t>
            </a:r>
          </a:p>
          <a:p>
            <a:r>
              <a:rPr lang="en-US" sz="2800" dirty="0"/>
              <a:t>Social Structures: Community-based learning and knowledge sharing</a:t>
            </a:r>
          </a:p>
        </p:txBody>
      </p:sp>
    </p:spTree>
    <p:extLst>
      <p:ext uri="{BB962C8B-B14F-4D97-AF65-F5344CB8AC3E}">
        <p14:creationId xmlns:p14="http://schemas.microsoft.com/office/powerpoint/2010/main" val="284706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10429719" cy="1865479"/>
          </a:xfrm>
        </p:spPr>
        <p:txBody>
          <a:bodyPr/>
          <a:lstStyle/>
          <a:p>
            <a:r>
              <a:rPr lang="en-US" dirty="0"/>
              <a:t>Case Study 1: Indigenous Knowledge and Environmental Sustainability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735" y="2091554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Example: The use of traditional knowledge in sustainable agriculture practices (e.g., crop rotation, soil fertility management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Relevance to IT: Application of traditional ecological knowledge in environmental monitoring </a:t>
            </a:r>
            <a:r>
              <a:rPr lang="en-US" sz="2800" dirty="0" smtClean="0"/>
              <a:t>systems</a:t>
            </a:r>
          </a:p>
          <a:p>
            <a:r>
              <a:rPr lang="en-US" sz="2800" dirty="0"/>
              <a:t>"Traditional practices have influenced modern environmental technologies like precision agriculture and climate modeling."</a:t>
            </a:r>
          </a:p>
        </p:txBody>
      </p:sp>
    </p:spTree>
    <p:extLst>
      <p:ext uri="{BB962C8B-B14F-4D97-AF65-F5344CB8AC3E}">
        <p14:creationId xmlns:p14="http://schemas.microsoft.com/office/powerpoint/2010/main" val="424968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2: African Art and Digital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Example: Digital art inspired by African motifs and </a:t>
            </a:r>
            <a:r>
              <a:rPr lang="en-US" sz="2800" dirty="0" smtClean="0"/>
              <a:t>patterns</a:t>
            </a:r>
          </a:p>
          <a:p>
            <a:r>
              <a:rPr lang="en-US" sz="2800" dirty="0"/>
              <a:t>Relevance to IT: Development of software for digital art creation, cultural preservation through virtual </a:t>
            </a:r>
            <a:r>
              <a:rPr lang="en-US" sz="2800" dirty="0" smtClean="0"/>
              <a:t>museums</a:t>
            </a:r>
          </a:p>
          <a:p>
            <a:r>
              <a:rPr lang="en-US" sz="2800" b="1" dirty="0"/>
              <a:t>Text Box:</a:t>
            </a:r>
            <a:r>
              <a:rPr lang="en-US" sz="2800" dirty="0"/>
              <a:t> "African art influences digital design and software development, promoting cultural heritage through technology."</a:t>
            </a:r>
          </a:p>
        </p:txBody>
      </p:sp>
    </p:spTree>
    <p:extLst>
      <p:ext uri="{BB962C8B-B14F-4D97-AF65-F5344CB8AC3E}">
        <p14:creationId xmlns:p14="http://schemas.microsoft.com/office/powerpoint/2010/main" val="81888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3: African Oral Traditions and Digital Storytelling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Example: Digital platforms for preserving and sharing oral histories (e.g., storytelling apps, online archives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Relevance to IT: Creating platforms for cultural preservation and </a:t>
            </a:r>
            <a:r>
              <a:rPr lang="en-US" sz="2800" dirty="0" smtClean="0"/>
              <a:t>education</a:t>
            </a:r>
          </a:p>
          <a:p>
            <a:r>
              <a:rPr lang="en-US" sz="2800" b="1" dirty="0"/>
              <a:t>Text Box:</a:t>
            </a:r>
            <a:r>
              <a:rPr lang="en-US" sz="2800" dirty="0"/>
              <a:t> "Technology enables the preservation and dissemination of African oral traditions to a global audience."</a:t>
            </a:r>
          </a:p>
        </p:txBody>
      </p:sp>
    </p:spTree>
    <p:extLst>
      <p:ext uri="{BB962C8B-B14F-4D97-AF65-F5344CB8AC3E}">
        <p14:creationId xmlns:p14="http://schemas.microsoft.com/office/powerpoint/2010/main" val="263577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Integrating Traditional Knowledge in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Cultural Enrichment:</a:t>
            </a:r>
            <a:r>
              <a:rPr lang="en-US" sz="2800" dirty="0"/>
              <a:t> Infusing cultural perspectives into technology </a:t>
            </a:r>
            <a:r>
              <a:rPr lang="en-US" sz="2800" dirty="0" smtClean="0"/>
              <a:t>design</a:t>
            </a:r>
          </a:p>
          <a:p>
            <a:r>
              <a:rPr lang="en-US" sz="2800" b="1" dirty="0"/>
              <a:t>Innovation:</a:t>
            </a:r>
            <a:r>
              <a:rPr lang="en-US" sz="2800" dirty="0"/>
              <a:t> Drawing inspiration from traditional practices for new tech </a:t>
            </a:r>
            <a:r>
              <a:rPr lang="en-US" sz="2800" dirty="0" smtClean="0"/>
              <a:t>solutions</a:t>
            </a:r>
          </a:p>
          <a:p>
            <a:r>
              <a:rPr lang="en-US" sz="2800" b="1" dirty="0"/>
              <a:t>Preservation:</a:t>
            </a:r>
            <a:r>
              <a:rPr lang="en-US" sz="2800" dirty="0"/>
              <a:t> Using technology to document and maintain cultural heritage</a:t>
            </a:r>
          </a:p>
        </p:txBody>
      </p:sp>
    </p:spTree>
    <p:extLst>
      <p:ext uri="{BB962C8B-B14F-4D97-AF65-F5344CB8AC3E}">
        <p14:creationId xmlns:p14="http://schemas.microsoft.com/office/powerpoint/2010/main" val="233877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Cultural Sensitivity:</a:t>
            </a:r>
            <a:r>
              <a:rPr lang="en-US" sz="3200" dirty="0"/>
              <a:t> Ensuring respectful representation of traditional </a:t>
            </a:r>
            <a:r>
              <a:rPr lang="en-US" sz="3200" dirty="0" smtClean="0"/>
              <a:t>knowledge</a:t>
            </a:r>
          </a:p>
          <a:p>
            <a:r>
              <a:rPr lang="en-US" sz="3200" b="1" dirty="0"/>
              <a:t>Accessibility:</a:t>
            </a:r>
            <a:r>
              <a:rPr lang="en-US" sz="3200" dirty="0"/>
              <a:t> Bridging the gap between traditional practices and modern </a:t>
            </a:r>
            <a:r>
              <a:rPr lang="en-US" sz="3200" dirty="0" smtClean="0"/>
              <a:t>technologies</a:t>
            </a:r>
          </a:p>
          <a:p>
            <a:r>
              <a:rPr lang="en-US" sz="3200" b="1" dirty="0"/>
              <a:t>Collaboration:</a:t>
            </a:r>
            <a:r>
              <a:rPr lang="en-US" sz="3200" dirty="0"/>
              <a:t> Working with local communities to gather and validate knowledge</a:t>
            </a:r>
          </a:p>
        </p:txBody>
      </p:sp>
    </p:spTree>
    <p:extLst>
      <p:ext uri="{BB962C8B-B14F-4D97-AF65-F5344CB8AC3E}">
        <p14:creationId xmlns:p14="http://schemas.microsoft.com/office/powerpoint/2010/main" val="508945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Collaborative Projects:</a:t>
            </a:r>
            <a:r>
              <a:rPr lang="en-US" sz="2800" dirty="0"/>
              <a:t> Encouraging partnerships between technologists and cultural </a:t>
            </a:r>
            <a:r>
              <a:rPr lang="en-US" sz="2800" dirty="0" smtClean="0"/>
              <a:t>experts</a:t>
            </a:r>
          </a:p>
          <a:p>
            <a:r>
              <a:rPr lang="en-US" sz="2800" b="1" dirty="0"/>
              <a:t>Research Opportunities:</a:t>
            </a:r>
            <a:r>
              <a:rPr lang="en-US" sz="2800" dirty="0"/>
              <a:t> Exploring new areas where traditional knowledge can inspire IT </a:t>
            </a:r>
            <a:r>
              <a:rPr lang="en-US" sz="2800" dirty="0" smtClean="0"/>
              <a:t>solutions</a:t>
            </a:r>
          </a:p>
          <a:p>
            <a:r>
              <a:rPr lang="en-US" sz="2800" b="1" dirty="0"/>
              <a:t>Educational Initiatives:</a:t>
            </a:r>
            <a:r>
              <a:rPr lang="en-US" sz="2800" dirty="0"/>
              <a:t> Promoting awareness of African cultural contributions to technology</a:t>
            </a:r>
          </a:p>
        </p:txBody>
      </p:sp>
    </p:spTree>
    <p:extLst>
      <p:ext uri="{BB962C8B-B14F-4D97-AF65-F5344CB8AC3E}">
        <p14:creationId xmlns:p14="http://schemas.microsoft.com/office/powerpoint/2010/main" val="2125042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380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The Role of Traditional African Knowledge Systems in Modern Information Technology</vt:lpstr>
      <vt:lpstr>Introduction</vt:lpstr>
      <vt:lpstr>Traditional African Knowledge Systems</vt:lpstr>
      <vt:lpstr>Case Study 1: Indigenous Knowledge and Environmental Sustainability</vt:lpstr>
      <vt:lpstr>Case Study 2: African Art and Digital Media</vt:lpstr>
      <vt:lpstr>Case Study 3: African Oral Traditions and Digital Storytelling</vt:lpstr>
      <vt:lpstr>Benefits of Integrating Traditional Knowledge in IT</vt:lpstr>
      <vt:lpstr>Challenges and Considerations</vt:lpstr>
      <vt:lpstr>Future Directions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Traditional African Knowledge Systems in Modern Information Technology</dc:title>
  <dc:creator>Dekut_Tech</dc:creator>
  <cp:lastModifiedBy>Dekut_Tech</cp:lastModifiedBy>
  <cp:revision>3</cp:revision>
  <dcterms:created xsi:type="dcterms:W3CDTF">2024-07-22T10:55:13Z</dcterms:created>
  <dcterms:modified xsi:type="dcterms:W3CDTF">2024-07-22T11:12:33Z</dcterms:modified>
</cp:coreProperties>
</file>