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8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2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3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941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62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26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7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6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1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1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9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9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5AD6-99EF-420A-B0E2-E6F31086FEE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F748-7379-46E2-BF8B-440FB784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6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DD5AD6-99EF-420A-B0E2-E6F31086FEE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F748-7379-46E2-BF8B-440FB784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92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772" y="2890234"/>
            <a:ext cx="10423152" cy="3329581"/>
          </a:xfrm>
        </p:spPr>
        <p:txBody>
          <a:bodyPr/>
          <a:lstStyle/>
          <a:p>
            <a:pPr algn="ctr"/>
            <a:r>
              <a:rPr lang="en-US" sz="6600" dirty="0" smtClean="0"/>
              <a:t>Autobiography of     </a:t>
            </a:r>
            <a:r>
              <a:rPr lang="en-US" sz="6600" dirty="0" err="1" smtClean="0"/>
              <a:t>Iyaya</a:t>
            </a:r>
            <a:r>
              <a:rPr lang="en-US" sz="6600" dirty="0" smtClean="0"/>
              <a:t> </a:t>
            </a:r>
            <a:r>
              <a:rPr lang="en-US" sz="6600" dirty="0" err="1" smtClean="0"/>
              <a:t>Phanuel</a:t>
            </a:r>
            <a:r>
              <a:rPr lang="en-US" sz="6600" dirty="0" smtClean="0"/>
              <a:t> </a:t>
            </a:r>
            <a:r>
              <a:rPr lang="en-US" sz="6600" dirty="0" err="1" smtClean="0"/>
              <a:t>Makhakha</a:t>
            </a:r>
            <a:endParaRPr lang="en-US" sz="66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2" t="16473" r="24175" b="55814"/>
          <a:stretch/>
        </p:blipFill>
        <p:spPr>
          <a:xfrm>
            <a:off x="4481848" y="888643"/>
            <a:ext cx="2794715" cy="2137894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4937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Early Beginnings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06828"/>
            <a:ext cx="8946541" cy="4741571"/>
          </a:xfrm>
        </p:spPr>
        <p:txBody>
          <a:bodyPr/>
          <a:lstStyle/>
          <a:p>
            <a:r>
              <a:rPr lang="en-US" b="1" dirty="0"/>
              <a:t>Birth and Early Life</a:t>
            </a:r>
            <a:endParaRPr lang="en-US" dirty="0"/>
          </a:p>
          <a:p>
            <a:pPr lvl="0"/>
            <a:r>
              <a:rPr lang="en-US" b="1" dirty="0"/>
              <a:t>Date &amp; Place</a:t>
            </a:r>
            <a:r>
              <a:rPr lang="en-US" dirty="0"/>
              <a:t>: Born March 5, 1997, in Kenya.</a:t>
            </a:r>
          </a:p>
          <a:p>
            <a:pPr lvl="0"/>
            <a:r>
              <a:rPr lang="en-US" b="1" dirty="0"/>
              <a:t>Parents</a:t>
            </a:r>
            <a:r>
              <a:rPr lang="en-US" dirty="0"/>
              <a:t>: Hardworking, instilled values of perseverance, integrity, and education.</a:t>
            </a:r>
          </a:p>
          <a:p>
            <a:pPr lvl="0"/>
            <a:r>
              <a:rPr lang="en-US" b="1" dirty="0"/>
              <a:t>Childhood</a:t>
            </a:r>
            <a:r>
              <a:rPr lang="en-US" dirty="0"/>
              <a:t>: Vibrant village life with lush forests and community spirit.</a:t>
            </a:r>
          </a:p>
          <a:p>
            <a:pPr lvl="0"/>
            <a:r>
              <a:rPr lang="en-US" b="1" dirty="0"/>
              <a:t>Early Interests</a:t>
            </a:r>
            <a:r>
              <a:rPr lang="en-US" dirty="0"/>
              <a:t>: Curiosity about technology; took apart radios and clocks.</a:t>
            </a:r>
          </a:p>
          <a:p>
            <a:r>
              <a:rPr lang="en-US" b="1" dirty="0"/>
              <a:t>First Encounter with Technology</a:t>
            </a:r>
            <a:endParaRPr lang="en-US" dirty="0"/>
          </a:p>
          <a:p>
            <a:pPr lvl="0"/>
            <a:r>
              <a:rPr lang="en-US" b="1" dirty="0"/>
              <a:t>Village’s First Computer</a:t>
            </a:r>
            <a:r>
              <a:rPr lang="en-US" dirty="0"/>
              <a:t>: Excitement at the community center.</a:t>
            </a:r>
          </a:p>
          <a:p>
            <a:pPr lvl="0"/>
            <a:r>
              <a:rPr lang="en-US" b="1" dirty="0"/>
              <a:t>Initial Learning</a:t>
            </a:r>
            <a:r>
              <a:rPr lang="en-US" dirty="0"/>
              <a:t>: Typed first words and saw first lines of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Primary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52282"/>
            <a:ext cx="8946541" cy="4896117"/>
          </a:xfrm>
        </p:spPr>
        <p:txBody>
          <a:bodyPr>
            <a:normAutofit/>
          </a:bodyPr>
          <a:lstStyle/>
          <a:p>
            <a:r>
              <a:rPr lang="en-US" b="1" dirty="0"/>
              <a:t>St. Paul Thomas Academy (2008-2010)</a:t>
            </a:r>
            <a:endParaRPr lang="en-US" sz="1800" dirty="0"/>
          </a:p>
          <a:p>
            <a:pPr lvl="0"/>
            <a:r>
              <a:rPr lang="en-US" b="1" dirty="0"/>
              <a:t>Start of Formal Education</a:t>
            </a:r>
            <a:r>
              <a:rPr lang="en-US" dirty="0"/>
              <a:t>: Began at age 11.</a:t>
            </a:r>
            <a:endParaRPr lang="en-US" sz="1800" dirty="0"/>
          </a:p>
          <a:p>
            <a:pPr lvl="0"/>
            <a:r>
              <a:rPr lang="en-US" b="1" dirty="0"/>
              <a:t>Favorite Subjects</a:t>
            </a:r>
            <a:r>
              <a:rPr lang="en-US" dirty="0"/>
              <a:t>: Mathematics and Science.</a:t>
            </a:r>
            <a:endParaRPr lang="en-US" sz="1800" dirty="0"/>
          </a:p>
          <a:p>
            <a:pPr lvl="0"/>
            <a:r>
              <a:rPr lang="en-US" b="1" dirty="0"/>
              <a:t>First Experiences</a:t>
            </a:r>
            <a:r>
              <a:rPr lang="en-US" dirty="0"/>
              <a:t>:</a:t>
            </a:r>
            <a:endParaRPr lang="en-US" sz="1800" dirty="0"/>
          </a:p>
          <a:p>
            <a:pPr lvl="1"/>
            <a:r>
              <a:rPr lang="en-US" b="1" dirty="0"/>
              <a:t>Mathematics</a:t>
            </a:r>
            <a:r>
              <a:rPr lang="en-US" dirty="0"/>
              <a:t>: Enthusiastic problem solver.</a:t>
            </a:r>
            <a:endParaRPr lang="en-US" sz="1600" dirty="0"/>
          </a:p>
          <a:p>
            <a:pPr lvl="1"/>
            <a:r>
              <a:rPr lang="en-US" b="1" dirty="0"/>
              <a:t>Science</a:t>
            </a:r>
            <a:r>
              <a:rPr lang="en-US" dirty="0"/>
              <a:t>: Interest in electricity and machines.</a:t>
            </a:r>
            <a:endParaRPr lang="en-US" sz="1600" dirty="0"/>
          </a:p>
          <a:p>
            <a:pPr lvl="1"/>
            <a:r>
              <a:rPr lang="en-US" b="1" dirty="0"/>
              <a:t>Computer Lab</a:t>
            </a:r>
            <a:r>
              <a:rPr lang="en-US" dirty="0"/>
              <a:t>: Introduced to word processing, spreadsheets, and programming.</a:t>
            </a:r>
            <a:endParaRPr lang="en-US" sz="1600" dirty="0"/>
          </a:p>
          <a:p>
            <a:pPr lvl="1"/>
            <a:r>
              <a:rPr lang="en-US" b="1" dirty="0"/>
              <a:t>Influential Teacher</a:t>
            </a:r>
            <a:r>
              <a:rPr lang="en-US" dirty="0"/>
              <a:t>: Mrs. </a:t>
            </a:r>
            <a:r>
              <a:rPr lang="en-US" dirty="0" err="1"/>
              <a:t>Njeri’s</a:t>
            </a:r>
            <a:r>
              <a:rPr lang="en-US" dirty="0"/>
              <a:t> encouragement in technology.</a:t>
            </a:r>
            <a:endParaRPr lang="en-US" sz="1600" dirty="0"/>
          </a:p>
          <a:p>
            <a:r>
              <a:rPr lang="en-US" b="1" dirty="0"/>
              <a:t>Achievements</a:t>
            </a:r>
            <a:endParaRPr lang="en-US" sz="1800" dirty="0"/>
          </a:p>
          <a:p>
            <a:r>
              <a:rPr lang="en-US" b="1" dirty="0"/>
              <a:t>KCPE Exams</a:t>
            </a:r>
            <a:r>
              <a:rPr lang="en-US" dirty="0"/>
              <a:t>: Scored 386 marks, achieving an A- grade.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4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Secondary Education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St. Anthony Boys High School (2011-2014)</a:t>
            </a:r>
            <a:endParaRPr lang="en-US" sz="1800" dirty="0"/>
          </a:p>
          <a:p>
            <a:pPr lvl="0"/>
            <a:r>
              <a:rPr lang="en-US" b="1" dirty="0"/>
              <a:t>Transition</a:t>
            </a:r>
            <a:r>
              <a:rPr lang="en-US" dirty="0"/>
              <a:t>: From primary to a more demanding secondary school.</a:t>
            </a:r>
            <a:endParaRPr lang="en-US" sz="1800" dirty="0"/>
          </a:p>
          <a:p>
            <a:pPr lvl="0"/>
            <a:r>
              <a:rPr lang="en-US" b="1" dirty="0"/>
              <a:t>Academic Focus</a:t>
            </a:r>
            <a:r>
              <a:rPr lang="en-US" dirty="0"/>
              <a:t>: Chose Mathematics, Physics, and Computer Studies.</a:t>
            </a:r>
            <a:endParaRPr lang="en-US" sz="1800" dirty="0"/>
          </a:p>
          <a:p>
            <a:pPr lvl="0"/>
            <a:r>
              <a:rPr lang="en-US" b="1" dirty="0"/>
              <a:t>Key Experience</a:t>
            </a:r>
            <a:r>
              <a:rPr lang="en-US" dirty="0"/>
              <a:t>:</a:t>
            </a:r>
            <a:endParaRPr lang="en-US" sz="1800" dirty="0"/>
          </a:p>
          <a:p>
            <a:pPr lvl="1"/>
            <a:r>
              <a:rPr lang="en-US" b="1" dirty="0"/>
              <a:t>First Program</a:t>
            </a:r>
            <a:r>
              <a:rPr lang="en-US" dirty="0"/>
              <a:t>: Created a simple calculator application.</a:t>
            </a:r>
            <a:endParaRPr lang="en-US" sz="1600" dirty="0"/>
          </a:p>
          <a:p>
            <a:r>
              <a:rPr lang="en-US" b="1" dirty="0"/>
              <a:t>Final Exams</a:t>
            </a:r>
            <a:r>
              <a:rPr lang="en-US" dirty="0"/>
              <a:t>: Achieved an A- grade with 79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University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75008"/>
            <a:ext cx="8946541" cy="4973391"/>
          </a:xfrm>
        </p:spPr>
        <p:txBody>
          <a:bodyPr/>
          <a:lstStyle/>
          <a:p>
            <a:r>
              <a:rPr lang="en-US" b="1" dirty="0" err="1"/>
              <a:t>Dedan</a:t>
            </a:r>
            <a:r>
              <a:rPr lang="en-US" b="1" dirty="0"/>
              <a:t> Kimathi University of Technology (2015-2019)</a:t>
            </a:r>
            <a:endParaRPr lang="en-US" sz="1800" dirty="0"/>
          </a:p>
          <a:p>
            <a:pPr lvl="0"/>
            <a:r>
              <a:rPr lang="en-US" b="1" dirty="0"/>
              <a:t>Degree Pursued</a:t>
            </a:r>
            <a:r>
              <a:rPr lang="en-US" dirty="0"/>
              <a:t>: Bachelor of Science in Information Technology.</a:t>
            </a:r>
            <a:endParaRPr lang="en-US" sz="1800" dirty="0"/>
          </a:p>
          <a:p>
            <a:pPr lvl="0"/>
            <a:r>
              <a:rPr lang="en-US" b="1" dirty="0"/>
              <a:t>Campus Life</a:t>
            </a:r>
            <a:r>
              <a:rPr lang="en-US" dirty="0"/>
              <a:t>:</a:t>
            </a:r>
            <a:endParaRPr lang="en-US" sz="1800" dirty="0"/>
          </a:p>
          <a:p>
            <a:pPr lvl="1"/>
            <a:r>
              <a:rPr lang="en-US" b="1" dirty="0"/>
              <a:t>Tech Club</a:t>
            </a:r>
            <a:r>
              <a:rPr lang="en-US" dirty="0"/>
              <a:t>: Collaborated on tech projects.</a:t>
            </a:r>
            <a:endParaRPr lang="en-US" sz="1600" dirty="0"/>
          </a:p>
          <a:p>
            <a:pPr lvl="1"/>
            <a:r>
              <a:rPr lang="en-US" b="1" dirty="0"/>
              <a:t>Specialization</a:t>
            </a:r>
            <a:r>
              <a:rPr lang="en-US" dirty="0"/>
              <a:t>: Networking and security.</a:t>
            </a:r>
            <a:endParaRPr lang="en-US" sz="1600" dirty="0"/>
          </a:p>
          <a:p>
            <a:pPr lvl="1"/>
            <a:r>
              <a:rPr lang="en-US" b="1" dirty="0"/>
              <a:t>Research and Certifications</a:t>
            </a:r>
            <a:r>
              <a:rPr lang="en-US" dirty="0"/>
              <a:t>:</a:t>
            </a:r>
            <a:endParaRPr lang="en-US" sz="1600" dirty="0"/>
          </a:p>
          <a:p>
            <a:pPr lvl="2"/>
            <a:r>
              <a:rPr lang="en-US" b="1" dirty="0"/>
              <a:t>CCNA</a:t>
            </a:r>
            <a:r>
              <a:rPr lang="en-US" dirty="0"/>
              <a:t>: Cisco Certified Network Associate.</a:t>
            </a:r>
            <a:endParaRPr lang="en-US" sz="1400" dirty="0"/>
          </a:p>
          <a:p>
            <a:pPr lvl="2"/>
            <a:r>
              <a:rPr lang="en-US" b="1" dirty="0"/>
              <a:t>Fortinet NSE</a:t>
            </a:r>
            <a:r>
              <a:rPr lang="en-US" dirty="0"/>
              <a:t>: Network Security Expert certifications.</a:t>
            </a:r>
            <a:endParaRPr lang="en-US" sz="1400" dirty="0"/>
          </a:p>
          <a:p>
            <a:r>
              <a:rPr lang="en-US" b="1" dirty="0"/>
              <a:t>Internships and Practical Experience</a:t>
            </a:r>
            <a:endParaRPr lang="en-US" sz="1800" dirty="0"/>
          </a:p>
          <a:p>
            <a:pPr lvl="0"/>
            <a:r>
              <a:rPr lang="en-US" b="1" dirty="0"/>
              <a:t>Internships</a:t>
            </a:r>
            <a:r>
              <a:rPr lang="en-US" dirty="0"/>
              <a:t>: Local ISP, Technical Support, and other roles.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2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Early Career and Professional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Career Milestones</a:t>
            </a:r>
            <a:endParaRPr lang="en-US" dirty="0"/>
          </a:p>
          <a:p>
            <a:pPr lvl="0"/>
            <a:r>
              <a:rPr lang="en-US" b="1" dirty="0" err="1"/>
              <a:t>Rimaya</a:t>
            </a:r>
            <a:r>
              <a:rPr lang="en-US" b="1" dirty="0"/>
              <a:t> Cyber (2015)</a:t>
            </a:r>
            <a:r>
              <a:rPr lang="en-US" dirty="0"/>
              <a:t>: Cyber manager.</a:t>
            </a:r>
          </a:p>
          <a:p>
            <a:pPr lvl="0"/>
            <a:r>
              <a:rPr lang="en-US" b="1" dirty="0"/>
              <a:t>Microsoft Office Trainer (2017-2018)</a:t>
            </a:r>
            <a:r>
              <a:rPr lang="en-US" dirty="0"/>
              <a:t>: Training in productivity tools.</a:t>
            </a:r>
          </a:p>
          <a:p>
            <a:pPr lvl="0"/>
            <a:r>
              <a:rPr lang="en-US" b="1" dirty="0"/>
              <a:t>ICT Technical Support Specialist (2020)</a:t>
            </a:r>
            <a:r>
              <a:rPr lang="en-US" dirty="0"/>
              <a:t>: Nairobi Centre for International Arbitration.</a:t>
            </a:r>
          </a:p>
          <a:p>
            <a:pPr lvl="0"/>
            <a:r>
              <a:rPr lang="en-US" b="1" dirty="0" err="1"/>
              <a:t>Otomart</a:t>
            </a:r>
            <a:r>
              <a:rPr lang="en-US" b="1" dirty="0"/>
              <a:t> Supermarket </a:t>
            </a:r>
            <a:r>
              <a:rPr lang="en-US" b="1" dirty="0" err="1"/>
              <a:t>Mutalia</a:t>
            </a:r>
            <a:r>
              <a:rPr lang="en-US" b="1" dirty="0"/>
              <a:t> (2021)</a:t>
            </a:r>
            <a:r>
              <a:rPr lang="en-US" dirty="0"/>
              <a:t>: Maintenance and sales of electronics.</a:t>
            </a:r>
          </a:p>
          <a:p>
            <a:r>
              <a:rPr lang="en-US" b="1" dirty="0"/>
              <a:t>Additional Certifications</a:t>
            </a:r>
            <a:endParaRPr lang="en-US" dirty="0"/>
          </a:p>
          <a:p>
            <a:pPr lvl="0"/>
            <a:r>
              <a:rPr lang="en-US" b="1" dirty="0"/>
              <a:t>Internet of Things, Networking Basics, Introduction to Cybersecurity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Skills and Expertise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Hardware</a:t>
            </a:r>
            <a:r>
              <a:rPr lang="en-US" dirty="0"/>
              <a:t>: Assembly, maintenance, and troubleshooting.</a:t>
            </a:r>
          </a:p>
          <a:p>
            <a:pPr lvl="0"/>
            <a:r>
              <a:rPr lang="en-US" b="1" dirty="0"/>
              <a:t>Software</a:t>
            </a:r>
            <a:r>
              <a:rPr lang="en-US" dirty="0"/>
              <a:t>: Proficient in Microsoft Office, debugging, and troubleshooting.</a:t>
            </a:r>
          </a:p>
          <a:p>
            <a:pPr lvl="0"/>
            <a:r>
              <a:rPr lang="en-US" b="1" dirty="0"/>
              <a:t>Operating Systems</a:t>
            </a:r>
            <a:r>
              <a:rPr lang="en-US" dirty="0"/>
              <a:t>: Windows, Linux, Google Chrome OS.</a:t>
            </a:r>
          </a:p>
          <a:p>
            <a:pPr lvl="0"/>
            <a:r>
              <a:rPr lang="en-US" b="1" dirty="0"/>
              <a:t>Networking</a:t>
            </a:r>
            <a:r>
              <a:rPr lang="en-US" dirty="0"/>
              <a:t>: Configuration, troubleshooting, CCNA.</a:t>
            </a:r>
          </a:p>
          <a:p>
            <a:pPr lvl="0"/>
            <a:r>
              <a:rPr lang="en-US" b="1" dirty="0"/>
              <a:t>Security</a:t>
            </a:r>
            <a:r>
              <a:rPr lang="en-US" dirty="0"/>
              <a:t>: Firewalls, intrusion detection, cybersecurity policies.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0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Personal Interests and Future Aspirations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Volunteer Work and Hobbies</a:t>
            </a:r>
            <a:endParaRPr lang="en-US" dirty="0"/>
          </a:p>
          <a:p>
            <a:pPr lvl="0"/>
            <a:r>
              <a:rPr lang="en-US" b="1" dirty="0"/>
              <a:t>Volunteering</a:t>
            </a:r>
            <a:r>
              <a:rPr lang="en-US" dirty="0"/>
              <a:t>: Basic computer literacy classes for youth.</a:t>
            </a:r>
          </a:p>
          <a:p>
            <a:pPr lvl="0"/>
            <a:r>
              <a:rPr lang="en-US" b="1" dirty="0"/>
              <a:t>Reading</a:t>
            </a:r>
            <a:r>
              <a:rPr lang="en-US" dirty="0"/>
              <a:t>: Books on technology and biographies.</a:t>
            </a:r>
          </a:p>
          <a:p>
            <a:pPr lvl="0"/>
            <a:r>
              <a:rPr lang="en-US" b="1" dirty="0"/>
              <a:t>Blogging</a:t>
            </a:r>
            <a:r>
              <a:rPr lang="en-US" dirty="0"/>
              <a:t>: “Tech Horizons with </a:t>
            </a:r>
            <a:r>
              <a:rPr lang="en-US" dirty="0" err="1"/>
              <a:t>Iyaya</a:t>
            </a:r>
            <a:r>
              <a:rPr lang="en-US" dirty="0"/>
              <a:t>” - Discussing IT trends and insights.</a:t>
            </a:r>
          </a:p>
          <a:p>
            <a:r>
              <a:rPr lang="en-US" b="1" dirty="0"/>
              <a:t>Future Goals</a:t>
            </a:r>
            <a:endParaRPr lang="en-US" dirty="0"/>
          </a:p>
          <a:p>
            <a:pPr lvl="0"/>
            <a:r>
              <a:rPr lang="en-US" b="1" dirty="0"/>
              <a:t>Aspirations</a:t>
            </a:r>
            <a:r>
              <a:rPr lang="en-US" dirty="0"/>
              <a:t>: Advancing in IT, exploring new technologies, and using skills for societal betterment.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9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US" dirty="0"/>
          </a:p>
          <a:p>
            <a:pPr lvl="0"/>
            <a:r>
              <a:rPr lang="en-US" b="1" dirty="0"/>
              <a:t>Journey</a:t>
            </a:r>
            <a:r>
              <a:rPr lang="en-US" dirty="0"/>
              <a:t>: From dismantling radios to becoming a skilled IT professional.</a:t>
            </a:r>
          </a:p>
          <a:p>
            <a:pPr lvl="0"/>
            <a:r>
              <a:rPr lang="en-US" b="1" dirty="0"/>
              <a:t>Commitment</a:t>
            </a:r>
            <a:r>
              <a:rPr lang="en-US" dirty="0"/>
              <a:t>: Continuous learning, personal growth, and contribution to the tech community.</a:t>
            </a:r>
          </a:p>
          <a:p>
            <a:r>
              <a:rPr lang="en-US" b="1" dirty="0"/>
              <a:t>Future Vision</a:t>
            </a:r>
            <a:r>
              <a:rPr lang="en-US" dirty="0"/>
              <a:t>: Creating a more connected and efficient world through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76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517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Autobiography of     Iyaya Phanuel Makhakha</vt:lpstr>
      <vt:lpstr>Early Beginnings</vt:lpstr>
      <vt:lpstr>Primary Education</vt:lpstr>
      <vt:lpstr>Secondary Education </vt:lpstr>
      <vt:lpstr>University Years</vt:lpstr>
      <vt:lpstr>Early Career and Professional Development</vt:lpstr>
      <vt:lpstr>Skills and Expertise</vt:lpstr>
      <vt:lpstr>Personal Interests and Future Aspirations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Autobiography of Iyaya Phanuel Makhakha</dc:title>
  <dc:creator>Dekut_Tech</dc:creator>
  <cp:lastModifiedBy>Dekut_Tech</cp:lastModifiedBy>
  <cp:revision>4</cp:revision>
  <dcterms:created xsi:type="dcterms:W3CDTF">2024-07-22T10:00:15Z</dcterms:created>
  <dcterms:modified xsi:type="dcterms:W3CDTF">2024-07-22T10:17:42Z</dcterms:modified>
</cp:coreProperties>
</file>