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F1EA19-8576-4C0A-A7FA-CAB69EFA8C2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5AAC77-12EB-444D-AA67-DF9525DD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685" y="1390918"/>
            <a:ext cx="8825658" cy="1931150"/>
          </a:xfrm>
        </p:spPr>
        <p:txBody>
          <a:bodyPr/>
          <a:lstStyle/>
          <a:p>
            <a:r>
              <a:rPr lang="en-US" dirty="0" smtClean="0"/>
              <a:t>Mobile Health App for Basic Medical Advice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22068"/>
            <a:ext cx="8825658" cy="1301447"/>
          </a:xfrm>
        </p:spPr>
        <p:txBody>
          <a:bodyPr/>
          <a:lstStyle/>
          <a:p>
            <a:r>
              <a:rPr lang="en-US" dirty="0"/>
              <a:t>Empowering Nairobi's Community with Accessible Health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997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Mobile Health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79561"/>
            <a:ext cx="8761412" cy="432730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b="1" dirty="0"/>
              <a:t>Overview:</a:t>
            </a:r>
            <a:r>
              <a:rPr lang="en-US" sz="2400" dirty="0"/>
              <a:t> A mobile application designed to provide basic medical advice, health tips, and a directory of local healthcare services.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To offer reliable health information and connect users with medical professionals.</a:t>
            </a:r>
          </a:p>
          <a:p>
            <a:r>
              <a:rPr lang="en-US" sz="2400" b="1" dirty="0" smtClean="0"/>
              <a:t>Bullet </a:t>
            </a:r>
            <a:r>
              <a:rPr lang="en-US" sz="2400" b="1" dirty="0"/>
              <a:t>Points:</a:t>
            </a:r>
            <a:endParaRPr lang="en-US" sz="2400" dirty="0"/>
          </a:p>
          <a:p>
            <a:r>
              <a:rPr lang="en-US" sz="2400" dirty="0"/>
              <a:t>Access Basic Medical Advice</a:t>
            </a:r>
          </a:p>
          <a:p>
            <a:r>
              <a:rPr lang="en-US" sz="2400" dirty="0"/>
              <a:t>Receive Daily Health Tips</a:t>
            </a:r>
          </a:p>
          <a:p>
            <a:r>
              <a:rPr lang="en-US" sz="2400" dirty="0"/>
              <a:t>Find Local Healthcare Providers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50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Mobile Health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3956"/>
            <a:ext cx="8761412" cy="451404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Health </a:t>
            </a:r>
            <a:r>
              <a:rPr lang="en-US" sz="2400" b="1" dirty="0"/>
              <a:t>Tips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Daily updates on health topics and preventive care.</a:t>
            </a:r>
          </a:p>
          <a:p>
            <a:r>
              <a:rPr lang="en-US" sz="2400" b="1" dirty="0"/>
              <a:t>Symptom Checker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tool for users to identify possible health issues.</a:t>
            </a:r>
          </a:p>
          <a:p>
            <a:r>
              <a:rPr lang="en-US" sz="2400" b="1" dirty="0"/>
              <a:t>Doctor Directory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Contact details for local clinics and hospitals.</a:t>
            </a:r>
          </a:p>
          <a:p>
            <a:r>
              <a:rPr lang="en-US" sz="2400" b="1" dirty="0"/>
              <a:t>Bullet Points:</a:t>
            </a:r>
            <a:endParaRPr lang="en-US" sz="2400" dirty="0"/>
          </a:p>
          <a:p>
            <a:r>
              <a:rPr lang="en-US" sz="2400" b="1" dirty="0"/>
              <a:t>Health Tips:</a:t>
            </a:r>
            <a:r>
              <a:rPr lang="en-US" sz="2400" dirty="0"/>
              <a:t> Expert advice and wellness updates.</a:t>
            </a:r>
          </a:p>
          <a:p>
            <a:r>
              <a:rPr lang="en-US" sz="2400" b="1" dirty="0"/>
              <a:t>Symptom Checker:</a:t>
            </a:r>
            <a:r>
              <a:rPr lang="en-US" sz="2400" dirty="0"/>
              <a:t> Quick self-assessment tool.</a:t>
            </a:r>
          </a:p>
          <a:p>
            <a:r>
              <a:rPr lang="en-US" sz="2400" b="1" dirty="0"/>
              <a:t>Doctor Directory:</a:t>
            </a:r>
            <a:r>
              <a:rPr lang="en-US" sz="2400" dirty="0"/>
              <a:t> Easy access to medical services.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3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the Mobile Health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18197"/>
            <a:ext cx="8761412" cy="453980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Health </a:t>
            </a:r>
            <a:r>
              <a:rPr lang="en-US" sz="2000" b="1" dirty="0"/>
              <a:t>Awareness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Educates users on health and wellness topics.</a:t>
            </a:r>
          </a:p>
          <a:p>
            <a:r>
              <a:rPr lang="en-US" sz="2000" b="1" dirty="0"/>
              <a:t>Preliminary Guidance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Helps users understand symptoms and seek professional help.</a:t>
            </a:r>
          </a:p>
          <a:p>
            <a:r>
              <a:rPr lang="en-US" sz="2000" b="1" dirty="0"/>
              <a:t>Resource Access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Connects users with local healthcare providers.</a:t>
            </a:r>
          </a:p>
          <a:p>
            <a:r>
              <a:rPr lang="en-US" sz="2000" b="1" dirty="0"/>
              <a:t>Bullet Points:</a:t>
            </a:r>
            <a:endParaRPr lang="en-US" sz="2000" dirty="0"/>
          </a:p>
          <a:p>
            <a:r>
              <a:rPr lang="en-US" sz="2000" b="1" dirty="0"/>
              <a:t>Educates</a:t>
            </a:r>
            <a:r>
              <a:rPr lang="en-US" sz="2000" dirty="0"/>
              <a:t> on health topics.</a:t>
            </a:r>
          </a:p>
          <a:p>
            <a:r>
              <a:rPr lang="en-US" sz="2000" b="1" dirty="0"/>
              <a:t>Guides</a:t>
            </a:r>
            <a:r>
              <a:rPr lang="en-US" sz="2000" dirty="0"/>
              <a:t> users in seeking help.</a:t>
            </a:r>
          </a:p>
          <a:p>
            <a:r>
              <a:rPr lang="en-US" sz="2000" b="1" dirty="0"/>
              <a:t>Connects</a:t>
            </a:r>
            <a:r>
              <a:rPr lang="en-US" sz="2000" dirty="0"/>
              <a:t> to healthcare resources.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2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Similar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286" y="2125014"/>
            <a:ext cx="8761412" cy="47329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 err="1"/>
              <a:t>HealthifyMe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health and fitness app offering advice and tracking.</a:t>
            </a:r>
          </a:p>
          <a:p>
            <a:r>
              <a:rPr lang="en-US" sz="2400" b="1" dirty="0"/>
              <a:t>WebMD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popular health information and symptom checker platform.</a:t>
            </a:r>
          </a:p>
          <a:p>
            <a:r>
              <a:rPr lang="en-US" sz="2400" b="1" dirty="0"/>
              <a:t>Bullet Points:</a:t>
            </a:r>
            <a:endParaRPr lang="en-US" sz="2400" dirty="0"/>
          </a:p>
          <a:p>
            <a:r>
              <a:rPr lang="en-US" sz="2400" b="1" dirty="0" err="1"/>
              <a:t>HealthifyMe</a:t>
            </a:r>
            <a:r>
              <a:rPr lang="en-US" sz="2400" b="1" dirty="0"/>
              <a:t>:</a:t>
            </a:r>
            <a:r>
              <a:rPr lang="en-US" sz="2400" dirty="0"/>
              <a:t> Health and fitness with medical advice.</a:t>
            </a:r>
          </a:p>
          <a:p>
            <a:r>
              <a:rPr lang="en-US" sz="2400" b="1" dirty="0"/>
              <a:t>WebMD:</a:t>
            </a:r>
            <a:r>
              <a:rPr lang="en-US" sz="2400" dirty="0"/>
              <a:t> Health information and symptom checking.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for Development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5" y="2972822"/>
            <a:ext cx="110257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Demand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need for accessible health information in Nairobi.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 for Collaboration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Partnerships with health organizations and clinics.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 like telemedicine and personalized health plans. </a:t>
            </a:r>
          </a:p>
        </p:txBody>
      </p:sp>
    </p:spTree>
    <p:extLst>
      <p:ext uri="{BB962C8B-B14F-4D97-AF65-F5344CB8AC3E}">
        <p14:creationId xmlns:p14="http://schemas.microsoft.com/office/powerpoint/2010/main" val="124193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Summary:</a:t>
            </a:r>
            <a:r>
              <a:rPr lang="en-US" sz="2400" dirty="0"/>
              <a:t> The Mobile Health App aims to improve public health in Nairobi by providing essential medical information and connecting users with healthcare providers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Future Vision:</a:t>
            </a:r>
            <a:r>
              <a:rPr lang="en-US" sz="2400" dirty="0"/>
              <a:t> Develop advanced features and build partnerships to enhance the app’s impact.</a:t>
            </a:r>
          </a:p>
        </p:txBody>
      </p:sp>
    </p:spTree>
    <p:extLst>
      <p:ext uri="{BB962C8B-B14F-4D97-AF65-F5344CB8AC3E}">
        <p14:creationId xmlns:p14="http://schemas.microsoft.com/office/powerpoint/2010/main" val="374958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141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Mobile Health App for Basic Medical Advice</vt:lpstr>
      <vt:lpstr>What is the Mobile Health App?</vt:lpstr>
      <vt:lpstr>Key Features of the Mobile Health App</vt:lpstr>
      <vt:lpstr>Impact of the Mobile Health App</vt:lpstr>
      <vt:lpstr>Examples of Similar Innovations</vt:lpstr>
      <vt:lpstr>Potential for Development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Health App for Basic Medical Advice</dc:title>
  <dc:creator>Dekut_Tech</dc:creator>
  <cp:lastModifiedBy>Dekut_Tech</cp:lastModifiedBy>
  <cp:revision>2</cp:revision>
  <dcterms:created xsi:type="dcterms:W3CDTF">2024-07-22T10:41:13Z</dcterms:created>
  <dcterms:modified xsi:type="dcterms:W3CDTF">2024-07-22T10:51:30Z</dcterms:modified>
</cp:coreProperties>
</file>