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27"/>
  </p:notesMasterIdLst>
  <p:sldIdLst>
    <p:sldId id="256" r:id="rId3"/>
    <p:sldId id="258" r:id="rId4"/>
    <p:sldId id="259" r:id="rId5"/>
    <p:sldId id="316" r:id="rId6"/>
    <p:sldId id="260" r:id="rId7"/>
    <p:sldId id="317" r:id="rId8"/>
    <p:sldId id="261" r:id="rId9"/>
    <p:sldId id="265" r:id="rId10"/>
    <p:sldId id="318" r:id="rId11"/>
    <p:sldId id="319" r:id="rId12"/>
    <p:sldId id="320" r:id="rId13"/>
    <p:sldId id="321" r:id="rId14"/>
    <p:sldId id="322" r:id="rId15"/>
    <p:sldId id="269" r:id="rId16"/>
    <p:sldId id="323" r:id="rId17"/>
    <p:sldId id="324" r:id="rId18"/>
    <p:sldId id="325" r:id="rId19"/>
    <p:sldId id="326" r:id="rId20"/>
    <p:sldId id="327" r:id="rId21"/>
    <p:sldId id="328" r:id="rId22"/>
    <p:sldId id="329" r:id="rId23"/>
    <p:sldId id="271" r:id="rId24"/>
    <p:sldId id="330" r:id="rId25"/>
    <p:sldId id="314" r:id="rId26"/>
  </p:sldIdLst>
  <p:sldSz cx="9144000" cy="5143500" type="screen16x9"/>
  <p:notesSz cx="6858000" cy="9144000"/>
  <p:embeddedFontLst>
    <p:embeddedFont>
      <p:font typeface="BioRhyme" panose="020B0604020202020204" charset="0"/>
      <p:regular r:id="rId28"/>
      <p:bold r:id="rId29"/>
    </p:embeddedFont>
    <p:embeddedFont>
      <p:font typeface="Algerian" panose="04020705040A02060702" pitchFamily="82" charset="0"/>
      <p:regular r:id="rId30"/>
    </p:embeddedFont>
    <p:embeddedFont>
      <p:font typeface="Proxima Nova" panose="020B0604020202020204" charset="0"/>
      <p:regular r:id="rId31"/>
      <p:bold r:id="rId32"/>
      <p:italic r:id="rId33"/>
      <p:boldItalic r:id="rId34"/>
    </p:embeddedFont>
    <p:embeddedFont>
      <p:font typeface="Bahnschrift SemiLight" panose="020B0502040204020203" pitchFamily="34" charset="0"/>
      <p:regular r:id="rId35"/>
    </p:embeddedFont>
    <p:embeddedFont>
      <p:font typeface="Bahnschrift SemiBold" panose="020B0502040204020203" pitchFamily="34" charset="0"/>
      <p:bold r:id="rId36"/>
    </p:embeddedFont>
    <p:embeddedFont>
      <p:font typeface="Lexend Deca" panose="020B0604020202020204" charset="0"/>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2411FE7-9CFC-44AA-A3B5-9DCF8819287D}">
  <a:tblStyle styleId="{32411FE7-9CFC-44AA-A3B5-9DCF8819287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75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7.fntdata"/><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6.fntdata"/><Relationship Id="rId38" Type="http://schemas.openxmlformats.org/officeDocument/2006/relationships/font" Target="fonts/font11.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2.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B2027E-4400-4528-BF85-C5D73863EE4C}" type="doc">
      <dgm:prSet loTypeId="urn:microsoft.com/office/officeart/2005/8/layout/orgChart1" loCatId="hierarchy" qsTypeId="urn:microsoft.com/office/officeart/2005/8/quickstyle/simple3" qsCatId="simple" csTypeId="urn:microsoft.com/office/officeart/2005/8/colors/colorful5" csCatId="colorful" phldr="1"/>
      <dgm:spPr/>
      <dgm:t>
        <a:bodyPr/>
        <a:lstStyle/>
        <a:p>
          <a:endParaRPr lang="en-US"/>
        </a:p>
      </dgm:t>
    </dgm:pt>
    <dgm:pt modelId="{D832EA72-DED6-4798-8578-43F7FA0449C7}">
      <dgm:prSet phldrT="[Text]"/>
      <dgm:spPr>
        <a:solidFill>
          <a:srgbClr val="FFFF00"/>
        </a:solidFill>
        <a:ln>
          <a:solidFill>
            <a:schemeClr val="tx1"/>
          </a:solidFill>
        </a:ln>
      </dgm:spPr>
      <dgm:t>
        <a:bodyPr/>
        <a:lstStyle/>
        <a:p>
          <a:r>
            <a:rPr lang="vi-VN">
              <a:solidFill>
                <a:schemeClr val="bg2"/>
              </a:solidFill>
            </a:rPr>
            <a:t>Quản lí khách sạn</a:t>
          </a:r>
          <a:endParaRPr lang="en-US">
            <a:solidFill>
              <a:schemeClr val="bg2"/>
            </a:solidFill>
          </a:endParaRPr>
        </a:p>
      </dgm:t>
    </dgm:pt>
    <dgm:pt modelId="{F3918730-B26B-4CB7-A28A-38E1477497B4}" type="parTrans" cxnId="{D72317C0-6F99-42AD-A35B-32BA2A8804AE}">
      <dgm:prSet/>
      <dgm:spPr/>
      <dgm:t>
        <a:bodyPr/>
        <a:lstStyle/>
        <a:p>
          <a:endParaRPr lang="en-US">
            <a:solidFill>
              <a:schemeClr val="bg2"/>
            </a:solidFill>
          </a:endParaRPr>
        </a:p>
      </dgm:t>
    </dgm:pt>
    <dgm:pt modelId="{7AA80B3F-78E4-44C5-969E-CCD6AFC15E87}" type="sibTrans" cxnId="{D72317C0-6F99-42AD-A35B-32BA2A8804AE}">
      <dgm:prSet/>
      <dgm:spPr/>
      <dgm:t>
        <a:bodyPr/>
        <a:lstStyle/>
        <a:p>
          <a:endParaRPr lang="en-US">
            <a:solidFill>
              <a:schemeClr val="bg2"/>
            </a:solidFill>
          </a:endParaRPr>
        </a:p>
      </dgm:t>
    </dgm:pt>
    <dgm:pt modelId="{73A62598-7333-4E8C-AC4A-F54E52C11FB1}">
      <dgm:prSet phldrT="[Text]"/>
      <dgm:spPr>
        <a:solidFill>
          <a:srgbClr val="FFFF00"/>
        </a:solidFill>
        <a:ln>
          <a:solidFill>
            <a:schemeClr val="tx1"/>
          </a:solidFill>
        </a:ln>
      </dgm:spPr>
      <dgm:t>
        <a:bodyPr/>
        <a:lstStyle/>
        <a:p>
          <a:r>
            <a:rPr lang="vi-VN">
              <a:solidFill>
                <a:schemeClr val="bg2"/>
              </a:solidFill>
            </a:rPr>
            <a:t>Quản lí phòng</a:t>
          </a:r>
          <a:endParaRPr lang="en-US">
            <a:solidFill>
              <a:schemeClr val="bg2"/>
            </a:solidFill>
          </a:endParaRPr>
        </a:p>
      </dgm:t>
    </dgm:pt>
    <dgm:pt modelId="{8CF435C0-398A-469B-8A7F-A973FD335209}" type="parTrans" cxnId="{55E11402-6E05-4232-94BD-BA8BCA29920B}">
      <dgm:prSet/>
      <dgm:spPr>
        <a:solidFill>
          <a:srgbClr val="FFFF00"/>
        </a:solidFill>
        <a:ln>
          <a:solidFill>
            <a:schemeClr val="tx1"/>
          </a:solidFill>
        </a:ln>
      </dgm:spPr>
      <dgm:t>
        <a:bodyPr/>
        <a:lstStyle/>
        <a:p>
          <a:endParaRPr lang="en-US">
            <a:solidFill>
              <a:schemeClr val="bg2"/>
            </a:solidFill>
          </a:endParaRPr>
        </a:p>
      </dgm:t>
    </dgm:pt>
    <dgm:pt modelId="{7B883F28-1726-4AD2-B292-D19A987A397B}" type="sibTrans" cxnId="{55E11402-6E05-4232-94BD-BA8BCA29920B}">
      <dgm:prSet/>
      <dgm:spPr/>
      <dgm:t>
        <a:bodyPr/>
        <a:lstStyle/>
        <a:p>
          <a:endParaRPr lang="en-US">
            <a:solidFill>
              <a:schemeClr val="bg2"/>
            </a:solidFill>
          </a:endParaRPr>
        </a:p>
      </dgm:t>
    </dgm:pt>
    <dgm:pt modelId="{15B95146-D602-4F7E-8F90-35B10727AB61}">
      <dgm:prSet phldrT="[Text]"/>
      <dgm:spPr>
        <a:solidFill>
          <a:srgbClr val="FFFF00"/>
        </a:solidFill>
        <a:ln>
          <a:solidFill>
            <a:schemeClr val="tx1"/>
          </a:solidFill>
        </a:ln>
      </dgm:spPr>
      <dgm:t>
        <a:bodyPr/>
        <a:lstStyle/>
        <a:p>
          <a:r>
            <a:rPr lang="vi-VN" dirty="0">
              <a:solidFill>
                <a:schemeClr val="bg2"/>
              </a:solidFill>
            </a:rPr>
            <a:t>Quản lí đặt phòng</a:t>
          </a:r>
          <a:endParaRPr lang="en-US" dirty="0">
            <a:solidFill>
              <a:schemeClr val="bg2"/>
            </a:solidFill>
          </a:endParaRPr>
        </a:p>
      </dgm:t>
    </dgm:pt>
    <dgm:pt modelId="{718B082B-058B-433F-9913-FE226C9D3CD1}" type="parTrans" cxnId="{9571ABCA-CC1E-46A6-A3F7-69FAD9D954D4}">
      <dgm:prSet/>
      <dgm:spPr>
        <a:solidFill>
          <a:srgbClr val="FFFF00"/>
        </a:solidFill>
        <a:ln>
          <a:solidFill>
            <a:schemeClr val="tx1"/>
          </a:solidFill>
        </a:ln>
      </dgm:spPr>
      <dgm:t>
        <a:bodyPr/>
        <a:lstStyle/>
        <a:p>
          <a:endParaRPr lang="en-US">
            <a:solidFill>
              <a:schemeClr val="bg2"/>
            </a:solidFill>
          </a:endParaRPr>
        </a:p>
      </dgm:t>
    </dgm:pt>
    <dgm:pt modelId="{966547F7-6348-4F81-8031-75619DC9375B}" type="sibTrans" cxnId="{9571ABCA-CC1E-46A6-A3F7-69FAD9D954D4}">
      <dgm:prSet/>
      <dgm:spPr/>
      <dgm:t>
        <a:bodyPr/>
        <a:lstStyle/>
        <a:p>
          <a:endParaRPr lang="en-US">
            <a:solidFill>
              <a:schemeClr val="bg2"/>
            </a:solidFill>
          </a:endParaRPr>
        </a:p>
      </dgm:t>
    </dgm:pt>
    <dgm:pt modelId="{CDF4626B-2A6D-4590-93CE-B90D19725EC7}">
      <dgm:prSet phldrT="[Text]"/>
      <dgm:spPr>
        <a:solidFill>
          <a:srgbClr val="FFFF00"/>
        </a:solidFill>
        <a:ln>
          <a:solidFill>
            <a:schemeClr val="tx1"/>
          </a:solidFill>
        </a:ln>
      </dgm:spPr>
      <dgm:t>
        <a:bodyPr/>
        <a:lstStyle/>
        <a:p>
          <a:r>
            <a:rPr lang="vi-VN">
              <a:solidFill>
                <a:schemeClr val="bg2"/>
              </a:solidFill>
            </a:rPr>
            <a:t>Quản lí nhân viên</a:t>
          </a:r>
          <a:endParaRPr lang="en-US">
            <a:solidFill>
              <a:schemeClr val="bg2"/>
            </a:solidFill>
          </a:endParaRPr>
        </a:p>
      </dgm:t>
    </dgm:pt>
    <dgm:pt modelId="{30705B0B-0114-447D-93C3-70686400074D}" type="parTrans" cxnId="{EFAA6045-5499-4F34-A15C-D53CF30A2929}">
      <dgm:prSet/>
      <dgm:spPr>
        <a:solidFill>
          <a:srgbClr val="FFFF00"/>
        </a:solidFill>
        <a:ln>
          <a:solidFill>
            <a:schemeClr val="tx1"/>
          </a:solidFill>
        </a:ln>
      </dgm:spPr>
      <dgm:t>
        <a:bodyPr/>
        <a:lstStyle/>
        <a:p>
          <a:endParaRPr lang="en-US">
            <a:solidFill>
              <a:schemeClr val="bg2"/>
            </a:solidFill>
          </a:endParaRPr>
        </a:p>
      </dgm:t>
    </dgm:pt>
    <dgm:pt modelId="{D7B5D0A7-6B5A-4FA2-9588-F7A60F3A34DA}" type="sibTrans" cxnId="{EFAA6045-5499-4F34-A15C-D53CF30A2929}">
      <dgm:prSet/>
      <dgm:spPr/>
      <dgm:t>
        <a:bodyPr/>
        <a:lstStyle/>
        <a:p>
          <a:endParaRPr lang="en-US">
            <a:solidFill>
              <a:schemeClr val="bg2"/>
            </a:solidFill>
          </a:endParaRPr>
        </a:p>
      </dgm:t>
    </dgm:pt>
    <dgm:pt modelId="{08651DCE-F17E-4127-B72B-CC9FAB8E02B6}">
      <dgm:prSet phldrT="[Text]"/>
      <dgm:spPr>
        <a:solidFill>
          <a:srgbClr val="FFFF00"/>
        </a:solidFill>
        <a:ln>
          <a:solidFill>
            <a:schemeClr val="tx1"/>
          </a:solidFill>
        </a:ln>
      </dgm:spPr>
      <dgm:t>
        <a:bodyPr/>
        <a:lstStyle/>
        <a:p>
          <a:r>
            <a:rPr lang="vi-VN">
              <a:solidFill>
                <a:schemeClr val="bg2"/>
              </a:solidFill>
            </a:rPr>
            <a:t>Quản lí khách hàng</a:t>
          </a:r>
          <a:endParaRPr lang="en-US">
            <a:solidFill>
              <a:schemeClr val="bg2"/>
            </a:solidFill>
          </a:endParaRPr>
        </a:p>
      </dgm:t>
    </dgm:pt>
    <dgm:pt modelId="{D3148828-D7C9-4379-92E5-195ACE9E1457}" type="parTrans" cxnId="{996BB177-A34D-4BA1-92DE-0D133722DF7B}">
      <dgm:prSet/>
      <dgm:spPr>
        <a:solidFill>
          <a:srgbClr val="FFFF00"/>
        </a:solidFill>
        <a:ln>
          <a:solidFill>
            <a:schemeClr val="tx1"/>
          </a:solidFill>
        </a:ln>
      </dgm:spPr>
      <dgm:t>
        <a:bodyPr/>
        <a:lstStyle/>
        <a:p>
          <a:endParaRPr lang="en-US">
            <a:solidFill>
              <a:schemeClr val="bg2"/>
            </a:solidFill>
          </a:endParaRPr>
        </a:p>
      </dgm:t>
    </dgm:pt>
    <dgm:pt modelId="{D559669F-09F3-46F0-9780-A59FB9977D1A}" type="sibTrans" cxnId="{996BB177-A34D-4BA1-92DE-0D133722DF7B}">
      <dgm:prSet/>
      <dgm:spPr/>
      <dgm:t>
        <a:bodyPr/>
        <a:lstStyle/>
        <a:p>
          <a:endParaRPr lang="en-US">
            <a:solidFill>
              <a:schemeClr val="bg2"/>
            </a:solidFill>
          </a:endParaRPr>
        </a:p>
      </dgm:t>
    </dgm:pt>
    <dgm:pt modelId="{4D5A2541-265A-4305-A982-F4E50EA5067F}">
      <dgm:prSet phldrT="[Text]"/>
      <dgm:spPr>
        <a:solidFill>
          <a:srgbClr val="FFFF00"/>
        </a:solidFill>
        <a:ln>
          <a:solidFill>
            <a:schemeClr val="tx1"/>
          </a:solidFill>
        </a:ln>
      </dgm:spPr>
      <dgm:t>
        <a:bodyPr/>
        <a:lstStyle/>
        <a:p>
          <a:r>
            <a:rPr lang="vi-VN">
              <a:solidFill>
                <a:schemeClr val="bg2"/>
              </a:solidFill>
            </a:rPr>
            <a:t>Quản lí dịch vụ </a:t>
          </a:r>
          <a:endParaRPr lang="en-US">
            <a:solidFill>
              <a:schemeClr val="bg2"/>
            </a:solidFill>
          </a:endParaRPr>
        </a:p>
      </dgm:t>
    </dgm:pt>
    <dgm:pt modelId="{2C6EFE9D-B75D-43F6-8AED-DB76D1E274EA}" type="parTrans" cxnId="{31664907-8380-4163-94C2-F97F85C8F29C}">
      <dgm:prSet/>
      <dgm:spPr>
        <a:solidFill>
          <a:srgbClr val="FFFF00"/>
        </a:solidFill>
        <a:ln>
          <a:solidFill>
            <a:schemeClr val="tx1"/>
          </a:solidFill>
        </a:ln>
      </dgm:spPr>
      <dgm:t>
        <a:bodyPr/>
        <a:lstStyle/>
        <a:p>
          <a:endParaRPr lang="en-US">
            <a:solidFill>
              <a:schemeClr val="bg2"/>
            </a:solidFill>
          </a:endParaRPr>
        </a:p>
      </dgm:t>
    </dgm:pt>
    <dgm:pt modelId="{CCC18BF5-C797-422B-AA78-58DF5290FF65}" type="sibTrans" cxnId="{31664907-8380-4163-94C2-F97F85C8F29C}">
      <dgm:prSet/>
      <dgm:spPr/>
      <dgm:t>
        <a:bodyPr/>
        <a:lstStyle/>
        <a:p>
          <a:endParaRPr lang="en-US">
            <a:solidFill>
              <a:schemeClr val="bg2"/>
            </a:solidFill>
          </a:endParaRPr>
        </a:p>
      </dgm:t>
    </dgm:pt>
    <dgm:pt modelId="{EDD5DECD-2C1A-4848-9BC8-AACD0C458D1E}">
      <dgm:prSet phldrT="[Text]"/>
      <dgm:spPr>
        <a:solidFill>
          <a:srgbClr val="FFFF00"/>
        </a:solidFill>
        <a:ln>
          <a:solidFill>
            <a:schemeClr val="tx1"/>
          </a:solidFill>
        </a:ln>
      </dgm:spPr>
      <dgm:t>
        <a:bodyPr/>
        <a:lstStyle/>
        <a:p>
          <a:r>
            <a:rPr lang="vi-VN">
              <a:solidFill>
                <a:schemeClr val="bg2"/>
              </a:solidFill>
            </a:rPr>
            <a:t>Quản lí tiện nghi</a:t>
          </a:r>
          <a:endParaRPr lang="en-US">
            <a:solidFill>
              <a:schemeClr val="bg2"/>
            </a:solidFill>
          </a:endParaRPr>
        </a:p>
      </dgm:t>
    </dgm:pt>
    <dgm:pt modelId="{20E4D43F-C073-46E0-AACC-9C55629A0520}" type="parTrans" cxnId="{479CC8F5-9FAB-4B0A-B13A-933116E1BC70}">
      <dgm:prSet/>
      <dgm:spPr>
        <a:solidFill>
          <a:srgbClr val="FFFF00"/>
        </a:solidFill>
        <a:ln>
          <a:solidFill>
            <a:schemeClr val="tx1"/>
          </a:solidFill>
        </a:ln>
      </dgm:spPr>
      <dgm:t>
        <a:bodyPr/>
        <a:lstStyle/>
        <a:p>
          <a:endParaRPr lang="en-US">
            <a:solidFill>
              <a:schemeClr val="bg2"/>
            </a:solidFill>
          </a:endParaRPr>
        </a:p>
      </dgm:t>
    </dgm:pt>
    <dgm:pt modelId="{501185E3-200A-434A-9627-EB9129B71EAB}" type="sibTrans" cxnId="{479CC8F5-9FAB-4B0A-B13A-933116E1BC70}">
      <dgm:prSet/>
      <dgm:spPr/>
      <dgm:t>
        <a:bodyPr/>
        <a:lstStyle/>
        <a:p>
          <a:endParaRPr lang="en-US">
            <a:solidFill>
              <a:schemeClr val="bg2"/>
            </a:solidFill>
          </a:endParaRPr>
        </a:p>
      </dgm:t>
    </dgm:pt>
    <dgm:pt modelId="{A60A7365-A1A6-4A61-8F3E-9437515E6B63}">
      <dgm:prSet phldrT="[Text]"/>
      <dgm:spPr>
        <a:solidFill>
          <a:srgbClr val="FFFF00"/>
        </a:solidFill>
        <a:ln>
          <a:solidFill>
            <a:schemeClr val="tx1"/>
          </a:solidFill>
        </a:ln>
      </dgm:spPr>
      <dgm:t>
        <a:bodyPr/>
        <a:lstStyle/>
        <a:p>
          <a:r>
            <a:rPr lang="vi-VN">
              <a:solidFill>
                <a:schemeClr val="bg2"/>
              </a:solidFill>
            </a:rPr>
            <a:t>Thống kê</a:t>
          </a:r>
          <a:endParaRPr lang="en-US">
            <a:solidFill>
              <a:schemeClr val="bg2"/>
            </a:solidFill>
          </a:endParaRPr>
        </a:p>
      </dgm:t>
    </dgm:pt>
    <dgm:pt modelId="{664A5876-BDB6-4BA7-9A8A-16156A5A0D6A}" type="parTrans" cxnId="{7B250422-7A5E-4133-9C95-7FFAF1B2BA8B}">
      <dgm:prSet/>
      <dgm:spPr>
        <a:solidFill>
          <a:srgbClr val="FFFF00"/>
        </a:solidFill>
        <a:ln>
          <a:solidFill>
            <a:schemeClr val="tx1"/>
          </a:solidFill>
        </a:ln>
      </dgm:spPr>
      <dgm:t>
        <a:bodyPr/>
        <a:lstStyle/>
        <a:p>
          <a:endParaRPr lang="en-US">
            <a:solidFill>
              <a:schemeClr val="bg2"/>
            </a:solidFill>
          </a:endParaRPr>
        </a:p>
      </dgm:t>
    </dgm:pt>
    <dgm:pt modelId="{E4FD50FA-FFE0-4163-9C6B-32A0CA47C6DA}" type="sibTrans" cxnId="{7B250422-7A5E-4133-9C95-7FFAF1B2BA8B}">
      <dgm:prSet/>
      <dgm:spPr/>
      <dgm:t>
        <a:bodyPr/>
        <a:lstStyle/>
        <a:p>
          <a:endParaRPr lang="en-US">
            <a:solidFill>
              <a:schemeClr val="bg2"/>
            </a:solidFill>
          </a:endParaRPr>
        </a:p>
      </dgm:t>
    </dgm:pt>
    <dgm:pt modelId="{11D381A4-5582-4BA7-AC3B-2EC6DD580D4C}">
      <dgm:prSet phldrT="[Text]"/>
      <dgm:spPr>
        <a:solidFill>
          <a:srgbClr val="FFFF00"/>
        </a:solidFill>
        <a:ln>
          <a:solidFill>
            <a:schemeClr val="tx1"/>
          </a:solidFill>
        </a:ln>
      </dgm:spPr>
      <dgm:t>
        <a:bodyPr/>
        <a:lstStyle/>
        <a:p>
          <a:r>
            <a:rPr lang="vi-VN">
              <a:solidFill>
                <a:schemeClr val="bg2"/>
              </a:solidFill>
            </a:rPr>
            <a:t>Quản lí tài khoản </a:t>
          </a:r>
          <a:endParaRPr lang="en-US">
            <a:solidFill>
              <a:schemeClr val="bg2"/>
            </a:solidFill>
          </a:endParaRPr>
        </a:p>
      </dgm:t>
    </dgm:pt>
    <dgm:pt modelId="{A4F595A1-47F9-4927-AF1F-33BC775C358B}" type="parTrans" cxnId="{33BA18CE-F162-47DF-8F33-C70A935CBC09}">
      <dgm:prSet/>
      <dgm:spPr>
        <a:solidFill>
          <a:srgbClr val="FFFF00"/>
        </a:solidFill>
        <a:ln>
          <a:solidFill>
            <a:schemeClr val="tx1"/>
          </a:solidFill>
        </a:ln>
      </dgm:spPr>
      <dgm:t>
        <a:bodyPr/>
        <a:lstStyle/>
        <a:p>
          <a:endParaRPr lang="en-US">
            <a:solidFill>
              <a:schemeClr val="bg2"/>
            </a:solidFill>
          </a:endParaRPr>
        </a:p>
      </dgm:t>
    </dgm:pt>
    <dgm:pt modelId="{BAC302B7-D5C7-447E-ADB7-3384E2604BFB}" type="sibTrans" cxnId="{33BA18CE-F162-47DF-8F33-C70A935CBC09}">
      <dgm:prSet/>
      <dgm:spPr/>
      <dgm:t>
        <a:bodyPr/>
        <a:lstStyle/>
        <a:p>
          <a:endParaRPr lang="en-US">
            <a:solidFill>
              <a:schemeClr val="bg2"/>
            </a:solidFill>
          </a:endParaRPr>
        </a:p>
      </dgm:t>
    </dgm:pt>
    <dgm:pt modelId="{FE7D927A-3974-4157-8850-B28A6EFFBD23}">
      <dgm:prSet phldrT="[Text]"/>
      <dgm:spPr>
        <a:solidFill>
          <a:srgbClr val="FFFF00"/>
        </a:solidFill>
        <a:ln>
          <a:solidFill>
            <a:schemeClr val="tx1"/>
          </a:solidFill>
        </a:ln>
      </dgm:spPr>
      <dgm:t>
        <a:bodyPr/>
        <a:lstStyle/>
        <a:p>
          <a:r>
            <a:rPr lang="vi-VN">
              <a:solidFill>
                <a:schemeClr val="bg2"/>
              </a:solidFill>
            </a:rPr>
            <a:t>Thêm tài khoản </a:t>
          </a:r>
          <a:endParaRPr lang="en-US">
            <a:solidFill>
              <a:schemeClr val="bg2"/>
            </a:solidFill>
          </a:endParaRPr>
        </a:p>
      </dgm:t>
    </dgm:pt>
    <dgm:pt modelId="{E8BEDF16-9B30-46AE-9C22-4750F83B9311}" type="parTrans" cxnId="{7F4598FE-4A33-4E34-A94A-25517846C2A5}">
      <dgm:prSet/>
      <dgm:spPr>
        <a:solidFill>
          <a:srgbClr val="FFFF00"/>
        </a:solidFill>
        <a:ln>
          <a:solidFill>
            <a:schemeClr val="tx1"/>
          </a:solidFill>
        </a:ln>
      </dgm:spPr>
      <dgm:t>
        <a:bodyPr/>
        <a:lstStyle/>
        <a:p>
          <a:endParaRPr lang="en-US">
            <a:solidFill>
              <a:schemeClr val="bg2"/>
            </a:solidFill>
          </a:endParaRPr>
        </a:p>
      </dgm:t>
    </dgm:pt>
    <dgm:pt modelId="{8B33648E-FE62-4114-AC43-8C8C45DAC6E7}" type="sibTrans" cxnId="{7F4598FE-4A33-4E34-A94A-25517846C2A5}">
      <dgm:prSet/>
      <dgm:spPr/>
      <dgm:t>
        <a:bodyPr/>
        <a:lstStyle/>
        <a:p>
          <a:endParaRPr lang="en-US">
            <a:solidFill>
              <a:schemeClr val="bg2"/>
            </a:solidFill>
          </a:endParaRPr>
        </a:p>
      </dgm:t>
    </dgm:pt>
    <dgm:pt modelId="{ABBC9AE8-AC5F-44A0-9130-C3B7CEE48AEA}">
      <dgm:prSet phldrT="[Text]"/>
      <dgm:spPr>
        <a:solidFill>
          <a:srgbClr val="FFFF00"/>
        </a:solidFill>
        <a:ln>
          <a:solidFill>
            <a:schemeClr val="tx1"/>
          </a:solidFill>
        </a:ln>
      </dgm:spPr>
      <dgm:t>
        <a:bodyPr/>
        <a:lstStyle/>
        <a:p>
          <a:r>
            <a:rPr lang="vi-VN">
              <a:solidFill>
                <a:schemeClr val="bg2"/>
              </a:solidFill>
            </a:rPr>
            <a:t>Sửa tài khoản </a:t>
          </a:r>
          <a:endParaRPr lang="en-US">
            <a:solidFill>
              <a:schemeClr val="bg2"/>
            </a:solidFill>
          </a:endParaRPr>
        </a:p>
      </dgm:t>
    </dgm:pt>
    <dgm:pt modelId="{44FAA489-D46A-4D6D-B611-6EA25AF7D16A}" type="parTrans" cxnId="{558EB7DA-0B98-4D0B-97D9-7AE89F386E92}">
      <dgm:prSet/>
      <dgm:spPr>
        <a:solidFill>
          <a:srgbClr val="FFFF00"/>
        </a:solidFill>
        <a:ln>
          <a:solidFill>
            <a:schemeClr val="tx1"/>
          </a:solidFill>
        </a:ln>
      </dgm:spPr>
      <dgm:t>
        <a:bodyPr/>
        <a:lstStyle/>
        <a:p>
          <a:endParaRPr lang="en-US">
            <a:solidFill>
              <a:schemeClr val="bg2"/>
            </a:solidFill>
          </a:endParaRPr>
        </a:p>
      </dgm:t>
    </dgm:pt>
    <dgm:pt modelId="{C70116BB-FBB3-431C-8975-9785501AC421}" type="sibTrans" cxnId="{558EB7DA-0B98-4D0B-97D9-7AE89F386E92}">
      <dgm:prSet/>
      <dgm:spPr/>
      <dgm:t>
        <a:bodyPr/>
        <a:lstStyle/>
        <a:p>
          <a:endParaRPr lang="en-US">
            <a:solidFill>
              <a:schemeClr val="bg2"/>
            </a:solidFill>
          </a:endParaRPr>
        </a:p>
      </dgm:t>
    </dgm:pt>
    <dgm:pt modelId="{C626BF1D-898C-464B-8440-878855163B0B}">
      <dgm:prSet phldrT="[Text]"/>
      <dgm:spPr>
        <a:solidFill>
          <a:srgbClr val="FFFF00"/>
        </a:solidFill>
        <a:ln>
          <a:solidFill>
            <a:schemeClr val="tx1"/>
          </a:solidFill>
        </a:ln>
      </dgm:spPr>
      <dgm:t>
        <a:bodyPr/>
        <a:lstStyle/>
        <a:p>
          <a:r>
            <a:rPr lang="vi-VN">
              <a:solidFill>
                <a:schemeClr val="bg2"/>
              </a:solidFill>
            </a:rPr>
            <a:t>Xóa tài khoản </a:t>
          </a:r>
          <a:endParaRPr lang="en-US">
            <a:solidFill>
              <a:schemeClr val="bg2"/>
            </a:solidFill>
          </a:endParaRPr>
        </a:p>
      </dgm:t>
    </dgm:pt>
    <dgm:pt modelId="{82712992-F9BE-4AFE-B45D-D28505050FF8}" type="parTrans" cxnId="{8C9E1EA1-14BB-4459-9063-6034B64D4FC9}">
      <dgm:prSet/>
      <dgm:spPr>
        <a:solidFill>
          <a:srgbClr val="FFFF00"/>
        </a:solidFill>
        <a:ln>
          <a:solidFill>
            <a:schemeClr val="tx1"/>
          </a:solidFill>
        </a:ln>
      </dgm:spPr>
      <dgm:t>
        <a:bodyPr/>
        <a:lstStyle/>
        <a:p>
          <a:endParaRPr lang="en-US">
            <a:solidFill>
              <a:schemeClr val="bg2"/>
            </a:solidFill>
          </a:endParaRPr>
        </a:p>
      </dgm:t>
    </dgm:pt>
    <dgm:pt modelId="{971A92C6-3049-474C-A233-A74742149D8F}" type="sibTrans" cxnId="{8C9E1EA1-14BB-4459-9063-6034B64D4FC9}">
      <dgm:prSet/>
      <dgm:spPr/>
      <dgm:t>
        <a:bodyPr/>
        <a:lstStyle/>
        <a:p>
          <a:endParaRPr lang="en-US">
            <a:solidFill>
              <a:schemeClr val="bg2"/>
            </a:solidFill>
          </a:endParaRPr>
        </a:p>
      </dgm:t>
    </dgm:pt>
    <dgm:pt modelId="{3FB22B0B-6D89-4961-8644-F5E6B9DC13C0}">
      <dgm:prSet phldrT="[Text]"/>
      <dgm:spPr>
        <a:solidFill>
          <a:srgbClr val="FFFF00"/>
        </a:solidFill>
        <a:ln>
          <a:solidFill>
            <a:schemeClr val="tx1"/>
          </a:solidFill>
        </a:ln>
      </dgm:spPr>
      <dgm:t>
        <a:bodyPr/>
        <a:lstStyle/>
        <a:p>
          <a:r>
            <a:rPr lang="vi-VN">
              <a:solidFill>
                <a:schemeClr val="bg2"/>
              </a:solidFill>
            </a:rPr>
            <a:t>Tìm kiếm tài khoản </a:t>
          </a:r>
          <a:endParaRPr lang="en-US">
            <a:solidFill>
              <a:schemeClr val="bg2"/>
            </a:solidFill>
          </a:endParaRPr>
        </a:p>
      </dgm:t>
    </dgm:pt>
    <dgm:pt modelId="{98492BCB-452B-4B25-9122-1DF7C27C0080}" type="parTrans" cxnId="{425E2CF3-CDDA-4895-A04D-79373BC30228}">
      <dgm:prSet/>
      <dgm:spPr>
        <a:solidFill>
          <a:srgbClr val="FFFF00"/>
        </a:solidFill>
        <a:ln>
          <a:solidFill>
            <a:schemeClr val="tx1"/>
          </a:solidFill>
        </a:ln>
      </dgm:spPr>
      <dgm:t>
        <a:bodyPr/>
        <a:lstStyle/>
        <a:p>
          <a:endParaRPr lang="en-US">
            <a:solidFill>
              <a:schemeClr val="bg2"/>
            </a:solidFill>
          </a:endParaRPr>
        </a:p>
      </dgm:t>
    </dgm:pt>
    <dgm:pt modelId="{32EE70D3-FAE9-4DCD-9682-EAE69283E5E8}" type="sibTrans" cxnId="{425E2CF3-CDDA-4895-A04D-79373BC30228}">
      <dgm:prSet/>
      <dgm:spPr/>
      <dgm:t>
        <a:bodyPr/>
        <a:lstStyle/>
        <a:p>
          <a:endParaRPr lang="en-US">
            <a:solidFill>
              <a:schemeClr val="bg2"/>
            </a:solidFill>
          </a:endParaRPr>
        </a:p>
      </dgm:t>
    </dgm:pt>
    <dgm:pt modelId="{200C49B1-C926-4541-A2EF-8A78398E0247}">
      <dgm:prSet phldrT="[Text]"/>
      <dgm:spPr>
        <a:solidFill>
          <a:srgbClr val="FFFF00"/>
        </a:solidFill>
        <a:ln>
          <a:solidFill>
            <a:schemeClr val="tx1"/>
          </a:solidFill>
        </a:ln>
      </dgm:spPr>
      <dgm:t>
        <a:bodyPr/>
        <a:lstStyle/>
        <a:p>
          <a:pPr rtl="0"/>
          <a:r>
            <a:rPr lang="vi-VN">
              <a:solidFill>
                <a:schemeClr val="bg2"/>
              </a:solidFill>
            </a:rPr>
            <a:t>Thêm tiện nghi</a:t>
          </a:r>
          <a:endParaRPr lang="en-US">
            <a:solidFill>
              <a:schemeClr val="bg2"/>
            </a:solidFill>
          </a:endParaRPr>
        </a:p>
      </dgm:t>
    </dgm:pt>
    <dgm:pt modelId="{2F441456-2E1F-412C-9E71-64491CE432E3}" type="parTrans" cxnId="{78A8FF73-0006-449D-9CD5-08D7FC0C56A3}">
      <dgm:prSet/>
      <dgm:spPr>
        <a:solidFill>
          <a:srgbClr val="FFFF00"/>
        </a:solidFill>
        <a:ln>
          <a:solidFill>
            <a:schemeClr val="tx1"/>
          </a:solidFill>
        </a:ln>
      </dgm:spPr>
      <dgm:t>
        <a:bodyPr/>
        <a:lstStyle/>
        <a:p>
          <a:endParaRPr lang="en-US">
            <a:solidFill>
              <a:schemeClr val="bg2"/>
            </a:solidFill>
          </a:endParaRPr>
        </a:p>
      </dgm:t>
    </dgm:pt>
    <dgm:pt modelId="{6CB1D0EF-47EF-4251-8233-F8F21315BF09}" type="sibTrans" cxnId="{78A8FF73-0006-449D-9CD5-08D7FC0C56A3}">
      <dgm:prSet/>
      <dgm:spPr/>
      <dgm:t>
        <a:bodyPr/>
        <a:lstStyle/>
        <a:p>
          <a:endParaRPr lang="en-US">
            <a:solidFill>
              <a:schemeClr val="bg2"/>
            </a:solidFill>
          </a:endParaRPr>
        </a:p>
      </dgm:t>
    </dgm:pt>
    <dgm:pt modelId="{B69D5DA3-EE3C-4BC3-B439-69F1851275DD}">
      <dgm:prSet phldrT="[Text]"/>
      <dgm:spPr>
        <a:solidFill>
          <a:srgbClr val="FFFF00"/>
        </a:solidFill>
        <a:ln>
          <a:solidFill>
            <a:schemeClr val="tx1"/>
          </a:solidFill>
        </a:ln>
      </dgm:spPr>
      <dgm:t>
        <a:bodyPr/>
        <a:lstStyle/>
        <a:p>
          <a:r>
            <a:rPr lang="vi-VN">
              <a:solidFill>
                <a:schemeClr val="bg2"/>
              </a:solidFill>
            </a:rPr>
            <a:t>Sửa tiện nghi</a:t>
          </a:r>
          <a:endParaRPr lang="en-US">
            <a:solidFill>
              <a:schemeClr val="bg2"/>
            </a:solidFill>
          </a:endParaRPr>
        </a:p>
      </dgm:t>
    </dgm:pt>
    <dgm:pt modelId="{8E11CA29-7F87-485F-83E5-A80F455FEF3A}" type="parTrans" cxnId="{579F6F65-1EDB-4BBA-8014-7C4B2622D77B}">
      <dgm:prSet/>
      <dgm:spPr>
        <a:solidFill>
          <a:srgbClr val="FFFF00"/>
        </a:solidFill>
        <a:ln>
          <a:solidFill>
            <a:schemeClr val="tx1"/>
          </a:solidFill>
        </a:ln>
      </dgm:spPr>
      <dgm:t>
        <a:bodyPr/>
        <a:lstStyle/>
        <a:p>
          <a:endParaRPr lang="en-US">
            <a:solidFill>
              <a:schemeClr val="bg2"/>
            </a:solidFill>
          </a:endParaRPr>
        </a:p>
      </dgm:t>
    </dgm:pt>
    <dgm:pt modelId="{D91F64F7-671B-4F58-B025-9805F64FF9E3}" type="sibTrans" cxnId="{579F6F65-1EDB-4BBA-8014-7C4B2622D77B}">
      <dgm:prSet/>
      <dgm:spPr/>
      <dgm:t>
        <a:bodyPr/>
        <a:lstStyle/>
        <a:p>
          <a:endParaRPr lang="en-US">
            <a:solidFill>
              <a:schemeClr val="bg2"/>
            </a:solidFill>
          </a:endParaRPr>
        </a:p>
      </dgm:t>
    </dgm:pt>
    <dgm:pt modelId="{C768BF38-2BFC-4EE9-AECD-EAD5C11C97C0}">
      <dgm:prSet phldrT="[Text]"/>
      <dgm:spPr>
        <a:solidFill>
          <a:srgbClr val="FFFF00"/>
        </a:solidFill>
        <a:ln>
          <a:solidFill>
            <a:schemeClr val="tx1"/>
          </a:solidFill>
        </a:ln>
      </dgm:spPr>
      <dgm:t>
        <a:bodyPr/>
        <a:lstStyle/>
        <a:p>
          <a:r>
            <a:rPr lang="vi-VN">
              <a:solidFill>
                <a:schemeClr val="bg2"/>
              </a:solidFill>
            </a:rPr>
            <a:t>Xóa tiện nghi</a:t>
          </a:r>
          <a:endParaRPr lang="en-US">
            <a:solidFill>
              <a:schemeClr val="bg2"/>
            </a:solidFill>
          </a:endParaRPr>
        </a:p>
      </dgm:t>
    </dgm:pt>
    <dgm:pt modelId="{3130A12C-3503-4AD2-867C-7732D96CBFBC}" type="parTrans" cxnId="{AFF63192-D9A2-4BD6-B48F-41BF4747256A}">
      <dgm:prSet/>
      <dgm:spPr>
        <a:solidFill>
          <a:srgbClr val="FFFF00"/>
        </a:solidFill>
        <a:ln>
          <a:solidFill>
            <a:schemeClr val="tx1"/>
          </a:solidFill>
        </a:ln>
      </dgm:spPr>
      <dgm:t>
        <a:bodyPr/>
        <a:lstStyle/>
        <a:p>
          <a:endParaRPr lang="en-US">
            <a:solidFill>
              <a:schemeClr val="bg2"/>
            </a:solidFill>
          </a:endParaRPr>
        </a:p>
      </dgm:t>
    </dgm:pt>
    <dgm:pt modelId="{BAA063EA-0208-4EFD-B3D8-EA4490240CD7}" type="sibTrans" cxnId="{AFF63192-D9A2-4BD6-B48F-41BF4747256A}">
      <dgm:prSet/>
      <dgm:spPr/>
      <dgm:t>
        <a:bodyPr/>
        <a:lstStyle/>
        <a:p>
          <a:endParaRPr lang="en-US">
            <a:solidFill>
              <a:schemeClr val="bg2"/>
            </a:solidFill>
          </a:endParaRPr>
        </a:p>
      </dgm:t>
    </dgm:pt>
    <dgm:pt modelId="{9D94FF72-9F74-4F15-9A01-4C181352E0DD}">
      <dgm:prSet phldrT="[Text]"/>
      <dgm:spPr>
        <a:solidFill>
          <a:srgbClr val="FFFF00"/>
        </a:solidFill>
        <a:ln>
          <a:solidFill>
            <a:schemeClr val="tx1"/>
          </a:solidFill>
        </a:ln>
      </dgm:spPr>
      <dgm:t>
        <a:bodyPr/>
        <a:lstStyle/>
        <a:p>
          <a:r>
            <a:rPr lang="vi-VN">
              <a:solidFill>
                <a:schemeClr val="bg2"/>
              </a:solidFill>
            </a:rPr>
            <a:t>Tìm kiếm tiện nghi</a:t>
          </a:r>
          <a:endParaRPr lang="en-US">
            <a:solidFill>
              <a:schemeClr val="bg2"/>
            </a:solidFill>
          </a:endParaRPr>
        </a:p>
      </dgm:t>
    </dgm:pt>
    <dgm:pt modelId="{ADF860D1-7B7D-4765-AB19-A7E52C57FD6B}" type="parTrans" cxnId="{B8CE32E4-7A53-48D8-B8A0-BE52AD412056}">
      <dgm:prSet/>
      <dgm:spPr>
        <a:solidFill>
          <a:srgbClr val="FFFF00"/>
        </a:solidFill>
        <a:ln>
          <a:solidFill>
            <a:schemeClr val="tx1"/>
          </a:solidFill>
        </a:ln>
      </dgm:spPr>
      <dgm:t>
        <a:bodyPr/>
        <a:lstStyle/>
        <a:p>
          <a:endParaRPr lang="en-US">
            <a:solidFill>
              <a:schemeClr val="bg2"/>
            </a:solidFill>
          </a:endParaRPr>
        </a:p>
      </dgm:t>
    </dgm:pt>
    <dgm:pt modelId="{B34244DA-EF65-42BC-BEBF-E6E863D87A0F}" type="sibTrans" cxnId="{B8CE32E4-7A53-48D8-B8A0-BE52AD412056}">
      <dgm:prSet/>
      <dgm:spPr/>
      <dgm:t>
        <a:bodyPr/>
        <a:lstStyle/>
        <a:p>
          <a:endParaRPr lang="en-US">
            <a:solidFill>
              <a:schemeClr val="bg2"/>
            </a:solidFill>
          </a:endParaRPr>
        </a:p>
      </dgm:t>
    </dgm:pt>
    <dgm:pt modelId="{B8759D1E-B4ED-490E-9F8E-F135F5AB4BB2}">
      <dgm:prSet phldrT="[Text]"/>
      <dgm:spPr>
        <a:solidFill>
          <a:srgbClr val="FFFF00"/>
        </a:solidFill>
        <a:ln>
          <a:solidFill>
            <a:schemeClr val="tx1"/>
          </a:solidFill>
        </a:ln>
      </dgm:spPr>
      <dgm:t>
        <a:bodyPr/>
        <a:lstStyle/>
        <a:p>
          <a:r>
            <a:rPr lang="vi-VN">
              <a:solidFill>
                <a:schemeClr val="bg2"/>
              </a:solidFill>
            </a:rPr>
            <a:t>Thêm dịch vụ</a:t>
          </a:r>
          <a:endParaRPr lang="en-US">
            <a:solidFill>
              <a:schemeClr val="bg2"/>
            </a:solidFill>
          </a:endParaRPr>
        </a:p>
      </dgm:t>
    </dgm:pt>
    <dgm:pt modelId="{C8E1346E-4433-4A0E-9829-CA637D6245B1}" type="parTrans" cxnId="{19603529-598D-4CF8-A514-69525D4BD139}">
      <dgm:prSet/>
      <dgm:spPr>
        <a:solidFill>
          <a:srgbClr val="FFFF00"/>
        </a:solidFill>
        <a:ln>
          <a:solidFill>
            <a:schemeClr val="tx1"/>
          </a:solidFill>
        </a:ln>
      </dgm:spPr>
      <dgm:t>
        <a:bodyPr/>
        <a:lstStyle/>
        <a:p>
          <a:endParaRPr lang="en-US">
            <a:solidFill>
              <a:schemeClr val="bg2"/>
            </a:solidFill>
          </a:endParaRPr>
        </a:p>
      </dgm:t>
    </dgm:pt>
    <dgm:pt modelId="{8611822E-6EB6-450E-9512-355C4305D797}" type="sibTrans" cxnId="{19603529-598D-4CF8-A514-69525D4BD139}">
      <dgm:prSet/>
      <dgm:spPr/>
      <dgm:t>
        <a:bodyPr/>
        <a:lstStyle/>
        <a:p>
          <a:endParaRPr lang="en-US">
            <a:solidFill>
              <a:schemeClr val="bg2"/>
            </a:solidFill>
          </a:endParaRPr>
        </a:p>
      </dgm:t>
    </dgm:pt>
    <dgm:pt modelId="{F96CB7A5-FBA3-4C98-A3B4-A3E8AA5BF652}">
      <dgm:prSet phldrT="[Text]"/>
      <dgm:spPr>
        <a:solidFill>
          <a:srgbClr val="FFFF00"/>
        </a:solidFill>
        <a:ln>
          <a:solidFill>
            <a:schemeClr val="tx1"/>
          </a:solidFill>
        </a:ln>
      </dgm:spPr>
      <dgm:t>
        <a:bodyPr/>
        <a:lstStyle/>
        <a:p>
          <a:r>
            <a:rPr lang="vi-VN">
              <a:solidFill>
                <a:schemeClr val="bg2"/>
              </a:solidFill>
            </a:rPr>
            <a:t>Sửa dịch vụ</a:t>
          </a:r>
          <a:endParaRPr lang="en-US">
            <a:solidFill>
              <a:schemeClr val="bg2"/>
            </a:solidFill>
          </a:endParaRPr>
        </a:p>
      </dgm:t>
    </dgm:pt>
    <dgm:pt modelId="{C3CE4940-5EC4-4ECB-A393-34AA4111FCCB}" type="parTrans" cxnId="{3831798C-1693-4EBC-AC57-603499192478}">
      <dgm:prSet/>
      <dgm:spPr>
        <a:solidFill>
          <a:srgbClr val="FFFF00"/>
        </a:solidFill>
        <a:ln>
          <a:solidFill>
            <a:schemeClr val="tx1"/>
          </a:solidFill>
        </a:ln>
      </dgm:spPr>
      <dgm:t>
        <a:bodyPr/>
        <a:lstStyle/>
        <a:p>
          <a:endParaRPr lang="en-US">
            <a:solidFill>
              <a:schemeClr val="bg2"/>
            </a:solidFill>
          </a:endParaRPr>
        </a:p>
      </dgm:t>
    </dgm:pt>
    <dgm:pt modelId="{C6E47D6C-1A6F-4EB1-AD0D-E8BB42654BE3}" type="sibTrans" cxnId="{3831798C-1693-4EBC-AC57-603499192478}">
      <dgm:prSet/>
      <dgm:spPr/>
      <dgm:t>
        <a:bodyPr/>
        <a:lstStyle/>
        <a:p>
          <a:endParaRPr lang="en-US">
            <a:solidFill>
              <a:schemeClr val="bg2"/>
            </a:solidFill>
          </a:endParaRPr>
        </a:p>
      </dgm:t>
    </dgm:pt>
    <dgm:pt modelId="{D32D1E22-0C2D-43E8-98F6-27CBED628E56}">
      <dgm:prSet phldrT="[Text]"/>
      <dgm:spPr>
        <a:solidFill>
          <a:srgbClr val="FFFF00"/>
        </a:solidFill>
        <a:ln>
          <a:solidFill>
            <a:schemeClr val="tx1"/>
          </a:solidFill>
        </a:ln>
      </dgm:spPr>
      <dgm:t>
        <a:bodyPr/>
        <a:lstStyle/>
        <a:p>
          <a:r>
            <a:rPr lang="vi-VN">
              <a:solidFill>
                <a:schemeClr val="bg2"/>
              </a:solidFill>
            </a:rPr>
            <a:t>Xóa dịch vụ</a:t>
          </a:r>
          <a:endParaRPr lang="en-US">
            <a:solidFill>
              <a:schemeClr val="bg2"/>
            </a:solidFill>
          </a:endParaRPr>
        </a:p>
      </dgm:t>
    </dgm:pt>
    <dgm:pt modelId="{6C80C2C2-A097-4BC8-9949-DB30900225F7}" type="parTrans" cxnId="{FC0F6AAF-0809-467F-8B3F-2EA9D042D8F1}">
      <dgm:prSet/>
      <dgm:spPr>
        <a:solidFill>
          <a:srgbClr val="FFFF00"/>
        </a:solidFill>
        <a:ln>
          <a:solidFill>
            <a:schemeClr val="tx1"/>
          </a:solidFill>
        </a:ln>
      </dgm:spPr>
      <dgm:t>
        <a:bodyPr/>
        <a:lstStyle/>
        <a:p>
          <a:endParaRPr lang="en-US">
            <a:solidFill>
              <a:schemeClr val="bg2"/>
            </a:solidFill>
          </a:endParaRPr>
        </a:p>
      </dgm:t>
    </dgm:pt>
    <dgm:pt modelId="{7E03EA9E-F660-445F-9BC6-B1A5D7FF3F6E}" type="sibTrans" cxnId="{FC0F6AAF-0809-467F-8B3F-2EA9D042D8F1}">
      <dgm:prSet/>
      <dgm:spPr/>
      <dgm:t>
        <a:bodyPr/>
        <a:lstStyle/>
        <a:p>
          <a:endParaRPr lang="en-US">
            <a:solidFill>
              <a:schemeClr val="bg2"/>
            </a:solidFill>
          </a:endParaRPr>
        </a:p>
      </dgm:t>
    </dgm:pt>
    <dgm:pt modelId="{EA0318DD-897E-415A-8915-0AC6ADB7671D}">
      <dgm:prSet phldrT="[Text]"/>
      <dgm:spPr>
        <a:solidFill>
          <a:srgbClr val="FFFF00"/>
        </a:solidFill>
        <a:ln>
          <a:solidFill>
            <a:schemeClr val="tx1"/>
          </a:solidFill>
        </a:ln>
      </dgm:spPr>
      <dgm:t>
        <a:bodyPr/>
        <a:lstStyle/>
        <a:p>
          <a:r>
            <a:rPr lang="vi-VN">
              <a:solidFill>
                <a:schemeClr val="bg2"/>
              </a:solidFill>
            </a:rPr>
            <a:t>Tìm kiếm dịch vụ</a:t>
          </a:r>
          <a:endParaRPr lang="en-US">
            <a:solidFill>
              <a:schemeClr val="bg2"/>
            </a:solidFill>
          </a:endParaRPr>
        </a:p>
      </dgm:t>
    </dgm:pt>
    <dgm:pt modelId="{B7EA6A78-EE98-466E-914C-FD5854AE1186}" type="parTrans" cxnId="{E1A42979-DEAB-4D57-B058-80E1C43C7CA6}">
      <dgm:prSet/>
      <dgm:spPr>
        <a:solidFill>
          <a:srgbClr val="FFFF00"/>
        </a:solidFill>
        <a:ln>
          <a:solidFill>
            <a:schemeClr val="tx1"/>
          </a:solidFill>
        </a:ln>
      </dgm:spPr>
      <dgm:t>
        <a:bodyPr/>
        <a:lstStyle/>
        <a:p>
          <a:endParaRPr lang="en-US">
            <a:solidFill>
              <a:schemeClr val="bg2"/>
            </a:solidFill>
          </a:endParaRPr>
        </a:p>
      </dgm:t>
    </dgm:pt>
    <dgm:pt modelId="{7A8D4B37-BB2F-4F63-900B-4BF68744DA4B}" type="sibTrans" cxnId="{E1A42979-DEAB-4D57-B058-80E1C43C7CA6}">
      <dgm:prSet/>
      <dgm:spPr/>
      <dgm:t>
        <a:bodyPr/>
        <a:lstStyle/>
        <a:p>
          <a:endParaRPr lang="en-US">
            <a:solidFill>
              <a:schemeClr val="bg2"/>
            </a:solidFill>
          </a:endParaRPr>
        </a:p>
      </dgm:t>
    </dgm:pt>
    <dgm:pt modelId="{0CE97CA8-AE87-4241-B6F3-09162C19160C}">
      <dgm:prSet phldrT="[Text]"/>
      <dgm:spPr>
        <a:solidFill>
          <a:srgbClr val="FFFF00"/>
        </a:solidFill>
        <a:ln>
          <a:solidFill>
            <a:schemeClr val="tx1"/>
          </a:solidFill>
        </a:ln>
      </dgm:spPr>
      <dgm:t>
        <a:bodyPr/>
        <a:lstStyle/>
        <a:p>
          <a:r>
            <a:rPr lang="vi-VN">
              <a:solidFill>
                <a:schemeClr val="bg2"/>
              </a:solidFill>
            </a:rPr>
            <a:t>Thêm  khách hàng</a:t>
          </a:r>
          <a:endParaRPr lang="en-US">
            <a:solidFill>
              <a:schemeClr val="bg2"/>
            </a:solidFill>
          </a:endParaRPr>
        </a:p>
      </dgm:t>
    </dgm:pt>
    <dgm:pt modelId="{B4ABFEF4-4CCE-479F-A60B-99BBD1A32C3B}" type="parTrans" cxnId="{AB56DB06-715F-4858-9286-B7E2F1AA8604}">
      <dgm:prSet/>
      <dgm:spPr>
        <a:solidFill>
          <a:srgbClr val="FFFF00"/>
        </a:solidFill>
        <a:ln>
          <a:solidFill>
            <a:schemeClr val="tx1"/>
          </a:solidFill>
        </a:ln>
      </dgm:spPr>
      <dgm:t>
        <a:bodyPr/>
        <a:lstStyle/>
        <a:p>
          <a:endParaRPr lang="en-US">
            <a:solidFill>
              <a:schemeClr val="bg2"/>
            </a:solidFill>
          </a:endParaRPr>
        </a:p>
      </dgm:t>
    </dgm:pt>
    <dgm:pt modelId="{D1616165-C957-4C01-A28C-B7BD019DEE79}" type="sibTrans" cxnId="{AB56DB06-715F-4858-9286-B7E2F1AA8604}">
      <dgm:prSet/>
      <dgm:spPr/>
      <dgm:t>
        <a:bodyPr/>
        <a:lstStyle/>
        <a:p>
          <a:endParaRPr lang="en-US">
            <a:solidFill>
              <a:schemeClr val="bg2"/>
            </a:solidFill>
          </a:endParaRPr>
        </a:p>
      </dgm:t>
    </dgm:pt>
    <dgm:pt modelId="{EBA16B74-962F-42F7-BA27-EDA79B9993B6}">
      <dgm:prSet phldrT="[Text]"/>
      <dgm:spPr>
        <a:solidFill>
          <a:srgbClr val="FFFF00"/>
        </a:solidFill>
        <a:ln>
          <a:solidFill>
            <a:schemeClr val="tx1"/>
          </a:solidFill>
        </a:ln>
      </dgm:spPr>
      <dgm:t>
        <a:bodyPr/>
        <a:lstStyle/>
        <a:p>
          <a:r>
            <a:rPr lang="vi-VN">
              <a:solidFill>
                <a:schemeClr val="bg2"/>
              </a:solidFill>
            </a:rPr>
            <a:t>Sửa khách hàng</a:t>
          </a:r>
          <a:endParaRPr lang="en-US">
            <a:solidFill>
              <a:schemeClr val="bg2"/>
            </a:solidFill>
          </a:endParaRPr>
        </a:p>
      </dgm:t>
    </dgm:pt>
    <dgm:pt modelId="{F40ED8BC-C21C-48E6-A700-8A4E73AE272C}" type="parTrans" cxnId="{B867FCF2-DF62-43AC-BC7F-2B643104F986}">
      <dgm:prSet/>
      <dgm:spPr>
        <a:solidFill>
          <a:srgbClr val="FFFF00"/>
        </a:solidFill>
        <a:ln>
          <a:solidFill>
            <a:schemeClr val="tx1"/>
          </a:solidFill>
        </a:ln>
      </dgm:spPr>
      <dgm:t>
        <a:bodyPr/>
        <a:lstStyle/>
        <a:p>
          <a:endParaRPr lang="en-US">
            <a:solidFill>
              <a:schemeClr val="bg2"/>
            </a:solidFill>
          </a:endParaRPr>
        </a:p>
      </dgm:t>
    </dgm:pt>
    <dgm:pt modelId="{6DD6778A-34A7-4D28-939C-994F41E87820}" type="sibTrans" cxnId="{B867FCF2-DF62-43AC-BC7F-2B643104F986}">
      <dgm:prSet/>
      <dgm:spPr/>
      <dgm:t>
        <a:bodyPr/>
        <a:lstStyle/>
        <a:p>
          <a:endParaRPr lang="en-US">
            <a:solidFill>
              <a:schemeClr val="bg2"/>
            </a:solidFill>
          </a:endParaRPr>
        </a:p>
      </dgm:t>
    </dgm:pt>
    <dgm:pt modelId="{B9C64809-9868-4868-B7BC-9BDCCA75CE1D}">
      <dgm:prSet phldrT="[Text]"/>
      <dgm:spPr>
        <a:solidFill>
          <a:srgbClr val="FFFF00"/>
        </a:solidFill>
        <a:ln>
          <a:solidFill>
            <a:schemeClr val="tx1"/>
          </a:solidFill>
        </a:ln>
      </dgm:spPr>
      <dgm:t>
        <a:bodyPr/>
        <a:lstStyle/>
        <a:p>
          <a:r>
            <a:rPr lang="vi-VN">
              <a:solidFill>
                <a:schemeClr val="bg2"/>
              </a:solidFill>
            </a:rPr>
            <a:t>Xóa khách hàng</a:t>
          </a:r>
          <a:endParaRPr lang="en-US">
            <a:solidFill>
              <a:schemeClr val="bg2"/>
            </a:solidFill>
          </a:endParaRPr>
        </a:p>
      </dgm:t>
    </dgm:pt>
    <dgm:pt modelId="{B25E41A0-1956-414F-8E9C-65B4DCDE8D87}" type="parTrans" cxnId="{E2DA18FE-BB79-4B6A-8C36-179C70888793}">
      <dgm:prSet/>
      <dgm:spPr>
        <a:solidFill>
          <a:srgbClr val="FFFF00"/>
        </a:solidFill>
        <a:ln>
          <a:solidFill>
            <a:schemeClr val="tx1"/>
          </a:solidFill>
        </a:ln>
      </dgm:spPr>
      <dgm:t>
        <a:bodyPr/>
        <a:lstStyle/>
        <a:p>
          <a:endParaRPr lang="en-US">
            <a:solidFill>
              <a:schemeClr val="bg2"/>
            </a:solidFill>
          </a:endParaRPr>
        </a:p>
      </dgm:t>
    </dgm:pt>
    <dgm:pt modelId="{50931D57-31C7-4A56-8091-524BB2ED8F0D}" type="sibTrans" cxnId="{E2DA18FE-BB79-4B6A-8C36-179C70888793}">
      <dgm:prSet/>
      <dgm:spPr/>
      <dgm:t>
        <a:bodyPr/>
        <a:lstStyle/>
        <a:p>
          <a:endParaRPr lang="en-US">
            <a:solidFill>
              <a:schemeClr val="bg2"/>
            </a:solidFill>
          </a:endParaRPr>
        </a:p>
      </dgm:t>
    </dgm:pt>
    <dgm:pt modelId="{581F3B6F-2A47-4DEF-AFD0-321537E51B55}">
      <dgm:prSet phldrT="[Text]"/>
      <dgm:spPr>
        <a:solidFill>
          <a:srgbClr val="FFFF00"/>
        </a:solidFill>
        <a:ln>
          <a:solidFill>
            <a:schemeClr val="tx1"/>
          </a:solidFill>
        </a:ln>
      </dgm:spPr>
      <dgm:t>
        <a:bodyPr/>
        <a:lstStyle/>
        <a:p>
          <a:r>
            <a:rPr lang="vi-VN">
              <a:solidFill>
                <a:schemeClr val="bg2"/>
              </a:solidFill>
            </a:rPr>
            <a:t>Tìm kiếm khách hàng</a:t>
          </a:r>
          <a:endParaRPr lang="en-US">
            <a:solidFill>
              <a:schemeClr val="bg2"/>
            </a:solidFill>
          </a:endParaRPr>
        </a:p>
      </dgm:t>
    </dgm:pt>
    <dgm:pt modelId="{1A0188CE-7226-4765-8D45-A67E77C54B9D}" type="parTrans" cxnId="{C2458217-41BC-4176-A92A-4F3EAE5A06B5}">
      <dgm:prSet/>
      <dgm:spPr>
        <a:solidFill>
          <a:srgbClr val="FFFF00"/>
        </a:solidFill>
        <a:ln>
          <a:solidFill>
            <a:schemeClr val="tx1"/>
          </a:solidFill>
        </a:ln>
      </dgm:spPr>
      <dgm:t>
        <a:bodyPr/>
        <a:lstStyle/>
        <a:p>
          <a:endParaRPr lang="en-US">
            <a:solidFill>
              <a:schemeClr val="bg2"/>
            </a:solidFill>
          </a:endParaRPr>
        </a:p>
      </dgm:t>
    </dgm:pt>
    <dgm:pt modelId="{2B9C7A0F-5C6D-4124-A2A2-94439027D8E1}" type="sibTrans" cxnId="{C2458217-41BC-4176-A92A-4F3EAE5A06B5}">
      <dgm:prSet/>
      <dgm:spPr/>
      <dgm:t>
        <a:bodyPr/>
        <a:lstStyle/>
        <a:p>
          <a:endParaRPr lang="en-US">
            <a:solidFill>
              <a:schemeClr val="bg2"/>
            </a:solidFill>
          </a:endParaRPr>
        </a:p>
      </dgm:t>
    </dgm:pt>
    <dgm:pt modelId="{C382FDBD-83FA-4B48-8C14-B516A037CB83}">
      <dgm:prSet phldrT="[Text]"/>
      <dgm:spPr>
        <a:solidFill>
          <a:srgbClr val="FFFF00"/>
        </a:solidFill>
        <a:ln>
          <a:solidFill>
            <a:schemeClr val="tx1"/>
          </a:solidFill>
        </a:ln>
      </dgm:spPr>
      <dgm:t>
        <a:bodyPr/>
        <a:lstStyle/>
        <a:p>
          <a:r>
            <a:rPr lang="vi-VN">
              <a:solidFill>
                <a:schemeClr val="bg2"/>
              </a:solidFill>
            </a:rPr>
            <a:t>Thêm nhân viên</a:t>
          </a:r>
          <a:endParaRPr lang="en-US">
            <a:solidFill>
              <a:schemeClr val="bg2"/>
            </a:solidFill>
          </a:endParaRPr>
        </a:p>
      </dgm:t>
    </dgm:pt>
    <dgm:pt modelId="{B1300690-9EDC-488D-A18F-07BC8F1736B1}" type="parTrans" cxnId="{E4711C3D-DC48-4052-A0BC-86F857D92C83}">
      <dgm:prSet/>
      <dgm:spPr>
        <a:solidFill>
          <a:srgbClr val="FFFF00"/>
        </a:solidFill>
        <a:ln>
          <a:solidFill>
            <a:schemeClr val="tx1"/>
          </a:solidFill>
        </a:ln>
      </dgm:spPr>
      <dgm:t>
        <a:bodyPr/>
        <a:lstStyle/>
        <a:p>
          <a:endParaRPr lang="en-US">
            <a:solidFill>
              <a:schemeClr val="bg2"/>
            </a:solidFill>
          </a:endParaRPr>
        </a:p>
      </dgm:t>
    </dgm:pt>
    <dgm:pt modelId="{E4448D18-2415-4BA2-9014-B7CE5B2210AC}" type="sibTrans" cxnId="{E4711C3D-DC48-4052-A0BC-86F857D92C83}">
      <dgm:prSet/>
      <dgm:spPr/>
      <dgm:t>
        <a:bodyPr/>
        <a:lstStyle/>
        <a:p>
          <a:endParaRPr lang="en-US">
            <a:solidFill>
              <a:schemeClr val="bg2"/>
            </a:solidFill>
          </a:endParaRPr>
        </a:p>
      </dgm:t>
    </dgm:pt>
    <dgm:pt modelId="{F6E80A17-ED43-4254-ADAF-411FC7E4F392}">
      <dgm:prSet phldrT="[Text]"/>
      <dgm:spPr>
        <a:solidFill>
          <a:srgbClr val="FFFF00"/>
        </a:solidFill>
        <a:ln>
          <a:solidFill>
            <a:schemeClr val="tx1"/>
          </a:solidFill>
        </a:ln>
      </dgm:spPr>
      <dgm:t>
        <a:bodyPr/>
        <a:lstStyle/>
        <a:p>
          <a:r>
            <a:rPr lang="vi-VN">
              <a:solidFill>
                <a:schemeClr val="bg2"/>
              </a:solidFill>
            </a:rPr>
            <a:t>Sửa nhân viên</a:t>
          </a:r>
          <a:endParaRPr lang="en-US">
            <a:solidFill>
              <a:schemeClr val="bg2"/>
            </a:solidFill>
          </a:endParaRPr>
        </a:p>
      </dgm:t>
    </dgm:pt>
    <dgm:pt modelId="{86607FD1-ACD7-4A8F-95F1-0E3C41F73C1A}" type="parTrans" cxnId="{DC3D8400-6191-4C1F-85F8-1171AAE82C6D}">
      <dgm:prSet/>
      <dgm:spPr>
        <a:solidFill>
          <a:srgbClr val="FFFF00"/>
        </a:solidFill>
        <a:ln>
          <a:solidFill>
            <a:schemeClr val="tx1"/>
          </a:solidFill>
        </a:ln>
      </dgm:spPr>
      <dgm:t>
        <a:bodyPr/>
        <a:lstStyle/>
        <a:p>
          <a:endParaRPr lang="en-US">
            <a:solidFill>
              <a:schemeClr val="bg2"/>
            </a:solidFill>
          </a:endParaRPr>
        </a:p>
      </dgm:t>
    </dgm:pt>
    <dgm:pt modelId="{6A88CCAD-8A8E-4DF4-B1FB-83E2266296C5}" type="sibTrans" cxnId="{DC3D8400-6191-4C1F-85F8-1171AAE82C6D}">
      <dgm:prSet/>
      <dgm:spPr/>
      <dgm:t>
        <a:bodyPr/>
        <a:lstStyle/>
        <a:p>
          <a:endParaRPr lang="en-US">
            <a:solidFill>
              <a:schemeClr val="bg2"/>
            </a:solidFill>
          </a:endParaRPr>
        </a:p>
      </dgm:t>
    </dgm:pt>
    <dgm:pt modelId="{C9F0B11E-399C-4EA5-A015-CE285D6C24CA}">
      <dgm:prSet phldrT="[Text]"/>
      <dgm:spPr>
        <a:solidFill>
          <a:srgbClr val="FFFF00"/>
        </a:solidFill>
        <a:ln>
          <a:solidFill>
            <a:schemeClr val="tx1"/>
          </a:solidFill>
        </a:ln>
      </dgm:spPr>
      <dgm:t>
        <a:bodyPr/>
        <a:lstStyle/>
        <a:p>
          <a:r>
            <a:rPr lang="vi-VN">
              <a:solidFill>
                <a:schemeClr val="bg2"/>
              </a:solidFill>
            </a:rPr>
            <a:t>Xóa nhân viên</a:t>
          </a:r>
          <a:endParaRPr lang="en-US">
            <a:solidFill>
              <a:schemeClr val="bg2"/>
            </a:solidFill>
          </a:endParaRPr>
        </a:p>
      </dgm:t>
    </dgm:pt>
    <dgm:pt modelId="{6D02C12B-2A41-4A04-9782-DCCBA4939BEA}" type="parTrans" cxnId="{84E3F121-465C-4FD1-AD27-C77AE59089EE}">
      <dgm:prSet/>
      <dgm:spPr>
        <a:solidFill>
          <a:srgbClr val="FFFF00"/>
        </a:solidFill>
        <a:ln>
          <a:solidFill>
            <a:schemeClr val="tx1"/>
          </a:solidFill>
        </a:ln>
      </dgm:spPr>
      <dgm:t>
        <a:bodyPr/>
        <a:lstStyle/>
        <a:p>
          <a:endParaRPr lang="en-US">
            <a:solidFill>
              <a:schemeClr val="bg2"/>
            </a:solidFill>
          </a:endParaRPr>
        </a:p>
      </dgm:t>
    </dgm:pt>
    <dgm:pt modelId="{638AA8B6-E473-4836-A8D6-8D9657CEFF45}" type="sibTrans" cxnId="{84E3F121-465C-4FD1-AD27-C77AE59089EE}">
      <dgm:prSet/>
      <dgm:spPr/>
      <dgm:t>
        <a:bodyPr/>
        <a:lstStyle/>
        <a:p>
          <a:endParaRPr lang="en-US">
            <a:solidFill>
              <a:schemeClr val="bg2"/>
            </a:solidFill>
          </a:endParaRPr>
        </a:p>
      </dgm:t>
    </dgm:pt>
    <dgm:pt modelId="{37C09E67-CCF0-4EE0-AB0F-7380636A4387}">
      <dgm:prSet phldrT="[Text]"/>
      <dgm:spPr>
        <a:solidFill>
          <a:srgbClr val="FFFF00"/>
        </a:solidFill>
        <a:ln>
          <a:solidFill>
            <a:schemeClr val="tx1"/>
          </a:solidFill>
        </a:ln>
      </dgm:spPr>
      <dgm:t>
        <a:bodyPr/>
        <a:lstStyle/>
        <a:p>
          <a:r>
            <a:rPr lang="vi-VN">
              <a:solidFill>
                <a:schemeClr val="bg2"/>
              </a:solidFill>
            </a:rPr>
            <a:t>Tìm kiếm nhân viên</a:t>
          </a:r>
          <a:endParaRPr lang="en-US">
            <a:solidFill>
              <a:schemeClr val="bg2"/>
            </a:solidFill>
          </a:endParaRPr>
        </a:p>
      </dgm:t>
    </dgm:pt>
    <dgm:pt modelId="{10A0C7EB-A139-4A39-863C-F48CF87B1870}" type="parTrans" cxnId="{0C3E959D-4D8D-4D0B-9038-4B7E1B634318}">
      <dgm:prSet/>
      <dgm:spPr>
        <a:solidFill>
          <a:srgbClr val="FFFF00"/>
        </a:solidFill>
        <a:ln>
          <a:solidFill>
            <a:schemeClr val="tx1"/>
          </a:solidFill>
        </a:ln>
      </dgm:spPr>
      <dgm:t>
        <a:bodyPr/>
        <a:lstStyle/>
        <a:p>
          <a:endParaRPr lang="en-US">
            <a:solidFill>
              <a:schemeClr val="bg2"/>
            </a:solidFill>
          </a:endParaRPr>
        </a:p>
      </dgm:t>
    </dgm:pt>
    <dgm:pt modelId="{DA12D824-3F40-443D-A39A-AA2B9C58B1B4}" type="sibTrans" cxnId="{0C3E959D-4D8D-4D0B-9038-4B7E1B634318}">
      <dgm:prSet/>
      <dgm:spPr/>
      <dgm:t>
        <a:bodyPr/>
        <a:lstStyle/>
        <a:p>
          <a:endParaRPr lang="en-US">
            <a:solidFill>
              <a:schemeClr val="bg2"/>
            </a:solidFill>
          </a:endParaRPr>
        </a:p>
      </dgm:t>
    </dgm:pt>
    <dgm:pt modelId="{DE03134B-FBF3-4A22-A44D-212A75692CB6}">
      <dgm:prSet phldrT="[Text]"/>
      <dgm:spPr>
        <a:solidFill>
          <a:srgbClr val="FFFF00"/>
        </a:solidFill>
        <a:ln>
          <a:solidFill>
            <a:schemeClr val="tx1"/>
          </a:solidFill>
        </a:ln>
      </dgm:spPr>
      <dgm:t>
        <a:bodyPr/>
        <a:lstStyle/>
        <a:p>
          <a:r>
            <a:rPr lang="vi-VN">
              <a:solidFill>
                <a:schemeClr val="bg2"/>
              </a:solidFill>
            </a:rPr>
            <a:t>Đăt phòng</a:t>
          </a:r>
          <a:endParaRPr lang="en-US">
            <a:solidFill>
              <a:schemeClr val="bg2"/>
            </a:solidFill>
          </a:endParaRPr>
        </a:p>
      </dgm:t>
    </dgm:pt>
    <dgm:pt modelId="{E2AA58B2-2DCA-41AB-9EE6-15F7FC00C121}" type="parTrans" cxnId="{01C87D3A-1554-4724-8717-6E2B1DFF566F}">
      <dgm:prSet/>
      <dgm:spPr>
        <a:solidFill>
          <a:srgbClr val="FFFF00"/>
        </a:solidFill>
        <a:ln>
          <a:solidFill>
            <a:schemeClr val="tx1"/>
          </a:solidFill>
        </a:ln>
      </dgm:spPr>
      <dgm:t>
        <a:bodyPr/>
        <a:lstStyle/>
        <a:p>
          <a:endParaRPr lang="en-US">
            <a:solidFill>
              <a:schemeClr val="bg2"/>
            </a:solidFill>
          </a:endParaRPr>
        </a:p>
      </dgm:t>
    </dgm:pt>
    <dgm:pt modelId="{638188E5-FD69-4180-8B22-1BB61D2DD6A4}" type="sibTrans" cxnId="{01C87D3A-1554-4724-8717-6E2B1DFF566F}">
      <dgm:prSet/>
      <dgm:spPr/>
      <dgm:t>
        <a:bodyPr/>
        <a:lstStyle/>
        <a:p>
          <a:endParaRPr lang="en-US">
            <a:solidFill>
              <a:schemeClr val="bg2"/>
            </a:solidFill>
          </a:endParaRPr>
        </a:p>
      </dgm:t>
    </dgm:pt>
    <dgm:pt modelId="{A6A231AE-8F1B-42C8-9641-99C4F524FABC}">
      <dgm:prSet phldrT="[Text]"/>
      <dgm:spPr>
        <a:solidFill>
          <a:srgbClr val="FFFF00"/>
        </a:solidFill>
        <a:ln>
          <a:solidFill>
            <a:schemeClr val="tx1"/>
          </a:solidFill>
        </a:ln>
      </dgm:spPr>
      <dgm:t>
        <a:bodyPr/>
        <a:lstStyle/>
        <a:p>
          <a:r>
            <a:rPr lang="vi-VN">
              <a:solidFill>
                <a:schemeClr val="bg2"/>
              </a:solidFill>
            </a:rPr>
            <a:t>Thêm phòng</a:t>
          </a:r>
          <a:endParaRPr lang="en-US">
            <a:solidFill>
              <a:schemeClr val="bg2"/>
            </a:solidFill>
          </a:endParaRPr>
        </a:p>
      </dgm:t>
    </dgm:pt>
    <dgm:pt modelId="{1B4BEB1A-D032-4D8F-91E9-F813DE1C827F}" type="parTrans" cxnId="{DE2AFDF3-1A6D-42F1-8CFD-A12522C00A78}">
      <dgm:prSet/>
      <dgm:spPr>
        <a:solidFill>
          <a:srgbClr val="FFFF00"/>
        </a:solidFill>
        <a:ln>
          <a:solidFill>
            <a:schemeClr val="tx1"/>
          </a:solidFill>
        </a:ln>
      </dgm:spPr>
      <dgm:t>
        <a:bodyPr/>
        <a:lstStyle/>
        <a:p>
          <a:endParaRPr lang="en-US">
            <a:solidFill>
              <a:schemeClr val="bg2"/>
            </a:solidFill>
          </a:endParaRPr>
        </a:p>
      </dgm:t>
    </dgm:pt>
    <dgm:pt modelId="{2B473F0B-98A1-4832-BF15-63F321F340A1}" type="sibTrans" cxnId="{DE2AFDF3-1A6D-42F1-8CFD-A12522C00A78}">
      <dgm:prSet/>
      <dgm:spPr/>
      <dgm:t>
        <a:bodyPr/>
        <a:lstStyle/>
        <a:p>
          <a:endParaRPr lang="en-US">
            <a:solidFill>
              <a:schemeClr val="bg2"/>
            </a:solidFill>
          </a:endParaRPr>
        </a:p>
      </dgm:t>
    </dgm:pt>
    <dgm:pt modelId="{7FE430CB-4616-45E1-852B-FF368A27B788}">
      <dgm:prSet phldrT="[Text]"/>
      <dgm:spPr>
        <a:solidFill>
          <a:srgbClr val="FFFF00"/>
        </a:solidFill>
        <a:ln>
          <a:solidFill>
            <a:schemeClr val="tx1"/>
          </a:solidFill>
        </a:ln>
      </dgm:spPr>
      <dgm:t>
        <a:bodyPr/>
        <a:lstStyle/>
        <a:p>
          <a:r>
            <a:rPr lang="vi-VN">
              <a:solidFill>
                <a:schemeClr val="bg2"/>
              </a:solidFill>
            </a:rPr>
            <a:t>Sửa phòng</a:t>
          </a:r>
          <a:endParaRPr lang="en-US">
            <a:solidFill>
              <a:schemeClr val="bg2"/>
            </a:solidFill>
          </a:endParaRPr>
        </a:p>
      </dgm:t>
    </dgm:pt>
    <dgm:pt modelId="{0EFB57F3-FB10-4531-94CE-959E0CF52841}" type="parTrans" cxnId="{CC902B2B-7593-495B-93DB-FEBF82370871}">
      <dgm:prSet/>
      <dgm:spPr>
        <a:solidFill>
          <a:srgbClr val="FFFF00"/>
        </a:solidFill>
        <a:ln>
          <a:solidFill>
            <a:schemeClr val="tx1"/>
          </a:solidFill>
        </a:ln>
      </dgm:spPr>
      <dgm:t>
        <a:bodyPr/>
        <a:lstStyle/>
        <a:p>
          <a:endParaRPr lang="en-US">
            <a:solidFill>
              <a:schemeClr val="bg2"/>
            </a:solidFill>
          </a:endParaRPr>
        </a:p>
      </dgm:t>
    </dgm:pt>
    <dgm:pt modelId="{7072617B-5703-404E-BC95-6CE00CDF563A}" type="sibTrans" cxnId="{CC902B2B-7593-495B-93DB-FEBF82370871}">
      <dgm:prSet/>
      <dgm:spPr/>
      <dgm:t>
        <a:bodyPr/>
        <a:lstStyle/>
        <a:p>
          <a:endParaRPr lang="en-US">
            <a:solidFill>
              <a:schemeClr val="bg2"/>
            </a:solidFill>
          </a:endParaRPr>
        </a:p>
      </dgm:t>
    </dgm:pt>
    <dgm:pt modelId="{98D91CA4-B309-4224-B76C-9F1C0692BE6B}">
      <dgm:prSet phldrT="[Text]"/>
      <dgm:spPr>
        <a:solidFill>
          <a:srgbClr val="FFFF00"/>
        </a:solidFill>
        <a:ln>
          <a:solidFill>
            <a:schemeClr val="tx1"/>
          </a:solidFill>
        </a:ln>
      </dgm:spPr>
      <dgm:t>
        <a:bodyPr/>
        <a:lstStyle/>
        <a:p>
          <a:r>
            <a:rPr lang="vi-VN">
              <a:solidFill>
                <a:schemeClr val="bg2"/>
              </a:solidFill>
            </a:rPr>
            <a:t>Xóa phòng</a:t>
          </a:r>
          <a:endParaRPr lang="en-US">
            <a:solidFill>
              <a:schemeClr val="bg2"/>
            </a:solidFill>
          </a:endParaRPr>
        </a:p>
      </dgm:t>
    </dgm:pt>
    <dgm:pt modelId="{F114CC2C-8B42-47D3-B08B-2C56666B6635}" type="parTrans" cxnId="{F291D1F2-E686-41A2-86BD-190F9894B7F6}">
      <dgm:prSet/>
      <dgm:spPr>
        <a:solidFill>
          <a:srgbClr val="FFFF00"/>
        </a:solidFill>
        <a:ln>
          <a:solidFill>
            <a:schemeClr val="tx1"/>
          </a:solidFill>
        </a:ln>
      </dgm:spPr>
      <dgm:t>
        <a:bodyPr/>
        <a:lstStyle/>
        <a:p>
          <a:endParaRPr lang="en-US">
            <a:solidFill>
              <a:schemeClr val="bg2"/>
            </a:solidFill>
          </a:endParaRPr>
        </a:p>
      </dgm:t>
    </dgm:pt>
    <dgm:pt modelId="{720C79E1-DD09-4B83-9F60-4E4353997AC9}" type="sibTrans" cxnId="{F291D1F2-E686-41A2-86BD-190F9894B7F6}">
      <dgm:prSet/>
      <dgm:spPr/>
      <dgm:t>
        <a:bodyPr/>
        <a:lstStyle/>
        <a:p>
          <a:endParaRPr lang="en-US">
            <a:solidFill>
              <a:schemeClr val="bg2"/>
            </a:solidFill>
          </a:endParaRPr>
        </a:p>
      </dgm:t>
    </dgm:pt>
    <dgm:pt modelId="{9639D559-DABF-46D0-AD5D-02D81B31B4CC}">
      <dgm:prSet phldrT="[Text]"/>
      <dgm:spPr>
        <a:solidFill>
          <a:srgbClr val="FFFF00"/>
        </a:solidFill>
        <a:ln>
          <a:solidFill>
            <a:schemeClr val="tx1"/>
          </a:solidFill>
        </a:ln>
      </dgm:spPr>
      <dgm:t>
        <a:bodyPr/>
        <a:lstStyle/>
        <a:p>
          <a:r>
            <a:rPr lang="vi-VN">
              <a:solidFill>
                <a:schemeClr val="bg2"/>
              </a:solidFill>
            </a:rPr>
            <a:t>Tìm kiếm phòng</a:t>
          </a:r>
          <a:endParaRPr lang="en-US">
            <a:solidFill>
              <a:schemeClr val="bg2"/>
            </a:solidFill>
          </a:endParaRPr>
        </a:p>
      </dgm:t>
    </dgm:pt>
    <dgm:pt modelId="{37CAB814-462F-4FC2-BD4F-6879F42A64F3}" type="parTrans" cxnId="{2B5BED3D-535A-420D-AE3C-433D03BDB733}">
      <dgm:prSet/>
      <dgm:spPr>
        <a:solidFill>
          <a:srgbClr val="FFFF00"/>
        </a:solidFill>
        <a:ln>
          <a:solidFill>
            <a:schemeClr val="tx1"/>
          </a:solidFill>
        </a:ln>
      </dgm:spPr>
      <dgm:t>
        <a:bodyPr/>
        <a:lstStyle/>
        <a:p>
          <a:endParaRPr lang="en-US">
            <a:solidFill>
              <a:schemeClr val="bg2"/>
            </a:solidFill>
          </a:endParaRPr>
        </a:p>
      </dgm:t>
    </dgm:pt>
    <dgm:pt modelId="{783C2785-2B81-41CD-9F82-691E64FDE25C}" type="sibTrans" cxnId="{2B5BED3D-535A-420D-AE3C-433D03BDB733}">
      <dgm:prSet/>
      <dgm:spPr/>
      <dgm:t>
        <a:bodyPr/>
        <a:lstStyle/>
        <a:p>
          <a:endParaRPr lang="en-US">
            <a:solidFill>
              <a:schemeClr val="bg2"/>
            </a:solidFill>
          </a:endParaRPr>
        </a:p>
      </dgm:t>
    </dgm:pt>
    <dgm:pt modelId="{B40DAF3D-381B-4A95-A349-9F7ABDAB622C}">
      <dgm:prSet phldrT="[Text]"/>
      <dgm:spPr>
        <a:solidFill>
          <a:srgbClr val="FFFF00"/>
        </a:solidFill>
        <a:ln>
          <a:solidFill>
            <a:schemeClr val="tx1"/>
          </a:solidFill>
        </a:ln>
      </dgm:spPr>
      <dgm:t>
        <a:bodyPr/>
        <a:lstStyle/>
        <a:p>
          <a:r>
            <a:rPr lang="vi-VN">
              <a:solidFill>
                <a:schemeClr val="bg2"/>
              </a:solidFill>
            </a:rPr>
            <a:t>Thống kê daonh thu</a:t>
          </a:r>
          <a:endParaRPr lang="en-US">
            <a:solidFill>
              <a:schemeClr val="bg2"/>
            </a:solidFill>
          </a:endParaRPr>
        </a:p>
      </dgm:t>
    </dgm:pt>
    <dgm:pt modelId="{78FDE477-B7C7-469C-B3E0-440B9233BF1F}" type="parTrans" cxnId="{797607B6-E7B9-4896-A46F-1CB016B1385D}">
      <dgm:prSet/>
      <dgm:spPr>
        <a:solidFill>
          <a:srgbClr val="FFFF00"/>
        </a:solidFill>
        <a:ln>
          <a:solidFill>
            <a:schemeClr val="tx1"/>
          </a:solidFill>
        </a:ln>
      </dgm:spPr>
      <dgm:t>
        <a:bodyPr/>
        <a:lstStyle/>
        <a:p>
          <a:endParaRPr lang="en-US">
            <a:solidFill>
              <a:schemeClr val="bg2"/>
            </a:solidFill>
          </a:endParaRPr>
        </a:p>
      </dgm:t>
    </dgm:pt>
    <dgm:pt modelId="{73EDFBE7-183D-4177-94F6-1A77D95AC66E}" type="sibTrans" cxnId="{797607B6-E7B9-4896-A46F-1CB016B1385D}">
      <dgm:prSet/>
      <dgm:spPr/>
      <dgm:t>
        <a:bodyPr/>
        <a:lstStyle/>
        <a:p>
          <a:endParaRPr lang="en-US">
            <a:solidFill>
              <a:schemeClr val="bg2"/>
            </a:solidFill>
          </a:endParaRPr>
        </a:p>
      </dgm:t>
    </dgm:pt>
    <dgm:pt modelId="{2C07687D-68EC-4F01-A1B6-F62D5FE61674}">
      <dgm:prSet phldrT="[Text]"/>
      <dgm:spPr>
        <a:solidFill>
          <a:srgbClr val="FFFF00"/>
        </a:solidFill>
        <a:ln>
          <a:solidFill>
            <a:schemeClr val="tx1"/>
          </a:solidFill>
        </a:ln>
      </dgm:spPr>
      <dgm:t>
        <a:bodyPr/>
        <a:lstStyle/>
        <a:p>
          <a:r>
            <a:rPr lang="vi-VN">
              <a:solidFill>
                <a:schemeClr val="bg2"/>
              </a:solidFill>
            </a:rPr>
            <a:t>Thống kê hóa đơn</a:t>
          </a:r>
          <a:endParaRPr lang="en-US">
            <a:solidFill>
              <a:schemeClr val="bg2"/>
            </a:solidFill>
          </a:endParaRPr>
        </a:p>
      </dgm:t>
    </dgm:pt>
    <dgm:pt modelId="{22E77954-1E39-4056-972C-CF483F4133F8}" type="parTrans" cxnId="{C21507F3-5213-40DC-A30C-8FD1A9F29A06}">
      <dgm:prSet/>
      <dgm:spPr>
        <a:solidFill>
          <a:srgbClr val="FFFF00"/>
        </a:solidFill>
        <a:ln>
          <a:solidFill>
            <a:schemeClr val="tx1"/>
          </a:solidFill>
        </a:ln>
      </dgm:spPr>
      <dgm:t>
        <a:bodyPr/>
        <a:lstStyle/>
        <a:p>
          <a:endParaRPr lang="en-US">
            <a:solidFill>
              <a:schemeClr val="bg2"/>
            </a:solidFill>
          </a:endParaRPr>
        </a:p>
      </dgm:t>
    </dgm:pt>
    <dgm:pt modelId="{C490FE84-F7B2-41EC-B1F4-C4C957F16B49}" type="sibTrans" cxnId="{C21507F3-5213-40DC-A30C-8FD1A9F29A06}">
      <dgm:prSet/>
      <dgm:spPr/>
      <dgm:t>
        <a:bodyPr/>
        <a:lstStyle/>
        <a:p>
          <a:endParaRPr lang="en-US">
            <a:solidFill>
              <a:schemeClr val="bg2"/>
            </a:solidFill>
          </a:endParaRPr>
        </a:p>
      </dgm:t>
    </dgm:pt>
    <dgm:pt modelId="{8FA12D61-2E89-42F4-AD53-6A593C5623D4}">
      <dgm:prSet phldrT="[Text]"/>
      <dgm:spPr>
        <a:solidFill>
          <a:srgbClr val="FFFF00"/>
        </a:solidFill>
        <a:ln>
          <a:solidFill>
            <a:schemeClr val="tx1"/>
          </a:solidFill>
        </a:ln>
      </dgm:spPr>
      <dgm:t>
        <a:bodyPr/>
        <a:lstStyle/>
        <a:p>
          <a:r>
            <a:rPr lang="vi-VN">
              <a:solidFill>
                <a:schemeClr val="bg2"/>
              </a:solidFill>
            </a:rPr>
            <a:t>Lập hóa đơn</a:t>
          </a:r>
          <a:endParaRPr lang="en-US">
            <a:solidFill>
              <a:schemeClr val="bg2"/>
            </a:solidFill>
          </a:endParaRPr>
        </a:p>
      </dgm:t>
    </dgm:pt>
    <dgm:pt modelId="{9ABC45BC-C735-4308-B9DA-442B2E426918}" type="parTrans" cxnId="{352F66FA-BC10-4BC5-A740-6E7D186D6A4D}">
      <dgm:prSet/>
      <dgm:spPr>
        <a:solidFill>
          <a:srgbClr val="FFFF00"/>
        </a:solidFill>
        <a:ln>
          <a:solidFill>
            <a:schemeClr val="tx1"/>
          </a:solidFill>
        </a:ln>
      </dgm:spPr>
      <dgm:t>
        <a:bodyPr/>
        <a:lstStyle/>
        <a:p>
          <a:endParaRPr lang="en-US">
            <a:solidFill>
              <a:schemeClr val="bg2"/>
            </a:solidFill>
          </a:endParaRPr>
        </a:p>
      </dgm:t>
    </dgm:pt>
    <dgm:pt modelId="{99E7A901-F27B-4960-8C39-6B3B587E8167}" type="sibTrans" cxnId="{352F66FA-BC10-4BC5-A740-6E7D186D6A4D}">
      <dgm:prSet/>
      <dgm:spPr/>
      <dgm:t>
        <a:bodyPr/>
        <a:lstStyle/>
        <a:p>
          <a:endParaRPr lang="en-US">
            <a:solidFill>
              <a:schemeClr val="bg2"/>
            </a:solidFill>
          </a:endParaRPr>
        </a:p>
      </dgm:t>
    </dgm:pt>
    <dgm:pt modelId="{24E729B2-1107-4690-A30A-CF6E0016E5FA}">
      <dgm:prSet phldrT="[Text]"/>
      <dgm:spPr>
        <a:solidFill>
          <a:srgbClr val="FFFF00"/>
        </a:solidFill>
        <a:ln>
          <a:solidFill>
            <a:schemeClr val="tx1"/>
          </a:solidFill>
        </a:ln>
      </dgm:spPr>
      <dgm:t>
        <a:bodyPr/>
        <a:lstStyle/>
        <a:p>
          <a:r>
            <a:rPr lang="vi-VN">
              <a:solidFill>
                <a:schemeClr val="bg2"/>
              </a:solidFill>
            </a:rPr>
            <a:t>Đổi phòng </a:t>
          </a:r>
          <a:endParaRPr lang="en-US">
            <a:solidFill>
              <a:schemeClr val="bg2"/>
            </a:solidFill>
          </a:endParaRPr>
        </a:p>
      </dgm:t>
    </dgm:pt>
    <dgm:pt modelId="{68C9E62B-3219-4EB7-84FA-CE09B6EFBF54}" type="parTrans" cxnId="{FC8B2169-8E4B-481C-B38E-B4231FA20565}">
      <dgm:prSet/>
      <dgm:spPr>
        <a:solidFill>
          <a:srgbClr val="FFFF00"/>
        </a:solidFill>
        <a:ln>
          <a:solidFill>
            <a:schemeClr val="tx1"/>
          </a:solidFill>
        </a:ln>
      </dgm:spPr>
      <dgm:t>
        <a:bodyPr/>
        <a:lstStyle/>
        <a:p>
          <a:endParaRPr lang="en-US">
            <a:solidFill>
              <a:schemeClr val="bg2"/>
            </a:solidFill>
          </a:endParaRPr>
        </a:p>
      </dgm:t>
    </dgm:pt>
    <dgm:pt modelId="{CA4B04E4-2530-4FD9-8536-61D7FFA1AD40}" type="sibTrans" cxnId="{FC8B2169-8E4B-481C-B38E-B4231FA20565}">
      <dgm:prSet/>
      <dgm:spPr/>
      <dgm:t>
        <a:bodyPr/>
        <a:lstStyle/>
        <a:p>
          <a:endParaRPr lang="en-US">
            <a:solidFill>
              <a:schemeClr val="bg2"/>
            </a:solidFill>
          </a:endParaRPr>
        </a:p>
      </dgm:t>
    </dgm:pt>
    <dgm:pt modelId="{D9CE9547-425C-478C-B0C8-C6F713F85560}">
      <dgm:prSet phldrT="[Text]"/>
      <dgm:spPr>
        <a:solidFill>
          <a:srgbClr val="FFFF00"/>
        </a:solidFill>
        <a:ln>
          <a:solidFill>
            <a:schemeClr val="tx1"/>
          </a:solidFill>
        </a:ln>
      </dgm:spPr>
      <dgm:t>
        <a:bodyPr/>
        <a:lstStyle/>
        <a:p>
          <a:r>
            <a:rPr lang="vi-VN">
              <a:solidFill>
                <a:schemeClr val="bg2"/>
              </a:solidFill>
            </a:rPr>
            <a:t>Trả Phòng</a:t>
          </a:r>
          <a:endParaRPr lang="en-US">
            <a:solidFill>
              <a:schemeClr val="bg2"/>
            </a:solidFill>
          </a:endParaRPr>
        </a:p>
      </dgm:t>
    </dgm:pt>
    <dgm:pt modelId="{6C726D8A-ADB8-48A2-B0A7-CF980E27C751}" type="parTrans" cxnId="{805F863B-5710-4C54-A480-5402D9A04462}">
      <dgm:prSet/>
      <dgm:spPr>
        <a:solidFill>
          <a:srgbClr val="FFFF00"/>
        </a:solidFill>
        <a:ln>
          <a:solidFill>
            <a:schemeClr val="tx1"/>
          </a:solidFill>
        </a:ln>
      </dgm:spPr>
      <dgm:t>
        <a:bodyPr/>
        <a:lstStyle/>
        <a:p>
          <a:endParaRPr lang="en-US">
            <a:solidFill>
              <a:schemeClr val="bg2"/>
            </a:solidFill>
          </a:endParaRPr>
        </a:p>
      </dgm:t>
    </dgm:pt>
    <dgm:pt modelId="{00F6CF03-511B-4A62-9D5D-743840835F08}" type="sibTrans" cxnId="{805F863B-5710-4C54-A480-5402D9A04462}">
      <dgm:prSet/>
      <dgm:spPr/>
      <dgm:t>
        <a:bodyPr/>
        <a:lstStyle/>
        <a:p>
          <a:endParaRPr lang="en-US">
            <a:solidFill>
              <a:schemeClr val="bg2"/>
            </a:solidFill>
          </a:endParaRPr>
        </a:p>
      </dgm:t>
    </dgm:pt>
    <dgm:pt modelId="{88B7054A-E7DB-4F9E-8DDA-44A59F4B62B8}">
      <dgm:prSet phldrT="[Text]"/>
      <dgm:spPr>
        <a:solidFill>
          <a:srgbClr val="FFFF00"/>
        </a:solidFill>
        <a:ln>
          <a:solidFill>
            <a:schemeClr val="tx1"/>
          </a:solidFill>
        </a:ln>
      </dgm:spPr>
      <dgm:t>
        <a:bodyPr/>
        <a:lstStyle/>
        <a:p>
          <a:r>
            <a:rPr lang="vi-VN">
              <a:solidFill>
                <a:schemeClr val="bg2"/>
              </a:solidFill>
            </a:rPr>
            <a:t>Hủy đặt phòng</a:t>
          </a:r>
          <a:endParaRPr lang="en-US">
            <a:solidFill>
              <a:schemeClr val="bg2"/>
            </a:solidFill>
          </a:endParaRPr>
        </a:p>
      </dgm:t>
    </dgm:pt>
    <dgm:pt modelId="{EA42EF5A-B41C-494D-9E63-854124C4D4DA}" type="parTrans" cxnId="{8C606092-F8C7-4250-B41A-11BA9F339249}">
      <dgm:prSet/>
      <dgm:spPr>
        <a:solidFill>
          <a:srgbClr val="FFFF00"/>
        </a:solidFill>
        <a:ln>
          <a:solidFill>
            <a:schemeClr val="tx1"/>
          </a:solidFill>
        </a:ln>
      </dgm:spPr>
      <dgm:t>
        <a:bodyPr/>
        <a:lstStyle/>
        <a:p>
          <a:endParaRPr lang="en-US">
            <a:solidFill>
              <a:schemeClr val="bg2"/>
            </a:solidFill>
          </a:endParaRPr>
        </a:p>
      </dgm:t>
    </dgm:pt>
    <dgm:pt modelId="{83B1E633-5294-4C1B-B1BD-4581564FD43D}" type="sibTrans" cxnId="{8C606092-F8C7-4250-B41A-11BA9F339249}">
      <dgm:prSet/>
      <dgm:spPr/>
      <dgm:t>
        <a:bodyPr/>
        <a:lstStyle/>
        <a:p>
          <a:endParaRPr lang="en-US">
            <a:solidFill>
              <a:schemeClr val="bg2"/>
            </a:solidFill>
          </a:endParaRPr>
        </a:p>
      </dgm:t>
    </dgm:pt>
    <dgm:pt modelId="{30D11D8A-F4FB-4B1E-91E1-1F0879F17A22}" type="pres">
      <dgm:prSet presAssocID="{68B2027E-4400-4528-BF85-C5D73863EE4C}" presName="hierChild1" presStyleCnt="0">
        <dgm:presLayoutVars>
          <dgm:orgChart val="1"/>
          <dgm:chPref val="1"/>
          <dgm:dir/>
          <dgm:animOne val="branch"/>
          <dgm:animLvl val="lvl"/>
          <dgm:resizeHandles/>
        </dgm:presLayoutVars>
      </dgm:prSet>
      <dgm:spPr/>
      <dgm:t>
        <a:bodyPr/>
        <a:lstStyle/>
        <a:p>
          <a:endParaRPr lang="en-US"/>
        </a:p>
      </dgm:t>
    </dgm:pt>
    <dgm:pt modelId="{ABBA8BEF-BFF0-4815-A88B-6893EF2376F4}" type="pres">
      <dgm:prSet presAssocID="{D832EA72-DED6-4798-8578-43F7FA0449C7}" presName="hierRoot1" presStyleCnt="0">
        <dgm:presLayoutVars>
          <dgm:hierBranch val="init"/>
        </dgm:presLayoutVars>
      </dgm:prSet>
      <dgm:spPr/>
    </dgm:pt>
    <dgm:pt modelId="{E1BB549D-BD6F-4159-9D4A-4B47DAF72B88}" type="pres">
      <dgm:prSet presAssocID="{D832EA72-DED6-4798-8578-43F7FA0449C7}" presName="rootComposite1" presStyleCnt="0"/>
      <dgm:spPr/>
    </dgm:pt>
    <dgm:pt modelId="{664E95F8-5D36-4F3E-8B25-F53FB331D866}" type="pres">
      <dgm:prSet presAssocID="{D832EA72-DED6-4798-8578-43F7FA0449C7}" presName="rootText1" presStyleLbl="node0" presStyleIdx="0" presStyleCnt="1">
        <dgm:presLayoutVars>
          <dgm:chPref val="3"/>
        </dgm:presLayoutVars>
      </dgm:prSet>
      <dgm:spPr/>
      <dgm:t>
        <a:bodyPr/>
        <a:lstStyle/>
        <a:p>
          <a:endParaRPr lang="en-US"/>
        </a:p>
      </dgm:t>
    </dgm:pt>
    <dgm:pt modelId="{2443C87E-2FD3-4A98-8FEF-E88335F5DB86}" type="pres">
      <dgm:prSet presAssocID="{D832EA72-DED6-4798-8578-43F7FA0449C7}" presName="rootConnector1" presStyleLbl="node1" presStyleIdx="0" presStyleCnt="0"/>
      <dgm:spPr/>
      <dgm:t>
        <a:bodyPr/>
        <a:lstStyle/>
        <a:p>
          <a:endParaRPr lang="en-US"/>
        </a:p>
      </dgm:t>
    </dgm:pt>
    <dgm:pt modelId="{DD167230-914D-482C-B274-D69D00EEF364}" type="pres">
      <dgm:prSet presAssocID="{D832EA72-DED6-4798-8578-43F7FA0449C7}" presName="hierChild2" presStyleCnt="0"/>
      <dgm:spPr/>
    </dgm:pt>
    <dgm:pt modelId="{79D30808-B0C4-4DE0-B255-975498EF94C9}" type="pres">
      <dgm:prSet presAssocID="{8CF435C0-398A-469B-8A7F-A973FD335209}" presName="Name37" presStyleLbl="parChTrans1D2" presStyleIdx="0" presStyleCnt="8"/>
      <dgm:spPr/>
      <dgm:t>
        <a:bodyPr/>
        <a:lstStyle/>
        <a:p>
          <a:endParaRPr lang="en-US"/>
        </a:p>
      </dgm:t>
    </dgm:pt>
    <dgm:pt modelId="{542A1131-659E-4CAE-9DFE-3F818625700B}" type="pres">
      <dgm:prSet presAssocID="{73A62598-7333-4E8C-AC4A-F54E52C11FB1}" presName="hierRoot2" presStyleCnt="0">
        <dgm:presLayoutVars>
          <dgm:hierBranch val="init"/>
        </dgm:presLayoutVars>
      </dgm:prSet>
      <dgm:spPr/>
    </dgm:pt>
    <dgm:pt modelId="{4FDB8BFC-2744-4E9F-93F9-1C1777B23DCD}" type="pres">
      <dgm:prSet presAssocID="{73A62598-7333-4E8C-AC4A-F54E52C11FB1}" presName="rootComposite" presStyleCnt="0"/>
      <dgm:spPr/>
    </dgm:pt>
    <dgm:pt modelId="{E3325A41-0E3D-4B09-98E0-3E791D6E7E77}" type="pres">
      <dgm:prSet presAssocID="{73A62598-7333-4E8C-AC4A-F54E52C11FB1}" presName="rootText" presStyleLbl="node2" presStyleIdx="0" presStyleCnt="8">
        <dgm:presLayoutVars>
          <dgm:chPref val="3"/>
        </dgm:presLayoutVars>
      </dgm:prSet>
      <dgm:spPr/>
      <dgm:t>
        <a:bodyPr/>
        <a:lstStyle/>
        <a:p>
          <a:endParaRPr lang="en-US"/>
        </a:p>
      </dgm:t>
    </dgm:pt>
    <dgm:pt modelId="{2F2BBEA3-D783-446E-8D7D-C13F80450830}" type="pres">
      <dgm:prSet presAssocID="{73A62598-7333-4E8C-AC4A-F54E52C11FB1}" presName="rootConnector" presStyleLbl="node2" presStyleIdx="0" presStyleCnt="8"/>
      <dgm:spPr/>
      <dgm:t>
        <a:bodyPr/>
        <a:lstStyle/>
        <a:p>
          <a:endParaRPr lang="en-US"/>
        </a:p>
      </dgm:t>
    </dgm:pt>
    <dgm:pt modelId="{0EFE4DBC-520D-4CE2-8BB2-903F19972194}" type="pres">
      <dgm:prSet presAssocID="{73A62598-7333-4E8C-AC4A-F54E52C11FB1}" presName="hierChild4" presStyleCnt="0"/>
      <dgm:spPr/>
    </dgm:pt>
    <dgm:pt modelId="{C62BCD30-D04D-4432-B682-439FFF6AE34C}" type="pres">
      <dgm:prSet presAssocID="{1B4BEB1A-D032-4D8F-91E9-F813DE1C827F}" presName="Name37" presStyleLbl="parChTrans1D3" presStyleIdx="0" presStyleCnt="31"/>
      <dgm:spPr/>
      <dgm:t>
        <a:bodyPr/>
        <a:lstStyle/>
        <a:p>
          <a:endParaRPr lang="en-US"/>
        </a:p>
      </dgm:t>
    </dgm:pt>
    <dgm:pt modelId="{E3D30591-241E-4418-A4BE-C7B6EA2D7EF3}" type="pres">
      <dgm:prSet presAssocID="{A6A231AE-8F1B-42C8-9641-99C4F524FABC}" presName="hierRoot2" presStyleCnt="0">
        <dgm:presLayoutVars>
          <dgm:hierBranch val="init"/>
        </dgm:presLayoutVars>
      </dgm:prSet>
      <dgm:spPr/>
    </dgm:pt>
    <dgm:pt modelId="{DE56C052-A206-4121-BE00-4F8D36E60C8D}" type="pres">
      <dgm:prSet presAssocID="{A6A231AE-8F1B-42C8-9641-99C4F524FABC}" presName="rootComposite" presStyleCnt="0"/>
      <dgm:spPr/>
    </dgm:pt>
    <dgm:pt modelId="{875D7E0D-7BB3-4859-AA59-5C3E370F3F4C}" type="pres">
      <dgm:prSet presAssocID="{A6A231AE-8F1B-42C8-9641-99C4F524FABC}" presName="rootText" presStyleLbl="node3" presStyleIdx="0" presStyleCnt="31">
        <dgm:presLayoutVars>
          <dgm:chPref val="3"/>
        </dgm:presLayoutVars>
      </dgm:prSet>
      <dgm:spPr/>
      <dgm:t>
        <a:bodyPr/>
        <a:lstStyle/>
        <a:p>
          <a:endParaRPr lang="en-US"/>
        </a:p>
      </dgm:t>
    </dgm:pt>
    <dgm:pt modelId="{1F7AA387-A1FE-4FF1-A0DB-C25589102762}" type="pres">
      <dgm:prSet presAssocID="{A6A231AE-8F1B-42C8-9641-99C4F524FABC}" presName="rootConnector" presStyleLbl="node3" presStyleIdx="0" presStyleCnt="31"/>
      <dgm:spPr/>
      <dgm:t>
        <a:bodyPr/>
        <a:lstStyle/>
        <a:p>
          <a:endParaRPr lang="en-US"/>
        </a:p>
      </dgm:t>
    </dgm:pt>
    <dgm:pt modelId="{3B960126-B8F3-4F14-81C2-ACBEC8BFFF4E}" type="pres">
      <dgm:prSet presAssocID="{A6A231AE-8F1B-42C8-9641-99C4F524FABC}" presName="hierChild4" presStyleCnt="0"/>
      <dgm:spPr/>
    </dgm:pt>
    <dgm:pt modelId="{8FEC14EC-3C32-437E-BBC5-C1DB16F1374D}" type="pres">
      <dgm:prSet presAssocID="{A6A231AE-8F1B-42C8-9641-99C4F524FABC}" presName="hierChild5" presStyleCnt="0"/>
      <dgm:spPr/>
    </dgm:pt>
    <dgm:pt modelId="{3E75374E-1843-461E-AD08-258B64C0CF32}" type="pres">
      <dgm:prSet presAssocID="{0EFB57F3-FB10-4531-94CE-959E0CF52841}" presName="Name37" presStyleLbl="parChTrans1D3" presStyleIdx="1" presStyleCnt="31"/>
      <dgm:spPr/>
      <dgm:t>
        <a:bodyPr/>
        <a:lstStyle/>
        <a:p>
          <a:endParaRPr lang="en-US"/>
        </a:p>
      </dgm:t>
    </dgm:pt>
    <dgm:pt modelId="{8B77A90B-2F6B-4AE9-8052-EAB6E66A63E5}" type="pres">
      <dgm:prSet presAssocID="{7FE430CB-4616-45E1-852B-FF368A27B788}" presName="hierRoot2" presStyleCnt="0">
        <dgm:presLayoutVars>
          <dgm:hierBranch val="init"/>
        </dgm:presLayoutVars>
      </dgm:prSet>
      <dgm:spPr/>
    </dgm:pt>
    <dgm:pt modelId="{7B4DC386-41B4-4CA9-BDC6-A6DF164CB562}" type="pres">
      <dgm:prSet presAssocID="{7FE430CB-4616-45E1-852B-FF368A27B788}" presName="rootComposite" presStyleCnt="0"/>
      <dgm:spPr/>
    </dgm:pt>
    <dgm:pt modelId="{0256C28E-2337-4224-8E75-DA59EF4C1B1E}" type="pres">
      <dgm:prSet presAssocID="{7FE430CB-4616-45E1-852B-FF368A27B788}" presName="rootText" presStyleLbl="node3" presStyleIdx="1" presStyleCnt="31">
        <dgm:presLayoutVars>
          <dgm:chPref val="3"/>
        </dgm:presLayoutVars>
      </dgm:prSet>
      <dgm:spPr/>
      <dgm:t>
        <a:bodyPr/>
        <a:lstStyle/>
        <a:p>
          <a:endParaRPr lang="en-US"/>
        </a:p>
      </dgm:t>
    </dgm:pt>
    <dgm:pt modelId="{0A7EDDC1-64C8-4B8C-AEEE-0183D419A7E2}" type="pres">
      <dgm:prSet presAssocID="{7FE430CB-4616-45E1-852B-FF368A27B788}" presName="rootConnector" presStyleLbl="node3" presStyleIdx="1" presStyleCnt="31"/>
      <dgm:spPr/>
      <dgm:t>
        <a:bodyPr/>
        <a:lstStyle/>
        <a:p>
          <a:endParaRPr lang="en-US"/>
        </a:p>
      </dgm:t>
    </dgm:pt>
    <dgm:pt modelId="{88D2352B-73F1-4A30-8BF9-EEACD90FF56D}" type="pres">
      <dgm:prSet presAssocID="{7FE430CB-4616-45E1-852B-FF368A27B788}" presName="hierChild4" presStyleCnt="0"/>
      <dgm:spPr/>
    </dgm:pt>
    <dgm:pt modelId="{BB05557C-3E8E-4116-8C9F-AE95223631FD}" type="pres">
      <dgm:prSet presAssocID="{7FE430CB-4616-45E1-852B-FF368A27B788}" presName="hierChild5" presStyleCnt="0"/>
      <dgm:spPr/>
    </dgm:pt>
    <dgm:pt modelId="{EC554B91-FFF5-435B-A5E6-414B959FFEE8}" type="pres">
      <dgm:prSet presAssocID="{F114CC2C-8B42-47D3-B08B-2C56666B6635}" presName="Name37" presStyleLbl="parChTrans1D3" presStyleIdx="2" presStyleCnt="31"/>
      <dgm:spPr/>
      <dgm:t>
        <a:bodyPr/>
        <a:lstStyle/>
        <a:p>
          <a:endParaRPr lang="en-US"/>
        </a:p>
      </dgm:t>
    </dgm:pt>
    <dgm:pt modelId="{7DAEB80E-437A-49A3-810C-FF6A4FAA9A8F}" type="pres">
      <dgm:prSet presAssocID="{98D91CA4-B309-4224-B76C-9F1C0692BE6B}" presName="hierRoot2" presStyleCnt="0">
        <dgm:presLayoutVars>
          <dgm:hierBranch val="init"/>
        </dgm:presLayoutVars>
      </dgm:prSet>
      <dgm:spPr/>
    </dgm:pt>
    <dgm:pt modelId="{4CA710E1-6BEC-4D21-A301-2BDB7018D00E}" type="pres">
      <dgm:prSet presAssocID="{98D91CA4-B309-4224-B76C-9F1C0692BE6B}" presName="rootComposite" presStyleCnt="0"/>
      <dgm:spPr/>
    </dgm:pt>
    <dgm:pt modelId="{5ECE83A6-1860-4DCF-B1FC-0BB785937E8A}" type="pres">
      <dgm:prSet presAssocID="{98D91CA4-B309-4224-B76C-9F1C0692BE6B}" presName="rootText" presStyleLbl="node3" presStyleIdx="2" presStyleCnt="31">
        <dgm:presLayoutVars>
          <dgm:chPref val="3"/>
        </dgm:presLayoutVars>
      </dgm:prSet>
      <dgm:spPr/>
      <dgm:t>
        <a:bodyPr/>
        <a:lstStyle/>
        <a:p>
          <a:endParaRPr lang="en-US"/>
        </a:p>
      </dgm:t>
    </dgm:pt>
    <dgm:pt modelId="{03C0E7CE-0212-451C-9CDE-662258715B03}" type="pres">
      <dgm:prSet presAssocID="{98D91CA4-B309-4224-B76C-9F1C0692BE6B}" presName="rootConnector" presStyleLbl="node3" presStyleIdx="2" presStyleCnt="31"/>
      <dgm:spPr/>
      <dgm:t>
        <a:bodyPr/>
        <a:lstStyle/>
        <a:p>
          <a:endParaRPr lang="en-US"/>
        </a:p>
      </dgm:t>
    </dgm:pt>
    <dgm:pt modelId="{DDB5DAFD-4A76-49AF-A4D7-05E4774FE852}" type="pres">
      <dgm:prSet presAssocID="{98D91CA4-B309-4224-B76C-9F1C0692BE6B}" presName="hierChild4" presStyleCnt="0"/>
      <dgm:spPr/>
    </dgm:pt>
    <dgm:pt modelId="{0961952B-DD1D-4C3F-BCC4-8FA409691765}" type="pres">
      <dgm:prSet presAssocID="{98D91CA4-B309-4224-B76C-9F1C0692BE6B}" presName="hierChild5" presStyleCnt="0"/>
      <dgm:spPr/>
    </dgm:pt>
    <dgm:pt modelId="{D9C7FB38-6937-46BF-92F4-EC1A7DB17B63}" type="pres">
      <dgm:prSet presAssocID="{37CAB814-462F-4FC2-BD4F-6879F42A64F3}" presName="Name37" presStyleLbl="parChTrans1D3" presStyleIdx="3" presStyleCnt="31"/>
      <dgm:spPr/>
      <dgm:t>
        <a:bodyPr/>
        <a:lstStyle/>
        <a:p>
          <a:endParaRPr lang="en-US"/>
        </a:p>
      </dgm:t>
    </dgm:pt>
    <dgm:pt modelId="{F20AA11E-727C-4D48-95C1-01043D4A8316}" type="pres">
      <dgm:prSet presAssocID="{9639D559-DABF-46D0-AD5D-02D81B31B4CC}" presName="hierRoot2" presStyleCnt="0">
        <dgm:presLayoutVars>
          <dgm:hierBranch val="init"/>
        </dgm:presLayoutVars>
      </dgm:prSet>
      <dgm:spPr/>
    </dgm:pt>
    <dgm:pt modelId="{69880C56-707A-460D-A15D-986F3025C901}" type="pres">
      <dgm:prSet presAssocID="{9639D559-DABF-46D0-AD5D-02D81B31B4CC}" presName="rootComposite" presStyleCnt="0"/>
      <dgm:spPr/>
    </dgm:pt>
    <dgm:pt modelId="{A2DABA95-56A2-496E-8D8F-DEB139F0F389}" type="pres">
      <dgm:prSet presAssocID="{9639D559-DABF-46D0-AD5D-02D81B31B4CC}" presName="rootText" presStyleLbl="node3" presStyleIdx="3" presStyleCnt="31">
        <dgm:presLayoutVars>
          <dgm:chPref val="3"/>
        </dgm:presLayoutVars>
      </dgm:prSet>
      <dgm:spPr/>
      <dgm:t>
        <a:bodyPr/>
        <a:lstStyle/>
        <a:p>
          <a:endParaRPr lang="en-US"/>
        </a:p>
      </dgm:t>
    </dgm:pt>
    <dgm:pt modelId="{183CBAB2-CC21-4090-913D-6E6F58232C21}" type="pres">
      <dgm:prSet presAssocID="{9639D559-DABF-46D0-AD5D-02D81B31B4CC}" presName="rootConnector" presStyleLbl="node3" presStyleIdx="3" presStyleCnt="31"/>
      <dgm:spPr/>
      <dgm:t>
        <a:bodyPr/>
        <a:lstStyle/>
        <a:p>
          <a:endParaRPr lang="en-US"/>
        </a:p>
      </dgm:t>
    </dgm:pt>
    <dgm:pt modelId="{8E746749-182B-41AA-BBEF-DC34238CF553}" type="pres">
      <dgm:prSet presAssocID="{9639D559-DABF-46D0-AD5D-02D81B31B4CC}" presName="hierChild4" presStyleCnt="0"/>
      <dgm:spPr/>
    </dgm:pt>
    <dgm:pt modelId="{B7EC2E42-365A-46CC-865B-1698EE477BF7}" type="pres">
      <dgm:prSet presAssocID="{9639D559-DABF-46D0-AD5D-02D81B31B4CC}" presName="hierChild5" presStyleCnt="0"/>
      <dgm:spPr/>
    </dgm:pt>
    <dgm:pt modelId="{89444369-A38C-4443-8A91-56B4FB90E7D5}" type="pres">
      <dgm:prSet presAssocID="{73A62598-7333-4E8C-AC4A-F54E52C11FB1}" presName="hierChild5" presStyleCnt="0"/>
      <dgm:spPr/>
    </dgm:pt>
    <dgm:pt modelId="{0DE9751C-94A8-4F2F-B305-E7EFD93C8C7D}" type="pres">
      <dgm:prSet presAssocID="{718B082B-058B-433F-9913-FE226C9D3CD1}" presName="Name37" presStyleLbl="parChTrans1D2" presStyleIdx="1" presStyleCnt="8"/>
      <dgm:spPr/>
      <dgm:t>
        <a:bodyPr/>
        <a:lstStyle/>
        <a:p>
          <a:endParaRPr lang="en-US"/>
        </a:p>
      </dgm:t>
    </dgm:pt>
    <dgm:pt modelId="{02EFADDB-DF18-4C94-AEC9-EC9CDA3C725F}" type="pres">
      <dgm:prSet presAssocID="{15B95146-D602-4F7E-8F90-35B10727AB61}" presName="hierRoot2" presStyleCnt="0">
        <dgm:presLayoutVars>
          <dgm:hierBranch val="init"/>
        </dgm:presLayoutVars>
      </dgm:prSet>
      <dgm:spPr/>
    </dgm:pt>
    <dgm:pt modelId="{14F2EF9C-634F-4D82-BB69-4B5AFB4AE649}" type="pres">
      <dgm:prSet presAssocID="{15B95146-D602-4F7E-8F90-35B10727AB61}" presName="rootComposite" presStyleCnt="0"/>
      <dgm:spPr/>
    </dgm:pt>
    <dgm:pt modelId="{B656110E-6751-43F2-95EB-67F82FBCE819}" type="pres">
      <dgm:prSet presAssocID="{15B95146-D602-4F7E-8F90-35B10727AB61}" presName="rootText" presStyleLbl="node2" presStyleIdx="1" presStyleCnt="8">
        <dgm:presLayoutVars>
          <dgm:chPref val="3"/>
        </dgm:presLayoutVars>
      </dgm:prSet>
      <dgm:spPr/>
      <dgm:t>
        <a:bodyPr/>
        <a:lstStyle/>
        <a:p>
          <a:endParaRPr lang="en-US"/>
        </a:p>
      </dgm:t>
    </dgm:pt>
    <dgm:pt modelId="{608EFB29-4BB8-4473-A78B-F73B994D01DA}" type="pres">
      <dgm:prSet presAssocID="{15B95146-D602-4F7E-8F90-35B10727AB61}" presName="rootConnector" presStyleLbl="node2" presStyleIdx="1" presStyleCnt="8"/>
      <dgm:spPr/>
      <dgm:t>
        <a:bodyPr/>
        <a:lstStyle/>
        <a:p>
          <a:endParaRPr lang="en-US"/>
        </a:p>
      </dgm:t>
    </dgm:pt>
    <dgm:pt modelId="{41D6EC77-0354-4BE6-A547-2ACD371DB7B7}" type="pres">
      <dgm:prSet presAssocID="{15B95146-D602-4F7E-8F90-35B10727AB61}" presName="hierChild4" presStyleCnt="0"/>
      <dgm:spPr/>
    </dgm:pt>
    <dgm:pt modelId="{456A5DDF-8836-4045-B158-5F46215D1F1E}" type="pres">
      <dgm:prSet presAssocID="{E2AA58B2-2DCA-41AB-9EE6-15F7FC00C121}" presName="Name37" presStyleLbl="parChTrans1D3" presStyleIdx="4" presStyleCnt="31"/>
      <dgm:spPr/>
      <dgm:t>
        <a:bodyPr/>
        <a:lstStyle/>
        <a:p>
          <a:endParaRPr lang="en-US"/>
        </a:p>
      </dgm:t>
    </dgm:pt>
    <dgm:pt modelId="{3555C900-C676-41EE-982E-686AECE7369C}" type="pres">
      <dgm:prSet presAssocID="{DE03134B-FBF3-4A22-A44D-212A75692CB6}" presName="hierRoot2" presStyleCnt="0">
        <dgm:presLayoutVars>
          <dgm:hierBranch val="init"/>
        </dgm:presLayoutVars>
      </dgm:prSet>
      <dgm:spPr/>
    </dgm:pt>
    <dgm:pt modelId="{6F33623B-A460-4E1F-AF54-2A23563705A1}" type="pres">
      <dgm:prSet presAssocID="{DE03134B-FBF3-4A22-A44D-212A75692CB6}" presName="rootComposite" presStyleCnt="0"/>
      <dgm:spPr/>
    </dgm:pt>
    <dgm:pt modelId="{A5B07059-A3B5-4664-B529-946BE112D801}" type="pres">
      <dgm:prSet presAssocID="{DE03134B-FBF3-4A22-A44D-212A75692CB6}" presName="rootText" presStyleLbl="node3" presStyleIdx="4" presStyleCnt="31">
        <dgm:presLayoutVars>
          <dgm:chPref val="3"/>
        </dgm:presLayoutVars>
      </dgm:prSet>
      <dgm:spPr/>
      <dgm:t>
        <a:bodyPr/>
        <a:lstStyle/>
        <a:p>
          <a:endParaRPr lang="en-US"/>
        </a:p>
      </dgm:t>
    </dgm:pt>
    <dgm:pt modelId="{7B911B56-3485-45C3-9A7D-02A6401F404A}" type="pres">
      <dgm:prSet presAssocID="{DE03134B-FBF3-4A22-A44D-212A75692CB6}" presName="rootConnector" presStyleLbl="node3" presStyleIdx="4" presStyleCnt="31"/>
      <dgm:spPr/>
      <dgm:t>
        <a:bodyPr/>
        <a:lstStyle/>
        <a:p>
          <a:endParaRPr lang="en-US"/>
        </a:p>
      </dgm:t>
    </dgm:pt>
    <dgm:pt modelId="{12EDA62E-014C-44AE-AC55-02BD7354D068}" type="pres">
      <dgm:prSet presAssocID="{DE03134B-FBF3-4A22-A44D-212A75692CB6}" presName="hierChild4" presStyleCnt="0"/>
      <dgm:spPr/>
    </dgm:pt>
    <dgm:pt modelId="{8BD1524B-5949-4AD2-BAFA-2BABDAA66D17}" type="pres">
      <dgm:prSet presAssocID="{DE03134B-FBF3-4A22-A44D-212A75692CB6}" presName="hierChild5" presStyleCnt="0"/>
      <dgm:spPr/>
    </dgm:pt>
    <dgm:pt modelId="{5146430E-6406-4C2C-97BD-1BE72434E892}" type="pres">
      <dgm:prSet presAssocID="{6C726D8A-ADB8-48A2-B0A7-CF980E27C751}" presName="Name37" presStyleLbl="parChTrans1D3" presStyleIdx="5" presStyleCnt="31"/>
      <dgm:spPr/>
      <dgm:t>
        <a:bodyPr/>
        <a:lstStyle/>
        <a:p>
          <a:endParaRPr lang="en-US"/>
        </a:p>
      </dgm:t>
    </dgm:pt>
    <dgm:pt modelId="{90F91B96-BF40-45B2-BC46-644ED082E4A5}" type="pres">
      <dgm:prSet presAssocID="{D9CE9547-425C-478C-B0C8-C6F713F85560}" presName="hierRoot2" presStyleCnt="0">
        <dgm:presLayoutVars>
          <dgm:hierBranch val="init"/>
        </dgm:presLayoutVars>
      </dgm:prSet>
      <dgm:spPr/>
    </dgm:pt>
    <dgm:pt modelId="{AADED828-F52E-4822-B6AC-29060D84F35D}" type="pres">
      <dgm:prSet presAssocID="{D9CE9547-425C-478C-B0C8-C6F713F85560}" presName="rootComposite" presStyleCnt="0"/>
      <dgm:spPr/>
    </dgm:pt>
    <dgm:pt modelId="{D05F64E1-5492-42BD-833B-3D71E8CF0204}" type="pres">
      <dgm:prSet presAssocID="{D9CE9547-425C-478C-B0C8-C6F713F85560}" presName="rootText" presStyleLbl="node3" presStyleIdx="5" presStyleCnt="31">
        <dgm:presLayoutVars>
          <dgm:chPref val="3"/>
        </dgm:presLayoutVars>
      </dgm:prSet>
      <dgm:spPr/>
      <dgm:t>
        <a:bodyPr/>
        <a:lstStyle/>
        <a:p>
          <a:endParaRPr lang="en-US"/>
        </a:p>
      </dgm:t>
    </dgm:pt>
    <dgm:pt modelId="{D3547365-D9DB-45E0-B60E-C62CDACC3AA1}" type="pres">
      <dgm:prSet presAssocID="{D9CE9547-425C-478C-B0C8-C6F713F85560}" presName="rootConnector" presStyleLbl="node3" presStyleIdx="5" presStyleCnt="31"/>
      <dgm:spPr/>
      <dgm:t>
        <a:bodyPr/>
        <a:lstStyle/>
        <a:p>
          <a:endParaRPr lang="en-US"/>
        </a:p>
      </dgm:t>
    </dgm:pt>
    <dgm:pt modelId="{7657E0C2-A8CF-453E-80DC-6173554EDCF1}" type="pres">
      <dgm:prSet presAssocID="{D9CE9547-425C-478C-B0C8-C6F713F85560}" presName="hierChild4" presStyleCnt="0"/>
      <dgm:spPr/>
    </dgm:pt>
    <dgm:pt modelId="{994AC8C9-57A4-4B8D-9ADA-56FCD81095E7}" type="pres">
      <dgm:prSet presAssocID="{D9CE9547-425C-478C-B0C8-C6F713F85560}" presName="hierChild5" presStyleCnt="0"/>
      <dgm:spPr/>
    </dgm:pt>
    <dgm:pt modelId="{83D67D12-C457-4521-9720-C77C6CB63A87}" type="pres">
      <dgm:prSet presAssocID="{9ABC45BC-C735-4308-B9DA-442B2E426918}" presName="Name37" presStyleLbl="parChTrans1D3" presStyleIdx="6" presStyleCnt="31"/>
      <dgm:spPr/>
      <dgm:t>
        <a:bodyPr/>
        <a:lstStyle/>
        <a:p>
          <a:endParaRPr lang="en-US"/>
        </a:p>
      </dgm:t>
    </dgm:pt>
    <dgm:pt modelId="{BCA40B61-957B-40AE-BCFC-1EFD32EFCDB3}" type="pres">
      <dgm:prSet presAssocID="{8FA12D61-2E89-42F4-AD53-6A593C5623D4}" presName="hierRoot2" presStyleCnt="0">
        <dgm:presLayoutVars>
          <dgm:hierBranch val="init"/>
        </dgm:presLayoutVars>
      </dgm:prSet>
      <dgm:spPr/>
    </dgm:pt>
    <dgm:pt modelId="{C3A78D88-56B6-48A8-A676-40B904053F57}" type="pres">
      <dgm:prSet presAssocID="{8FA12D61-2E89-42F4-AD53-6A593C5623D4}" presName="rootComposite" presStyleCnt="0"/>
      <dgm:spPr/>
    </dgm:pt>
    <dgm:pt modelId="{EDDB89D3-DF40-4CC7-8699-EF571B865FC4}" type="pres">
      <dgm:prSet presAssocID="{8FA12D61-2E89-42F4-AD53-6A593C5623D4}" presName="rootText" presStyleLbl="node3" presStyleIdx="6" presStyleCnt="31">
        <dgm:presLayoutVars>
          <dgm:chPref val="3"/>
        </dgm:presLayoutVars>
      </dgm:prSet>
      <dgm:spPr/>
      <dgm:t>
        <a:bodyPr/>
        <a:lstStyle/>
        <a:p>
          <a:endParaRPr lang="en-US"/>
        </a:p>
      </dgm:t>
    </dgm:pt>
    <dgm:pt modelId="{1BC7A800-C1A5-49C4-A1CB-59E8B54752B2}" type="pres">
      <dgm:prSet presAssocID="{8FA12D61-2E89-42F4-AD53-6A593C5623D4}" presName="rootConnector" presStyleLbl="node3" presStyleIdx="6" presStyleCnt="31"/>
      <dgm:spPr/>
      <dgm:t>
        <a:bodyPr/>
        <a:lstStyle/>
        <a:p>
          <a:endParaRPr lang="en-US"/>
        </a:p>
      </dgm:t>
    </dgm:pt>
    <dgm:pt modelId="{51E4091E-41CB-48DD-AED3-F2EA5DBC9B5C}" type="pres">
      <dgm:prSet presAssocID="{8FA12D61-2E89-42F4-AD53-6A593C5623D4}" presName="hierChild4" presStyleCnt="0"/>
      <dgm:spPr/>
    </dgm:pt>
    <dgm:pt modelId="{3A062E65-AFB4-4787-8747-03ABCF8CC278}" type="pres">
      <dgm:prSet presAssocID="{8FA12D61-2E89-42F4-AD53-6A593C5623D4}" presName="hierChild5" presStyleCnt="0"/>
      <dgm:spPr/>
    </dgm:pt>
    <dgm:pt modelId="{1E1A89D5-F918-43F8-921C-818B49F65B38}" type="pres">
      <dgm:prSet presAssocID="{68C9E62B-3219-4EB7-84FA-CE09B6EFBF54}" presName="Name37" presStyleLbl="parChTrans1D3" presStyleIdx="7" presStyleCnt="31"/>
      <dgm:spPr/>
      <dgm:t>
        <a:bodyPr/>
        <a:lstStyle/>
        <a:p>
          <a:endParaRPr lang="en-US"/>
        </a:p>
      </dgm:t>
    </dgm:pt>
    <dgm:pt modelId="{22FB0EE7-B64C-45B1-9D81-4315D548003C}" type="pres">
      <dgm:prSet presAssocID="{24E729B2-1107-4690-A30A-CF6E0016E5FA}" presName="hierRoot2" presStyleCnt="0">
        <dgm:presLayoutVars>
          <dgm:hierBranch val="init"/>
        </dgm:presLayoutVars>
      </dgm:prSet>
      <dgm:spPr/>
    </dgm:pt>
    <dgm:pt modelId="{90651165-026F-43AD-92FE-1A90328D779E}" type="pres">
      <dgm:prSet presAssocID="{24E729B2-1107-4690-A30A-CF6E0016E5FA}" presName="rootComposite" presStyleCnt="0"/>
      <dgm:spPr/>
    </dgm:pt>
    <dgm:pt modelId="{CD4794C3-A2B2-46F9-A05A-CF3BBFCD0C21}" type="pres">
      <dgm:prSet presAssocID="{24E729B2-1107-4690-A30A-CF6E0016E5FA}" presName="rootText" presStyleLbl="node3" presStyleIdx="7" presStyleCnt="31">
        <dgm:presLayoutVars>
          <dgm:chPref val="3"/>
        </dgm:presLayoutVars>
      </dgm:prSet>
      <dgm:spPr/>
      <dgm:t>
        <a:bodyPr/>
        <a:lstStyle/>
        <a:p>
          <a:endParaRPr lang="en-US"/>
        </a:p>
      </dgm:t>
    </dgm:pt>
    <dgm:pt modelId="{A5A82477-AC44-4B37-BEC7-F3C47AB83E6C}" type="pres">
      <dgm:prSet presAssocID="{24E729B2-1107-4690-A30A-CF6E0016E5FA}" presName="rootConnector" presStyleLbl="node3" presStyleIdx="7" presStyleCnt="31"/>
      <dgm:spPr/>
      <dgm:t>
        <a:bodyPr/>
        <a:lstStyle/>
        <a:p>
          <a:endParaRPr lang="en-US"/>
        </a:p>
      </dgm:t>
    </dgm:pt>
    <dgm:pt modelId="{9578CB00-F4D2-4D34-A59C-099DB04D1E9D}" type="pres">
      <dgm:prSet presAssocID="{24E729B2-1107-4690-A30A-CF6E0016E5FA}" presName="hierChild4" presStyleCnt="0"/>
      <dgm:spPr/>
    </dgm:pt>
    <dgm:pt modelId="{4E361781-A6EE-4677-B1B3-665C0DF765F0}" type="pres">
      <dgm:prSet presAssocID="{24E729B2-1107-4690-A30A-CF6E0016E5FA}" presName="hierChild5" presStyleCnt="0"/>
      <dgm:spPr/>
    </dgm:pt>
    <dgm:pt modelId="{AF6C67C7-5CBC-4783-AE56-0945038809C4}" type="pres">
      <dgm:prSet presAssocID="{EA42EF5A-B41C-494D-9E63-854124C4D4DA}" presName="Name37" presStyleLbl="parChTrans1D3" presStyleIdx="8" presStyleCnt="31"/>
      <dgm:spPr/>
      <dgm:t>
        <a:bodyPr/>
        <a:lstStyle/>
        <a:p>
          <a:endParaRPr lang="en-US"/>
        </a:p>
      </dgm:t>
    </dgm:pt>
    <dgm:pt modelId="{EB10146B-9A80-4664-B21F-FE7A826FBECE}" type="pres">
      <dgm:prSet presAssocID="{88B7054A-E7DB-4F9E-8DDA-44A59F4B62B8}" presName="hierRoot2" presStyleCnt="0">
        <dgm:presLayoutVars>
          <dgm:hierBranch val="init"/>
        </dgm:presLayoutVars>
      </dgm:prSet>
      <dgm:spPr/>
    </dgm:pt>
    <dgm:pt modelId="{B59D6E99-7614-4BC5-BE12-97988DB29273}" type="pres">
      <dgm:prSet presAssocID="{88B7054A-E7DB-4F9E-8DDA-44A59F4B62B8}" presName="rootComposite" presStyleCnt="0"/>
      <dgm:spPr/>
    </dgm:pt>
    <dgm:pt modelId="{5AE54677-87EC-4632-BFB0-8B28D88C5F90}" type="pres">
      <dgm:prSet presAssocID="{88B7054A-E7DB-4F9E-8DDA-44A59F4B62B8}" presName="rootText" presStyleLbl="node3" presStyleIdx="8" presStyleCnt="31">
        <dgm:presLayoutVars>
          <dgm:chPref val="3"/>
        </dgm:presLayoutVars>
      </dgm:prSet>
      <dgm:spPr/>
      <dgm:t>
        <a:bodyPr/>
        <a:lstStyle/>
        <a:p>
          <a:endParaRPr lang="en-US"/>
        </a:p>
      </dgm:t>
    </dgm:pt>
    <dgm:pt modelId="{1D6FF017-F4E4-4BAF-B216-9A6401E6BD18}" type="pres">
      <dgm:prSet presAssocID="{88B7054A-E7DB-4F9E-8DDA-44A59F4B62B8}" presName="rootConnector" presStyleLbl="node3" presStyleIdx="8" presStyleCnt="31"/>
      <dgm:spPr/>
      <dgm:t>
        <a:bodyPr/>
        <a:lstStyle/>
        <a:p>
          <a:endParaRPr lang="en-US"/>
        </a:p>
      </dgm:t>
    </dgm:pt>
    <dgm:pt modelId="{C184D06F-7700-4B79-A619-3119BCE0372C}" type="pres">
      <dgm:prSet presAssocID="{88B7054A-E7DB-4F9E-8DDA-44A59F4B62B8}" presName="hierChild4" presStyleCnt="0"/>
      <dgm:spPr/>
    </dgm:pt>
    <dgm:pt modelId="{D1DCD4A0-5F37-45A8-A34D-C1DAA6A17805}" type="pres">
      <dgm:prSet presAssocID="{88B7054A-E7DB-4F9E-8DDA-44A59F4B62B8}" presName="hierChild5" presStyleCnt="0"/>
      <dgm:spPr/>
    </dgm:pt>
    <dgm:pt modelId="{08FC3ED6-070F-41A0-83EC-40EE74E139C0}" type="pres">
      <dgm:prSet presAssocID="{15B95146-D602-4F7E-8F90-35B10727AB61}" presName="hierChild5" presStyleCnt="0"/>
      <dgm:spPr/>
    </dgm:pt>
    <dgm:pt modelId="{C9169CF6-7A79-40FB-BFE9-64602DB897B4}" type="pres">
      <dgm:prSet presAssocID="{30705B0B-0114-447D-93C3-70686400074D}" presName="Name37" presStyleLbl="parChTrans1D2" presStyleIdx="2" presStyleCnt="8"/>
      <dgm:spPr/>
      <dgm:t>
        <a:bodyPr/>
        <a:lstStyle/>
        <a:p>
          <a:endParaRPr lang="en-US"/>
        </a:p>
      </dgm:t>
    </dgm:pt>
    <dgm:pt modelId="{CFBD90BF-DF27-47E4-B087-60B70E148B8F}" type="pres">
      <dgm:prSet presAssocID="{CDF4626B-2A6D-4590-93CE-B90D19725EC7}" presName="hierRoot2" presStyleCnt="0">
        <dgm:presLayoutVars>
          <dgm:hierBranch val="init"/>
        </dgm:presLayoutVars>
      </dgm:prSet>
      <dgm:spPr/>
    </dgm:pt>
    <dgm:pt modelId="{2F15D506-0EEC-4A5D-9ED0-EC86A54D7276}" type="pres">
      <dgm:prSet presAssocID="{CDF4626B-2A6D-4590-93CE-B90D19725EC7}" presName="rootComposite" presStyleCnt="0"/>
      <dgm:spPr/>
    </dgm:pt>
    <dgm:pt modelId="{23129D3F-2FCE-4C31-A2F9-D034BCFC12EF}" type="pres">
      <dgm:prSet presAssocID="{CDF4626B-2A6D-4590-93CE-B90D19725EC7}" presName="rootText" presStyleLbl="node2" presStyleIdx="2" presStyleCnt="8">
        <dgm:presLayoutVars>
          <dgm:chPref val="3"/>
        </dgm:presLayoutVars>
      </dgm:prSet>
      <dgm:spPr/>
      <dgm:t>
        <a:bodyPr/>
        <a:lstStyle/>
        <a:p>
          <a:endParaRPr lang="en-US"/>
        </a:p>
      </dgm:t>
    </dgm:pt>
    <dgm:pt modelId="{FB1B4706-0EC7-434B-B7DE-9AD7BAD4B046}" type="pres">
      <dgm:prSet presAssocID="{CDF4626B-2A6D-4590-93CE-B90D19725EC7}" presName="rootConnector" presStyleLbl="node2" presStyleIdx="2" presStyleCnt="8"/>
      <dgm:spPr/>
      <dgm:t>
        <a:bodyPr/>
        <a:lstStyle/>
        <a:p>
          <a:endParaRPr lang="en-US"/>
        </a:p>
      </dgm:t>
    </dgm:pt>
    <dgm:pt modelId="{27430265-80CC-4A09-8DAF-E570FA841B65}" type="pres">
      <dgm:prSet presAssocID="{CDF4626B-2A6D-4590-93CE-B90D19725EC7}" presName="hierChild4" presStyleCnt="0"/>
      <dgm:spPr/>
    </dgm:pt>
    <dgm:pt modelId="{00C45C38-E89E-4EF6-8839-F8A94290E0C4}" type="pres">
      <dgm:prSet presAssocID="{B1300690-9EDC-488D-A18F-07BC8F1736B1}" presName="Name37" presStyleLbl="parChTrans1D3" presStyleIdx="9" presStyleCnt="31"/>
      <dgm:spPr/>
      <dgm:t>
        <a:bodyPr/>
        <a:lstStyle/>
        <a:p>
          <a:endParaRPr lang="en-US"/>
        </a:p>
      </dgm:t>
    </dgm:pt>
    <dgm:pt modelId="{2A705F62-A40C-40E9-9369-C92B7BC85C4E}" type="pres">
      <dgm:prSet presAssocID="{C382FDBD-83FA-4B48-8C14-B516A037CB83}" presName="hierRoot2" presStyleCnt="0">
        <dgm:presLayoutVars>
          <dgm:hierBranch val="init"/>
        </dgm:presLayoutVars>
      </dgm:prSet>
      <dgm:spPr/>
    </dgm:pt>
    <dgm:pt modelId="{1CECCEA6-EBA1-453E-BF18-72C15D34A0FC}" type="pres">
      <dgm:prSet presAssocID="{C382FDBD-83FA-4B48-8C14-B516A037CB83}" presName="rootComposite" presStyleCnt="0"/>
      <dgm:spPr/>
    </dgm:pt>
    <dgm:pt modelId="{1E768D0D-9F85-4794-ADF9-82B232BF2427}" type="pres">
      <dgm:prSet presAssocID="{C382FDBD-83FA-4B48-8C14-B516A037CB83}" presName="rootText" presStyleLbl="node3" presStyleIdx="9" presStyleCnt="31">
        <dgm:presLayoutVars>
          <dgm:chPref val="3"/>
        </dgm:presLayoutVars>
      </dgm:prSet>
      <dgm:spPr/>
      <dgm:t>
        <a:bodyPr/>
        <a:lstStyle/>
        <a:p>
          <a:endParaRPr lang="en-US"/>
        </a:p>
      </dgm:t>
    </dgm:pt>
    <dgm:pt modelId="{C757AD42-CEE9-458A-815C-F1E76A697194}" type="pres">
      <dgm:prSet presAssocID="{C382FDBD-83FA-4B48-8C14-B516A037CB83}" presName="rootConnector" presStyleLbl="node3" presStyleIdx="9" presStyleCnt="31"/>
      <dgm:spPr/>
      <dgm:t>
        <a:bodyPr/>
        <a:lstStyle/>
        <a:p>
          <a:endParaRPr lang="en-US"/>
        </a:p>
      </dgm:t>
    </dgm:pt>
    <dgm:pt modelId="{41B63B3E-719B-45E1-9D2F-DE7E9BDED663}" type="pres">
      <dgm:prSet presAssocID="{C382FDBD-83FA-4B48-8C14-B516A037CB83}" presName="hierChild4" presStyleCnt="0"/>
      <dgm:spPr/>
    </dgm:pt>
    <dgm:pt modelId="{E8DA13D4-23F9-4016-B3DE-86F769BDAEBE}" type="pres">
      <dgm:prSet presAssocID="{C382FDBD-83FA-4B48-8C14-B516A037CB83}" presName="hierChild5" presStyleCnt="0"/>
      <dgm:spPr/>
    </dgm:pt>
    <dgm:pt modelId="{58B2EFAA-6BB5-4197-9D12-87DEA80FF43E}" type="pres">
      <dgm:prSet presAssocID="{86607FD1-ACD7-4A8F-95F1-0E3C41F73C1A}" presName="Name37" presStyleLbl="parChTrans1D3" presStyleIdx="10" presStyleCnt="31"/>
      <dgm:spPr/>
      <dgm:t>
        <a:bodyPr/>
        <a:lstStyle/>
        <a:p>
          <a:endParaRPr lang="en-US"/>
        </a:p>
      </dgm:t>
    </dgm:pt>
    <dgm:pt modelId="{3E293DB9-8694-45FE-9162-3B3BEC87C9F7}" type="pres">
      <dgm:prSet presAssocID="{F6E80A17-ED43-4254-ADAF-411FC7E4F392}" presName="hierRoot2" presStyleCnt="0">
        <dgm:presLayoutVars>
          <dgm:hierBranch val="init"/>
        </dgm:presLayoutVars>
      </dgm:prSet>
      <dgm:spPr/>
    </dgm:pt>
    <dgm:pt modelId="{09ACAAFE-2EA8-482D-9F21-7C14369B8438}" type="pres">
      <dgm:prSet presAssocID="{F6E80A17-ED43-4254-ADAF-411FC7E4F392}" presName="rootComposite" presStyleCnt="0"/>
      <dgm:spPr/>
    </dgm:pt>
    <dgm:pt modelId="{F96A2A5B-8960-487F-BDF7-87547D1A0087}" type="pres">
      <dgm:prSet presAssocID="{F6E80A17-ED43-4254-ADAF-411FC7E4F392}" presName="rootText" presStyleLbl="node3" presStyleIdx="10" presStyleCnt="31">
        <dgm:presLayoutVars>
          <dgm:chPref val="3"/>
        </dgm:presLayoutVars>
      </dgm:prSet>
      <dgm:spPr/>
      <dgm:t>
        <a:bodyPr/>
        <a:lstStyle/>
        <a:p>
          <a:endParaRPr lang="en-US"/>
        </a:p>
      </dgm:t>
    </dgm:pt>
    <dgm:pt modelId="{5EFCCB48-E44E-4C31-8587-68A882A75490}" type="pres">
      <dgm:prSet presAssocID="{F6E80A17-ED43-4254-ADAF-411FC7E4F392}" presName="rootConnector" presStyleLbl="node3" presStyleIdx="10" presStyleCnt="31"/>
      <dgm:spPr/>
      <dgm:t>
        <a:bodyPr/>
        <a:lstStyle/>
        <a:p>
          <a:endParaRPr lang="en-US"/>
        </a:p>
      </dgm:t>
    </dgm:pt>
    <dgm:pt modelId="{AF5F1A59-E849-45F4-822D-F177EDD0FB65}" type="pres">
      <dgm:prSet presAssocID="{F6E80A17-ED43-4254-ADAF-411FC7E4F392}" presName="hierChild4" presStyleCnt="0"/>
      <dgm:spPr/>
    </dgm:pt>
    <dgm:pt modelId="{29F2C73C-0205-4EE7-9CB3-6CF0A3ECA6D8}" type="pres">
      <dgm:prSet presAssocID="{F6E80A17-ED43-4254-ADAF-411FC7E4F392}" presName="hierChild5" presStyleCnt="0"/>
      <dgm:spPr/>
    </dgm:pt>
    <dgm:pt modelId="{4486240D-C417-48BE-8727-72D43103CD45}" type="pres">
      <dgm:prSet presAssocID="{6D02C12B-2A41-4A04-9782-DCCBA4939BEA}" presName="Name37" presStyleLbl="parChTrans1D3" presStyleIdx="11" presStyleCnt="31"/>
      <dgm:spPr/>
      <dgm:t>
        <a:bodyPr/>
        <a:lstStyle/>
        <a:p>
          <a:endParaRPr lang="en-US"/>
        </a:p>
      </dgm:t>
    </dgm:pt>
    <dgm:pt modelId="{A17E52E1-863C-43A3-A930-9917B231B17E}" type="pres">
      <dgm:prSet presAssocID="{C9F0B11E-399C-4EA5-A015-CE285D6C24CA}" presName="hierRoot2" presStyleCnt="0">
        <dgm:presLayoutVars>
          <dgm:hierBranch val="init"/>
        </dgm:presLayoutVars>
      </dgm:prSet>
      <dgm:spPr/>
    </dgm:pt>
    <dgm:pt modelId="{53784F8F-BA85-4916-80FC-5A20D16B2E12}" type="pres">
      <dgm:prSet presAssocID="{C9F0B11E-399C-4EA5-A015-CE285D6C24CA}" presName="rootComposite" presStyleCnt="0"/>
      <dgm:spPr/>
    </dgm:pt>
    <dgm:pt modelId="{5B2E8C53-CD2E-4D9A-A88B-8E81DAF2FFA8}" type="pres">
      <dgm:prSet presAssocID="{C9F0B11E-399C-4EA5-A015-CE285D6C24CA}" presName="rootText" presStyleLbl="node3" presStyleIdx="11" presStyleCnt="31">
        <dgm:presLayoutVars>
          <dgm:chPref val="3"/>
        </dgm:presLayoutVars>
      </dgm:prSet>
      <dgm:spPr/>
      <dgm:t>
        <a:bodyPr/>
        <a:lstStyle/>
        <a:p>
          <a:endParaRPr lang="en-US"/>
        </a:p>
      </dgm:t>
    </dgm:pt>
    <dgm:pt modelId="{813B0588-3CE6-4DD9-A152-715971A07810}" type="pres">
      <dgm:prSet presAssocID="{C9F0B11E-399C-4EA5-A015-CE285D6C24CA}" presName="rootConnector" presStyleLbl="node3" presStyleIdx="11" presStyleCnt="31"/>
      <dgm:spPr/>
      <dgm:t>
        <a:bodyPr/>
        <a:lstStyle/>
        <a:p>
          <a:endParaRPr lang="en-US"/>
        </a:p>
      </dgm:t>
    </dgm:pt>
    <dgm:pt modelId="{7D0FE92E-2DC4-43B7-B146-C9E60A17EED8}" type="pres">
      <dgm:prSet presAssocID="{C9F0B11E-399C-4EA5-A015-CE285D6C24CA}" presName="hierChild4" presStyleCnt="0"/>
      <dgm:spPr/>
    </dgm:pt>
    <dgm:pt modelId="{D9E18394-8DB9-4D94-A20A-27D696F5ADCA}" type="pres">
      <dgm:prSet presAssocID="{C9F0B11E-399C-4EA5-A015-CE285D6C24CA}" presName="hierChild5" presStyleCnt="0"/>
      <dgm:spPr/>
    </dgm:pt>
    <dgm:pt modelId="{C35ACABD-8811-4058-BE7B-A3830F9E30A6}" type="pres">
      <dgm:prSet presAssocID="{10A0C7EB-A139-4A39-863C-F48CF87B1870}" presName="Name37" presStyleLbl="parChTrans1D3" presStyleIdx="12" presStyleCnt="31"/>
      <dgm:spPr/>
      <dgm:t>
        <a:bodyPr/>
        <a:lstStyle/>
        <a:p>
          <a:endParaRPr lang="en-US"/>
        </a:p>
      </dgm:t>
    </dgm:pt>
    <dgm:pt modelId="{B58E7C73-517A-4D0A-9BF1-D51D51C4FE24}" type="pres">
      <dgm:prSet presAssocID="{37C09E67-CCF0-4EE0-AB0F-7380636A4387}" presName="hierRoot2" presStyleCnt="0">
        <dgm:presLayoutVars>
          <dgm:hierBranch val="init"/>
        </dgm:presLayoutVars>
      </dgm:prSet>
      <dgm:spPr/>
    </dgm:pt>
    <dgm:pt modelId="{EB5E84FB-8442-419E-8720-D5A00D86E9FA}" type="pres">
      <dgm:prSet presAssocID="{37C09E67-CCF0-4EE0-AB0F-7380636A4387}" presName="rootComposite" presStyleCnt="0"/>
      <dgm:spPr/>
    </dgm:pt>
    <dgm:pt modelId="{A4817B83-E233-4A52-BCC7-DE8165A5D955}" type="pres">
      <dgm:prSet presAssocID="{37C09E67-CCF0-4EE0-AB0F-7380636A4387}" presName="rootText" presStyleLbl="node3" presStyleIdx="12" presStyleCnt="31">
        <dgm:presLayoutVars>
          <dgm:chPref val="3"/>
        </dgm:presLayoutVars>
      </dgm:prSet>
      <dgm:spPr/>
      <dgm:t>
        <a:bodyPr/>
        <a:lstStyle/>
        <a:p>
          <a:endParaRPr lang="en-US"/>
        </a:p>
      </dgm:t>
    </dgm:pt>
    <dgm:pt modelId="{F35F84AA-E274-489D-B565-E0E4F1797339}" type="pres">
      <dgm:prSet presAssocID="{37C09E67-CCF0-4EE0-AB0F-7380636A4387}" presName="rootConnector" presStyleLbl="node3" presStyleIdx="12" presStyleCnt="31"/>
      <dgm:spPr/>
      <dgm:t>
        <a:bodyPr/>
        <a:lstStyle/>
        <a:p>
          <a:endParaRPr lang="en-US"/>
        </a:p>
      </dgm:t>
    </dgm:pt>
    <dgm:pt modelId="{E1778309-8ACE-4355-A5F1-E628619DB129}" type="pres">
      <dgm:prSet presAssocID="{37C09E67-CCF0-4EE0-AB0F-7380636A4387}" presName="hierChild4" presStyleCnt="0"/>
      <dgm:spPr/>
    </dgm:pt>
    <dgm:pt modelId="{4DCA66DA-105C-4DD9-A2D4-0AC6B21447EE}" type="pres">
      <dgm:prSet presAssocID="{37C09E67-CCF0-4EE0-AB0F-7380636A4387}" presName="hierChild5" presStyleCnt="0"/>
      <dgm:spPr/>
    </dgm:pt>
    <dgm:pt modelId="{B30471ED-64BF-4B73-B4D4-38D62C15A4E7}" type="pres">
      <dgm:prSet presAssocID="{CDF4626B-2A6D-4590-93CE-B90D19725EC7}" presName="hierChild5" presStyleCnt="0"/>
      <dgm:spPr/>
    </dgm:pt>
    <dgm:pt modelId="{08427C60-0DE7-4ACA-A2E4-1683AE42F735}" type="pres">
      <dgm:prSet presAssocID="{D3148828-D7C9-4379-92E5-195ACE9E1457}" presName="Name37" presStyleLbl="parChTrans1D2" presStyleIdx="3" presStyleCnt="8"/>
      <dgm:spPr/>
      <dgm:t>
        <a:bodyPr/>
        <a:lstStyle/>
        <a:p>
          <a:endParaRPr lang="en-US"/>
        </a:p>
      </dgm:t>
    </dgm:pt>
    <dgm:pt modelId="{7E159DBB-9397-46C0-A7B2-2E5B1FDA981D}" type="pres">
      <dgm:prSet presAssocID="{08651DCE-F17E-4127-B72B-CC9FAB8E02B6}" presName="hierRoot2" presStyleCnt="0">
        <dgm:presLayoutVars>
          <dgm:hierBranch val="init"/>
        </dgm:presLayoutVars>
      </dgm:prSet>
      <dgm:spPr/>
    </dgm:pt>
    <dgm:pt modelId="{29E9E275-39AA-4EAC-9DE3-496F06CEBF63}" type="pres">
      <dgm:prSet presAssocID="{08651DCE-F17E-4127-B72B-CC9FAB8E02B6}" presName="rootComposite" presStyleCnt="0"/>
      <dgm:spPr/>
    </dgm:pt>
    <dgm:pt modelId="{66FBFC02-2796-4375-93FD-368A54FD9C63}" type="pres">
      <dgm:prSet presAssocID="{08651DCE-F17E-4127-B72B-CC9FAB8E02B6}" presName="rootText" presStyleLbl="node2" presStyleIdx="3" presStyleCnt="8">
        <dgm:presLayoutVars>
          <dgm:chPref val="3"/>
        </dgm:presLayoutVars>
      </dgm:prSet>
      <dgm:spPr/>
      <dgm:t>
        <a:bodyPr/>
        <a:lstStyle/>
        <a:p>
          <a:endParaRPr lang="en-US"/>
        </a:p>
      </dgm:t>
    </dgm:pt>
    <dgm:pt modelId="{40B33893-AA78-411D-B679-98377A29E57D}" type="pres">
      <dgm:prSet presAssocID="{08651DCE-F17E-4127-B72B-CC9FAB8E02B6}" presName="rootConnector" presStyleLbl="node2" presStyleIdx="3" presStyleCnt="8"/>
      <dgm:spPr/>
      <dgm:t>
        <a:bodyPr/>
        <a:lstStyle/>
        <a:p>
          <a:endParaRPr lang="en-US"/>
        </a:p>
      </dgm:t>
    </dgm:pt>
    <dgm:pt modelId="{0DFB975C-6647-43FC-B94F-A41ECDD53E0A}" type="pres">
      <dgm:prSet presAssocID="{08651DCE-F17E-4127-B72B-CC9FAB8E02B6}" presName="hierChild4" presStyleCnt="0"/>
      <dgm:spPr/>
    </dgm:pt>
    <dgm:pt modelId="{8E8C5802-B179-4D01-A0EC-57EC5D1FD10B}" type="pres">
      <dgm:prSet presAssocID="{B4ABFEF4-4CCE-479F-A60B-99BBD1A32C3B}" presName="Name37" presStyleLbl="parChTrans1D3" presStyleIdx="13" presStyleCnt="31"/>
      <dgm:spPr/>
      <dgm:t>
        <a:bodyPr/>
        <a:lstStyle/>
        <a:p>
          <a:endParaRPr lang="en-US"/>
        </a:p>
      </dgm:t>
    </dgm:pt>
    <dgm:pt modelId="{CE598839-CF91-4FAD-8D01-D7247DE95FBB}" type="pres">
      <dgm:prSet presAssocID="{0CE97CA8-AE87-4241-B6F3-09162C19160C}" presName="hierRoot2" presStyleCnt="0">
        <dgm:presLayoutVars>
          <dgm:hierBranch val="init"/>
        </dgm:presLayoutVars>
      </dgm:prSet>
      <dgm:spPr/>
    </dgm:pt>
    <dgm:pt modelId="{54A6E999-B6C2-4E3B-BAFC-05EB488D7586}" type="pres">
      <dgm:prSet presAssocID="{0CE97CA8-AE87-4241-B6F3-09162C19160C}" presName="rootComposite" presStyleCnt="0"/>
      <dgm:spPr/>
    </dgm:pt>
    <dgm:pt modelId="{44561EA2-2DF1-40A0-BE9B-789B07809E68}" type="pres">
      <dgm:prSet presAssocID="{0CE97CA8-AE87-4241-B6F3-09162C19160C}" presName="rootText" presStyleLbl="node3" presStyleIdx="13" presStyleCnt="31">
        <dgm:presLayoutVars>
          <dgm:chPref val="3"/>
        </dgm:presLayoutVars>
      </dgm:prSet>
      <dgm:spPr/>
      <dgm:t>
        <a:bodyPr/>
        <a:lstStyle/>
        <a:p>
          <a:endParaRPr lang="en-US"/>
        </a:p>
      </dgm:t>
    </dgm:pt>
    <dgm:pt modelId="{F88B9986-49DB-407E-8132-E3F81B0EB978}" type="pres">
      <dgm:prSet presAssocID="{0CE97CA8-AE87-4241-B6F3-09162C19160C}" presName="rootConnector" presStyleLbl="node3" presStyleIdx="13" presStyleCnt="31"/>
      <dgm:spPr/>
      <dgm:t>
        <a:bodyPr/>
        <a:lstStyle/>
        <a:p>
          <a:endParaRPr lang="en-US"/>
        </a:p>
      </dgm:t>
    </dgm:pt>
    <dgm:pt modelId="{640D0ACF-36BF-4A59-9BC6-C81C94C0BC5C}" type="pres">
      <dgm:prSet presAssocID="{0CE97CA8-AE87-4241-B6F3-09162C19160C}" presName="hierChild4" presStyleCnt="0"/>
      <dgm:spPr/>
    </dgm:pt>
    <dgm:pt modelId="{F74BAC26-898A-4DF4-BF8C-CAEAF7FB1074}" type="pres">
      <dgm:prSet presAssocID="{0CE97CA8-AE87-4241-B6F3-09162C19160C}" presName="hierChild5" presStyleCnt="0"/>
      <dgm:spPr/>
    </dgm:pt>
    <dgm:pt modelId="{8ACE24E3-909B-4237-82E8-89F05AEC4791}" type="pres">
      <dgm:prSet presAssocID="{F40ED8BC-C21C-48E6-A700-8A4E73AE272C}" presName="Name37" presStyleLbl="parChTrans1D3" presStyleIdx="14" presStyleCnt="31"/>
      <dgm:spPr/>
      <dgm:t>
        <a:bodyPr/>
        <a:lstStyle/>
        <a:p>
          <a:endParaRPr lang="en-US"/>
        </a:p>
      </dgm:t>
    </dgm:pt>
    <dgm:pt modelId="{B94852A7-4221-408C-B176-191DF00D9EEA}" type="pres">
      <dgm:prSet presAssocID="{EBA16B74-962F-42F7-BA27-EDA79B9993B6}" presName="hierRoot2" presStyleCnt="0">
        <dgm:presLayoutVars>
          <dgm:hierBranch val="init"/>
        </dgm:presLayoutVars>
      </dgm:prSet>
      <dgm:spPr/>
    </dgm:pt>
    <dgm:pt modelId="{9D543063-F360-4BEF-AE4C-8CFB7CBFE905}" type="pres">
      <dgm:prSet presAssocID="{EBA16B74-962F-42F7-BA27-EDA79B9993B6}" presName="rootComposite" presStyleCnt="0"/>
      <dgm:spPr/>
    </dgm:pt>
    <dgm:pt modelId="{64207798-002D-49D9-B941-F648AB618004}" type="pres">
      <dgm:prSet presAssocID="{EBA16B74-962F-42F7-BA27-EDA79B9993B6}" presName="rootText" presStyleLbl="node3" presStyleIdx="14" presStyleCnt="31">
        <dgm:presLayoutVars>
          <dgm:chPref val="3"/>
        </dgm:presLayoutVars>
      </dgm:prSet>
      <dgm:spPr/>
      <dgm:t>
        <a:bodyPr/>
        <a:lstStyle/>
        <a:p>
          <a:endParaRPr lang="en-US"/>
        </a:p>
      </dgm:t>
    </dgm:pt>
    <dgm:pt modelId="{CDA67BD0-C6F8-438B-A2D5-823BAFA6DED3}" type="pres">
      <dgm:prSet presAssocID="{EBA16B74-962F-42F7-BA27-EDA79B9993B6}" presName="rootConnector" presStyleLbl="node3" presStyleIdx="14" presStyleCnt="31"/>
      <dgm:spPr/>
      <dgm:t>
        <a:bodyPr/>
        <a:lstStyle/>
        <a:p>
          <a:endParaRPr lang="en-US"/>
        </a:p>
      </dgm:t>
    </dgm:pt>
    <dgm:pt modelId="{D1C6EE1A-D68A-4B7C-B5DF-8B1755F1C4B8}" type="pres">
      <dgm:prSet presAssocID="{EBA16B74-962F-42F7-BA27-EDA79B9993B6}" presName="hierChild4" presStyleCnt="0"/>
      <dgm:spPr/>
    </dgm:pt>
    <dgm:pt modelId="{4115F184-FF92-4475-A548-D6F9C37EEDF5}" type="pres">
      <dgm:prSet presAssocID="{EBA16B74-962F-42F7-BA27-EDA79B9993B6}" presName="hierChild5" presStyleCnt="0"/>
      <dgm:spPr/>
    </dgm:pt>
    <dgm:pt modelId="{73F0B6C7-A270-44F3-BEE5-BEF6606BD2C0}" type="pres">
      <dgm:prSet presAssocID="{B25E41A0-1956-414F-8E9C-65B4DCDE8D87}" presName="Name37" presStyleLbl="parChTrans1D3" presStyleIdx="15" presStyleCnt="31"/>
      <dgm:spPr/>
      <dgm:t>
        <a:bodyPr/>
        <a:lstStyle/>
        <a:p>
          <a:endParaRPr lang="en-US"/>
        </a:p>
      </dgm:t>
    </dgm:pt>
    <dgm:pt modelId="{81D89F4C-428F-45D3-A159-F47605356A61}" type="pres">
      <dgm:prSet presAssocID="{B9C64809-9868-4868-B7BC-9BDCCA75CE1D}" presName="hierRoot2" presStyleCnt="0">
        <dgm:presLayoutVars>
          <dgm:hierBranch val="init"/>
        </dgm:presLayoutVars>
      </dgm:prSet>
      <dgm:spPr/>
    </dgm:pt>
    <dgm:pt modelId="{2BE92B4B-CD4F-477D-A62F-EE419C208C7D}" type="pres">
      <dgm:prSet presAssocID="{B9C64809-9868-4868-B7BC-9BDCCA75CE1D}" presName="rootComposite" presStyleCnt="0"/>
      <dgm:spPr/>
    </dgm:pt>
    <dgm:pt modelId="{3F1128A6-0C45-4FE2-913F-2824680052B0}" type="pres">
      <dgm:prSet presAssocID="{B9C64809-9868-4868-B7BC-9BDCCA75CE1D}" presName="rootText" presStyleLbl="node3" presStyleIdx="15" presStyleCnt="31">
        <dgm:presLayoutVars>
          <dgm:chPref val="3"/>
        </dgm:presLayoutVars>
      </dgm:prSet>
      <dgm:spPr/>
      <dgm:t>
        <a:bodyPr/>
        <a:lstStyle/>
        <a:p>
          <a:endParaRPr lang="en-US"/>
        </a:p>
      </dgm:t>
    </dgm:pt>
    <dgm:pt modelId="{E5971BC3-6E01-4D5B-8700-5074BC0C61B8}" type="pres">
      <dgm:prSet presAssocID="{B9C64809-9868-4868-B7BC-9BDCCA75CE1D}" presName="rootConnector" presStyleLbl="node3" presStyleIdx="15" presStyleCnt="31"/>
      <dgm:spPr/>
      <dgm:t>
        <a:bodyPr/>
        <a:lstStyle/>
        <a:p>
          <a:endParaRPr lang="en-US"/>
        </a:p>
      </dgm:t>
    </dgm:pt>
    <dgm:pt modelId="{071CA784-93C7-473B-BD12-D5186F5374A0}" type="pres">
      <dgm:prSet presAssocID="{B9C64809-9868-4868-B7BC-9BDCCA75CE1D}" presName="hierChild4" presStyleCnt="0"/>
      <dgm:spPr/>
    </dgm:pt>
    <dgm:pt modelId="{4E4C4185-C63F-4180-A2B9-6B95C87FBDED}" type="pres">
      <dgm:prSet presAssocID="{B9C64809-9868-4868-B7BC-9BDCCA75CE1D}" presName="hierChild5" presStyleCnt="0"/>
      <dgm:spPr/>
    </dgm:pt>
    <dgm:pt modelId="{DB816BBD-BBF0-4A8E-B069-8B03C23FF224}" type="pres">
      <dgm:prSet presAssocID="{1A0188CE-7226-4765-8D45-A67E77C54B9D}" presName="Name37" presStyleLbl="parChTrans1D3" presStyleIdx="16" presStyleCnt="31"/>
      <dgm:spPr/>
      <dgm:t>
        <a:bodyPr/>
        <a:lstStyle/>
        <a:p>
          <a:endParaRPr lang="en-US"/>
        </a:p>
      </dgm:t>
    </dgm:pt>
    <dgm:pt modelId="{5FFABD8A-39B0-40D0-A486-081F2F1FD380}" type="pres">
      <dgm:prSet presAssocID="{581F3B6F-2A47-4DEF-AFD0-321537E51B55}" presName="hierRoot2" presStyleCnt="0">
        <dgm:presLayoutVars>
          <dgm:hierBranch val="init"/>
        </dgm:presLayoutVars>
      </dgm:prSet>
      <dgm:spPr/>
    </dgm:pt>
    <dgm:pt modelId="{1A208B0B-1F6E-4CE0-B593-7701835C5F3E}" type="pres">
      <dgm:prSet presAssocID="{581F3B6F-2A47-4DEF-AFD0-321537E51B55}" presName="rootComposite" presStyleCnt="0"/>
      <dgm:spPr/>
    </dgm:pt>
    <dgm:pt modelId="{F7DD036B-3F41-4FA3-8795-3C8627E5FD46}" type="pres">
      <dgm:prSet presAssocID="{581F3B6F-2A47-4DEF-AFD0-321537E51B55}" presName="rootText" presStyleLbl="node3" presStyleIdx="16" presStyleCnt="31">
        <dgm:presLayoutVars>
          <dgm:chPref val="3"/>
        </dgm:presLayoutVars>
      </dgm:prSet>
      <dgm:spPr/>
      <dgm:t>
        <a:bodyPr/>
        <a:lstStyle/>
        <a:p>
          <a:endParaRPr lang="en-US"/>
        </a:p>
      </dgm:t>
    </dgm:pt>
    <dgm:pt modelId="{CE0C34B6-9F23-46F3-9BF2-95CC543F1156}" type="pres">
      <dgm:prSet presAssocID="{581F3B6F-2A47-4DEF-AFD0-321537E51B55}" presName="rootConnector" presStyleLbl="node3" presStyleIdx="16" presStyleCnt="31"/>
      <dgm:spPr/>
      <dgm:t>
        <a:bodyPr/>
        <a:lstStyle/>
        <a:p>
          <a:endParaRPr lang="en-US"/>
        </a:p>
      </dgm:t>
    </dgm:pt>
    <dgm:pt modelId="{169D5DE8-7BC3-406E-A7A5-F2811A1DC3D9}" type="pres">
      <dgm:prSet presAssocID="{581F3B6F-2A47-4DEF-AFD0-321537E51B55}" presName="hierChild4" presStyleCnt="0"/>
      <dgm:spPr/>
    </dgm:pt>
    <dgm:pt modelId="{61336D32-9EC8-4BD7-AECD-690AAF80DBA3}" type="pres">
      <dgm:prSet presAssocID="{581F3B6F-2A47-4DEF-AFD0-321537E51B55}" presName="hierChild5" presStyleCnt="0"/>
      <dgm:spPr/>
    </dgm:pt>
    <dgm:pt modelId="{75248E04-4282-4C70-826C-A4A5B2596E01}" type="pres">
      <dgm:prSet presAssocID="{08651DCE-F17E-4127-B72B-CC9FAB8E02B6}" presName="hierChild5" presStyleCnt="0"/>
      <dgm:spPr/>
    </dgm:pt>
    <dgm:pt modelId="{74C82096-1F76-4FC5-854D-76F954A89CF7}" type="pres">
      <dgm:prSet presAssocID="{2C6EFE9D-B75D-43F6-8AED-DB76D1E274EA}" presName="Name37" presStyleLbl="parChTrans1D2" presStyleIdx="4" presStyleCnt="8"/>
      <dgm:spPr/>
      <dgm:t>
        <a:bodyPr/>
        <a:lstStyle/>
        <a:p>
          <a:endParaRPr lang="en-US"/>
        </a:p>
      </dgm:t>
    </dgm:pt>
    <dgm:pt modelId="{2097A6D2-5C9D-4AFC-B5CE-9951799420B4}" type="pres">
      <dgm:prSet presAssocID="{4D5A2541-265A-4305-A982-F4E50EA5067F}" presName="hierRoot2" presStyleCnt="0">
        <dgm:presLayoutVars>
          <dgm:hierBranch val="init"/>
        </dgm:presLayoutVars>
      </dgm:prSet>
      <dgm:spPr/>
    </dgm:pt>
    <dgm:pt modelId="{C9C35A79-DAA4-4CC0-84AF-FF0FF76D92BE}" type="pres">
      <dgm:prSet presAssocID="{4D5A2541-265A-4305-A982-F4E50EA5067F}" presName="rootComposite" presStyleCnt="0"/>
      <dgm:spPr/>
    </dgm:pt>
    <dgm:pt modelId="{669C7371-CB88-4466-8B1F-80EB812E0D2A}" type="pres">
      <dgm:prSet presAssocID="{4D5A2541-265A-4305-A982-F4E50EA5067F}" presName="rootText" presStyleLbl="node2" presStyleIdx="4" presStyleCnt="8">
        <dgm:presLayoutVars>
          <dgm:chPref val="3"/>
        </dgm:presLayoutVars>
      </dgm:prSet>
      <dgm:spPr/>
      <dgm:t>
        <a:bodyPr/>
        <a:lstStyle/>
        <a:p>
          <a:endParaRPr lang="en-US"/>
        </a:p>
      </dgm:t>
    </dgm:pt>
    <dgm:pt modelId="{2DE52F4E-1E80-42FE-9124-42517CE6EE99}" type="pres">
      <dgm:prSet presAssocID="{4D5A2541-265A-4305-A982-F4E50EA5067F}" presName="rootConnector" presStyleLbl="node2" presStyleIdx="4" presStyleCnt="8"/>
      <dgm:spPr/>
      <dgm:t>
        <a:bodyPr/>
        <a:lstStyle/>
        <a:p>
          <a:endParaRPr lang="en-US"/>
        </a:p>
      </dgm:t>
    </dgm:pt>
    <dgm:pt modelId="{70AAB1AF-C905-4672-B639-528619157991}" type="pres">
      <dgm:prSet presAssocID="{4D5A2541-265A-4305-A982-F4E50EA5067F}" presName="hierChild4" presStyleCnt="0"/>
      <dgm:spPr/>
    </dgm:pt>
    <dgm:pt modelId="{3AAF6333-DE7A-4ED0-A72D-63DF5D93A3CB}" type="pres">
      <dgm:prSet presAssocID="{C8E1346E-4433-4A0E-9829-CA637D6245B1}" presName="Name37" presStyleLbl="parChTrans1D3" presStyleIdx="17" presStyleCnt="31"/>
      <dgm:spPr/>
      <dgm:t>
        <a:bodyPr/>
        <a:lstStyle/>
        <a:p>
          <a:endParaRPr lang="en-US"/>
        </a:p>
      </dgm:t>
    </dgm:pt>
    <dgm:pt modelId="{AE7D92EE-B678-4554-A603-059A13C1CD56}" type="pres">
      <dgm:prSet presAssocID="{B8759D1E-B4ED-490E-9F8E-F135F5AB4BB2}" presName="hierRoot2" presStyleCnt="0">
        <dgm:presLayoutVars>
          <dgm:hierBranch val="init"/>
        </dgm:presLayoutVars>
      </dgm:prSet>
      <dgm:spPr/>
    </dgm:pt>
    <dgm:pt modelId="{5B760D8F-BFEC-4011-846B-4890C81A43A5}" type="pres">
      <dgm:prSet presAssocID="{B8759D1E-B4ED-490E-9F8E-F135F5AB4BB2}" presName="rootComposite" presStyleCnt="0"/>
      <dgm:spPr/>
    </dgm:pt>
    <dgm:pt modelId="{9A9E121B-3B0F-40F6-8932-8982E9F5E380}" type="pres">
      <dgm:prSet presAssocID="{B8759D1E-B4ED-490E-9F8E-F135F5AB4BB2}" presName="rootText" presStyleLbl="node3" presStyleIdx="17" presStyleCnt="31">
        <dgm:presLayoutVars>
          <dgm:chPref val="3"/>
        </dgm:presLayoutVars>
      </dgm:prSet>
      <dgm:spPr/>
      <dgm:t>
        <a:bodyPr/>
        <a:lstStyle/>
        <a:p>
          <a:endParaRPr lang="en-US"/>
        </a:p>
      </dgm:t>
    </dgm:pt>
    <dgm:pt modelId="{DE97429F-91FD-48AE-B99C-4DFC9348ACC5}" type="pres">
      <dgm:prSet presAssocID="{B8759D1E-B4ED-490E-9F8E-F135F5AB4BB2}" presName="rootConnector" presStyleLbl="node3" presStyleIdx="17" presStyleCnt="31"/>
      <dgm:spPr/>
      <dgm:t>
        <a:bodyPr/>
        <a:lstStyle/>
        <a:p>
          <a:endParaRPr lang="en-US"/>
        </a:p>
      </dgm:t>
    </dgm:pt>
    <dgm:pt modelId="{359DF4B5-2727-4924-A914-4145E4174764}" type="pres">
      <dgm:prSet presAssocID="{B8759D1E-B4ED-490E-9F8E-F135F5AB4BB2}" presName="hierChild4" presStyleCnt="0"/>
      <dgm:spPr/>
    </dgm:pt>
    <dgm:pt modelId="{FE96F6B1-9963-4630-872E-34E1DEDCB02F}" type="pres">
      <dgm:prSet presAssocID="{B8759D1E-B4ED-490E-9F8E-F135F5AB4BB2}" presName="hierChild5" presStyleCnt="0"/>
      <dgm:spPr/>
    </dgm:pt>
    <dgm:pt modelId="{7A822417-BC18-470A-85E2-8CEA883DE407}" type="pres">
      <dgm:prSet presAssocID="{C3CE4940-5EC4-4ECB-A393-34AA4111FCCB}" presName="Name37" presStyleLbl="parChTrans1D3" presStyleIdx="18" presStyleCnt="31"/>
      <dgm:spPr/>
      <dgm:t>
        <a:bodyPr/>
        <a:lstStyle/>
        <a:p>
          <a:endParaRPr lang="en-US"/>
        </a:p>
      </dgm:t>
    </dgm:pt>
    <dgm:pt modelId="{34106D7C-09A5-446B-AD41-C3232F07A3B1}" type="pres">
      <dgm:prSet presAssocID="{F96CB7A5-FBA3-4C98-A3B4-A3E8AA5BF652}" presName="hierRoot2" presStyleCnt="0">
        <dgm:presLayoutVars>
          <dgm:hierBranch val="init"/>
        </dgm:presLayoutVars>
      </dgm:prSet>
      <dgm:spPr/>
    </dgm:pt>
    <dgm:pt modelId="{3FDB7A45-C044-43DF-9E51-B740E9E828A1}" type="pres">
      <dgm:prSet presAssocID="{F96CB7A5-FBA3-4C98-A3B4-A3E8AA5BF652}" presName="rootComposite" presStyleCnt="0"/>
      <dgm:spPr/>
    </dgm:pt>
    <dgm:pt modelId="{981D1E29-2C11-408E-93F8-06A2DC7DCF96}" type="pres">
      <dgm:prSet presAssocID="{F96CB7A5-FBA3-4C98-A3B4-A3E8AA5BF652}" presName="rootText" presStyleLbl="node3" presStyleIdx="18" presStyleCnt="31">
        <dgm:presLayoutVars>
          <dgm:chPref val="3"/>
        </dgm:presLayoutVars>
      </dgm:prSet>
      <dgm:spPr/>
      <dgm:t>
        <a:bodyPr/>
        <a:lstStyle/>
        <a:p>
          <a:endParaRPr lang="en-US"/>
        </a:p>
      </dgm:t>
    </dgm:pt>
    <dgm:pt modelId="{BAE3E000-EC59-467D-A3FB-89FEBFD17638}" type="pres">
      <dgm:prSet presAssocID="{F96CB7A5-FBA3-4C98-A3B4-A3E8AA5BF652}" presName="rootConnector" presStyleLbl="node3" presStyleIdx="18" presStyleCnt="31"/>
      <dgm:spPr/>
      <dgm:t>
        <a:bodyPr/>
        <a:lstStyle/>
        <a:p>
          <a:endParaRPr lang="en-US"/>
        </a:p>
      </dgm:t>
    </dgm:pt>
    <dgm:pt modelId="{188D2142-2AC6-4EAA-9648-C65186C21AB0}" type="pres">
      <dgm:prSet presAssocID="{F96CB7A5-FBA3-4C98-A3B4-A3E8AA5BF652}" presName="hierChild4" presStyleCnt="0"/>
      <dgm:spPr/>
    </dgm:pt>
    <dgm:pt modelId="{8727C26A-DDBA-4D98-98ED-9F5A97D10DBC}" type="pres">
      <dgm:prSet presAssocID="{F96CB7A5-FBA3-4C98-A3B4-A3E8AA5BF652}" presName="hierChild5" presStyleCnt="0"/>
      <dgm:spPr/>
    </dgm:pt>
    <dgm:pt modelId="{5DC171DA-6DCD-478C-8ECA-2839E092D828}" type="pres">
      <dgm:prSet presAssocID="{6C80C2C2-A097-4BC8-9949-DB30900225F7}" presName="Name37" presStyleLbl="parChTrans1D3" presStyleIdx="19" presStyleCnt="31"/>
      <dgm:spPr/>
      <dgm:t>
        <a:bodyPr/>
        <a:lstStyle/>
        <a:p>
          <a:endParaRPr lang="en-US"/>
        </a:p>
      </dgm:t>
    </dgm:pt>
    <dgm:pt modelId="{DEDDAA0C-CB36-4FA7-9698-3E089B55780C}" type="pres">
      <dgm:prSet presAssocID="{D32D1E22-0C2D-43E8-98F6-27CBED628E56}" presName="hierRoot2" presStyleCnt="0">
        <dgm:presLayoutVars>
          <dgm:hierBranch val="init"/>
        </dgm:presLayoutVars>
      </dgm:prSet>
      <dgm:spPr/>
    </dgm:pt>
    <dgm:pt modelId="{136D013F-0C94-4C22-9E7D-B33AA01735D7}" type="pres">
      <dgm:prSet presAssocID="{D32D1E22-0C2D-43E8-98F6-27CBED628E56}" presName="rootComposite" presStyleCnt="0"/>
      <dgm:spPr/>
    </dgm:pt>
    <dgm:pt modelId="{847C1C3E-F51B-4B8B-B9FE-503288CB45F9}" type="pres">
      <dgm:prSet presAssocID="{D32D1E22-0C2D-43E8-98F6-27CBED628E56}" presName="rootText" presStyleLbl="node3" presStyleIdx="19" presStyleCnt="31">
        <dgm:presLayoutVars>
          <dgm:chPref val="3"/>
        </dgm:presLayoutVars>
      </dgm:prSet>
      <dgm:spPr/>
      <dgm:t>
        <a:bodyPr/>
        <a:lstStyle/>
        <a:p>
          <a:endParaRPr lang="en-US"/>
        </a:p>
      </dgm:t>
    </dgm:pt>
    <dgm:pt modelId="{6BAFF3CA-DB62-4867-9730-1F38B5D86463}" type="pres">
      <dgm:prSet presAssocID="{D32D1E22-0C2D-43E8-98F6-27CBED628E56}" presName="rootConnector" presStyleLbl="node3" presStyleIdx="19" presStyleCnt="31"/>
      <dgm:spPr/>
      <dgm:t>
        <a:bodyPr/>
        <a:lstStyle/>
        <a:p>
          <a:endParaRPr lang="en-US"/>
        </a:p>
      </dgm:t>
    </dgm:pt>
    <dgm:pt modelId="{F14F94FB-CB6F-4475-B4E5-741A0131391F}" type="pres">
      <dgm:prSet presAssocID="{D32D1E22-0C2D-43E8-98F6-27CBED628E56}" presName="hierChild4" presStyleCnt="0"/>
      <dgm:spPr/>
    </dgm:pt>
    <dgm:pt modelId="{05B32B5B-F59C-4E04-AEF8-76D0F6A89CD5}" type="pres">
      <dgm:prSet presAssocID="{D32D1E22-0C2D-43E8-98F6-27CBED628E56}" presName="hierChild5" presStyleCnt="0"/>
      <dgm:spPr/>
    </dgm:pt>
    <dgm:pt modelId="{31744EC3-0978-4FE3-98B1-6E812DB457CD}" type="pres">
      <dgm:prSet presAssocID="{B7EA6A78-EE98-466E-914C-FD5854AE1186}" presName="Name37" presStyleLbl="parChTrans1D3" presStyleIdx="20" presStyleCnt="31"/>
      <dgm:spPr/>
      <dgm:t>
        <a:bodyPr/>
        <a:lstStyle/>
        <a:p>
          <a:endParaRPr lang="en-US"/>
        </a:p>
      </dgm:t>
    </dgm:pt>
    <dgm:pt modelId="{4D999A0F-BD8F-4373-83C7-5F38CB92D5D8}" type="pres">
      <dgm:prSet presAssocID="{EA0318DD-897E-415A-8915-0AC6ADB7671D}" presName="hierRoot2" presStyleCnt="0">
        <dgm:presLayoutVars>
          <dgm:hierBranch val="init"/>
        </dgm:presLayoutVars>
      </dgm:prSet>
      <dgm:spPr/>
    </dgm:pt>
    <dgm:pt modelId="{84CAD143-E497-4107-A3A2-3B74BC5C1628}" type="pres">
      <dgm:prSet presAssocID="{EA0318DD-897E-415A-8915-0AC6ADB7671D}" presName="rootComposite" presStyleCnt="0"/>
      <dgm:spPr/>
    </dgm:pt>
    <dgm:pt modelId="{3E498AE8-17E7-4150-BE44-58622081BCF8}" type="pres">
      <dgm:prSet presAssocID="{EA0318DD-897E-415A-8915-0AC6ADB7671D}" presName="rootText" presStyleLbl="node3" presStyleIdx="20" presStyleCnt="31">
        <dgm:presLayoutVars>
          <dgm:chPref val="3"/>
        </dgm:presLayoutVars>
      </dgm:prSet>
      <dgm:spPr/>
      <dgm:t>
        <a:bodyPr/>
        <a:lstStyle/>
        <a:p>
          <a:endParaRPr lang="en-US"/>
        </a:p>
      </dgm:t>
    </dgm:pt>
    <dgm:pt modelId="{697C1A8D-A00E-4FAF-8D04-34795DFB86B1}" type="pres">
      <dgm:prSet presAssocID="{EA0318DD-897E-415A-8915-0AC6ADB7671D}" presName="rootConnector" presStyleLbl="node3" presStyleIdx="20" presStyleCnt="31"/>
      <dgm:spPr/>
      <dgm:t>
        <a:bodyPr/>
        <a:lstStyle/>
        <a:p>
          <a:endParaRPr lang="en-US"/>
        </a:p>
      </dgm:t>
    </dgm:pt>
    <dgm:pt modelId="{7D6F90F0-6FD7-4A4B-9D91-ECCC852ECBA6}" type="pres">
      <dgm:prSet presAssocID="{EA0318DD-897E-415A-8915-0AC6ADB7671D}" presName="hierChild4" presStyleCnt="0"/>
      <dgm:spPr/>
    </dgm:pt>
    <dgm:pt modelId="{CECFBB48-D647-41BF-B195-3D8EEBA73CBB}" type="pres">
      <dgm:prSet presAssocID="{EA0318DD-897E-415A-8915-0AC6ADB7671D}" presName="hierChild5" presStyleCnt="0"/>
      <dgm:spPr/>
    </dgm:pt>
    <dgm:pt modelId="{0BC16FAB-7EFC-4407-8BAA-EA5E576DB2DD}" type="pres">
      <dgm:prSet presAssocID="{4D5A2541-265A-4305-A982-F4E50EA5067F}" presName="hierChild5" presStyleCnt="0"/>
      <dgm:spPr/>
    </dgm:pt>
    <dgm:pt modelId="{19BD29A8-8E7D-4189-AA8A-3A7223775F66}" type="pres">
      <dgm:prSet presAssocID="{20E4D43F-C073-46E0-AACC-9C55629A0520}" presName="Name37" presStyleLbl="parChTrans1D2" presStyleIdx="5" presStyleCnt="8"/>
      <dgm:spPr/>
      <dgm:t>
        <a:bodyPr/>
        <a:lstStyle/>
        <a:p>
          <a:endParaRPr lang="en-US"/>
        </a:p>
      </dgm:t>
    </dgm:pt>
    <dgm:pt modelId="{730B1AEA-622D-4D9C-8588-D557D21263A5}" type="pres">
      <dgm:prSet presAssocID="{EDD5DECD-2C1A-4848-9BC8-AACD0C458D1E}" presName="hierRoot2" presStyleCnt="0">
        <dgm:presLayoutVars>
          <dgm:hierBranch val="init"/>
        </dgm:presLayoutVars>
      </dgm:prSet>
      <dgm:spPr/>
    </dgm:pt>
    <dgm:pt modelId="{5B5B82EA-EE3E-46C4-BEC3-B0F1D095A077}" type="pres">
      <dgm:prSet presAssocID="{EDD5DECD-2C1A-4848-9BC8-AACD0C458D1E}" presName="rootComposite" presStyleCnt="0"/>
      <dgm:spPr/>
    </dgm:pt>
    <dgm:pt modelId="{FDA7B0DF-2D3D-49DE-AE2F-300D62766E51}" type="pres">
      <dgm:prSet presAssocID="{EDD5DECD-2C1A-4848-9BC8-AACD0C458D1E}" presName="rootText" presStyleLbl="node2" presStyleIdx="5" presStyleCnt="8">
        <dgm:presLayoutVars>
          <dgm:chPref val="3"/>
        </dgm:presLayoutVars>
      </dgm:prSet>
      <dgm:spPr/>
      <dgm:t>
        <a:bodyPr/>
        <a:lstStyle/>
        <a:p>
          <a:endParaRPr lang="en-US"/>
        </a:p>
      </dgm:t>
    </dgm:pt>
    <dgm:pt modelId="{2E440396-3F42-402C-BC7D-EF85DB2EC9FD}" type="pres">
      <dgm:prSet presAssocID="{EDD5DECD-2C1A-4848-9BC8-AACD0C458D1E}" presName="rootConnector" presStyleLbl="node2" presStyleIdx="5" presStyleCnt="8"/>
      <dgm:spPr/>
      <dgm:t>
        <a:bodyPr/>
        <a:lstStyle/>
        <a:p>
          <a:endParaRPr lang="en-US"/>
        </a:p>
      </dgm:t>
    </dgm:pt>
    <dgm:pt modelId="{3510E2A3-A343-4B89-9030-3354E5351D40}" type="pres">
      <dgm:prSet presAssocID="{EDD5DECD-2C1A-4848-9BC8-AACD0C458D1E}" presName="hierChild4" presStyleCnt="0"/>
      <dgm:spPr/>
    </dgm:pt>
    <dgm:pt modelId="{020640E3-67D3-460E-9337-88D5747AC644}" type="pres">
      <dgm:prSet presAssocID="{2F441456-2E1F-412C-9E71-64491CE432E3}" presName="Name37" presStyleLbl="parChTrans1D3" presStyleIdx="21" presStyleCnt="31"/>
      <dgm:spPr/>
      <dgm:t>
        <a:bodyPr/>
        <a:lstStyle/>
        <a:p>
          <a:endParaRPr lang="en-US"/>
        </a:p>
      </dgm:t>
    </dgm:pt>
    <dgm:pt modelId="{2DEB9DD9-8FDF-4615-BA06-4CC355EE37AD}" type="pres">
      <dgm:prSet presAssocID="{200C49B1-C926-4541-A2EF-8A78398E0247}" presName="hierRoot2" presStyleCnt="0">
        <dgm:presLayoutVars>
          <dgm:hierBranch val="init"/>
        </dgm:presLayoutVars>
      </dgm:prSet>
      <dgm:spPr/>
    </dgm:pt>
    <dgm:pt modelId="{A56D3F7B-115E-45B9-B354-93A44E969094}" type="pres">
      <dgm:prSet presAssocID="{200C49B1-C926-4541-A2EF-8A78398E0247}" presName="rootComposite" presStyleCnt="0"/>
      <dgm:spPr/>
    </dgm:pt>
    <dgm:pt modelId="{A5A43203-13B2-4014-A7EE-36AFAC0EA854}" type="pres">
      <dgm:prSet presAssocID="{200C49B1-C926-4541-A2EF-8A78398E0247}" presName="rootText" presStyleLbl="node3" presStyleIdx="21" presStyleCnt="31">
        <dgm:presLayoutVars>
          <dgm:chPref val="3"/>
        </dgm:presLayoutVars>
      </dgm:prSet>
      <dgm:spPr/>
      <dgm:t>
        <a:bodyPr/>
        <a:lstStyle/>
        <a:p>
          <a:endParaRPr lang="en-US"/>
        </a:p>
      </dgm:t>
    </dgm:pt>
    <dgm:pt modelId="{52CD4AEE-93F2-44EF-96C9-EB4C0AE55E0A}" type="pres">
      <dgm:prSet presAssocID="{200C49B1-C926-4541-A2EF-8A78398E0247}" presName="rootConnector" presStyleLbl="node3" presStyleIdx="21" presStyleCnt="31"/>
      <dgm:spPr/>
      <dgm:t>
        <a:bodyPr/>
        <a:lstStyle/>
        <a:p>
          <a:endParaRPr lang="en-US"/>
        </a:p>
      </dgm:t>
    </dgm:pt>
    <dgm:pt modelId="{F4460926-0E4A-47F5-A6A3-EF5C8167AC5F}" type="pres">
      <dgm:prSet presAssocID="{200C49B1-C926-4541-A2EF-8A78398E0247}" presName="hierChild4" presStyleCnt="0"/>
      <dgm:spPr/>
    </dgm:pt>
    <dgm:pt modelId="{47FE0E37-3717-48D2-BA62-2BA199469C1E}" type="pres">
      <dgm:prSet presAssocID="{200C49B1-C926-4541-A2EF-8A78398E0247}" presName="hierChild5" presStyleCnt="0"/>
      <dgm:spPr/>
    </dgm:pt>
    <dgm:pt modelId="{FFD105DB-C30F-4733-8FE4-3A40125F5385}" type="pres">
      <dgm:prSet presAssocID="{8E11CA29-7F87-485F-83E5-A80F455FEF3A}" presName="Name37" presStyleLbl="parChTrans1D3" presStyleIdx="22" presStyleCnt="31"/>
      <dgm:spPr/>
      <dgm:t>
        <a:bodyPr/>
        <a:lstStyle/>
        <a:p>
          <a:endParaRPr lang="en-US"/>
        </a:p>
      </dgm:t>
    </dgm:pt>
    <dgm:pt modelId="{35CCF339-E279-428C-87A4-D2B7A53B0F26}" type="pres">
      <dgm:prSet presAssocID="{B69D5DA3-EE3C-4BC3-B439-69F1851275DD}" presName="hierRoot2" presStyleCnt="0">
        <dgm:presLayoutVars>
          <dgm:hierBranch val="init"/>
        </dgm:presLayoutVars>
      </dgm:prSet>
      <dgm:spPr/>
    </dgm:pt>
    <dgm:pt modelId="{2FC1D15F-E03E-4CF4-9465-8A1C4B20FABB}" type="pres">
      <dgm:prSet presAssocID="{B69D5DA3-EE3C-4BC3-B439-69F1851275DD}" presName="rootComposite" presStyleCnt="0"/>
      <dgm:spPr/>
    </dgm:pt>
    <dgm:pt modelId="{F6D97A5A-3F92-4486-B75E-31E3190FD192}" type="pres">
      <dgm:prSet presAssocID="{B69D5DA3-EE3C-4BC3-B439-69F1851275DD}" presName="rootText" presStyleLbl="node3" presStyleIdx="22" presStyleCnt="31">
        <dgm:presLayoutVars>
          <dgm:chPref val="3"/>
        </dgm:presLayoutVars>
      </dgm:prSet>
      <dgm:spPr/>
      <dgm:t>
        <a:bodyPr/>
        <a:lstStyle/>
        <a:p>
          <a:endParaRPr lang="en-US"/>
        </a:p>
      </dgm:t>
    </dgm:pt>
    <dgm:pt modelId="{06140E43-8AF1-4D3E-89C5-F0666A7303C6}" type="pres">
      <dgm:prSet presAssocID="{B69D5DA3-EE3C-4BC3-B439-69F1851275DD}" presName="rootConnector" presStyleLbl="node3" presStyleIdx="22" presStyleCnt="31"/>
      <dgm:spPr/>
      <dgm:t>
        <a:bodyPr/>
        <a:lstStyle/>
        <a:p>
          <a:endParaRPr lang="en-US"/>
        </a:p>
      </dgm:t>
    </dgm:pt>
    <dgm:pt modelId="{B09E3DE0-28F3-4D75-A817-A39BCC846CD3}" type="pres">
      <dgm:prSet presAssocID="{B69D5DA3-EE3C-4BC3-B439-69F1851275DD}" presName="hierChild4" presStyleCnt="0"/>
      <dgm:spPr/>
    </dgm:pt>
    <dgm:pt modelId="{05E86BEE-E500-4511-925A-D882585D0381}" type="pres">
      <dgm:prSet presAssocID="{B69D5DA3-EE3C-4BC3-B439-69F1851275DD}" presName="hierChild5" presStyleCnt="0"/>
      <dgm:spPr/>
    </dgm:pt>
    <dgm:pt modelId="{80B572EE-1CF3-4DAE-8690-4E58311E3FD1}" type="pres">
      <dgm:prSet presAssocID="{3130A12C-3503-4AD2-867C-7732D96CBFBC}" presName="Name37" presStyleLbl="parChTrans1D3" presStyleIdx="23" presStyleCnt="31"/>
      <dgm:spPr/>
      <dgm:t>
        <a:bodyPr/>
        <a:lstStyle/>
        <a:p>
          <a:endParaRPr lang="en-US"/>
        </a:p>
      </dgm:t>
    </dgm:pt>
    <dgm:pt modelId="{BF4A3382-2B3F-4C9C-8BF2-EB44C8D46B2B}" type="pres">
      <dgm:prSet presAssocID="{C768BF38-2BFC-4EE9-AECD-EAD5C11C97C0}" presName="hierRoot2" presStyleCnt="0">
        <dgm:presLayoutVars>
          <dgm:hierBranch val="init"/>
        </dgm:presLayoutVars>
      </dgm:prSet>
      <dgm:spPr/>
    </dgm:pt>
    <dgm:pt modelId="{59FC5DF9-D6FE-4F72-ADB5-EA02319CE94F}" type="pres">
      <dgm:prSet presAssocID="{C768BF38-2BFC-4EE9-AECD-EAD5C11C97C0}" presName="rootComposite" presStyleCnt="0"/>
      <dgm:spPr/>
    </dgm:pt>
    <dgm:pt modelId="{525EF242-2F86-488A-8792-3D3B8F0C1ADE}" type="pres">
      <dgm:prSet presAssocID="{C768BF38-2BFC-4EE9-AECD-EAD5C11C97C0}" presName="rootText" presStyleLbl="node3" presStyleIdx="23" presStyleCnt="31">
        <dgm:presLayoutVars>
          <dgm:chPref val="3"/>
        </dgm:presLayoutVars>
      </dgm:prSet>
      <dgm:spPr/>
      <dgm:t>
        <a:bodyPr/>
        <a:lstStyle/>
        <a:p>
          <a:endParaRPr lang="en-US"/>
        </a:p>
      </dgm:t>
    </dgm:pt>
    <dgm:pt modelId="{25D31B8C-53F8-458D-A1CA-EB9970443E45}" type="pres">
      <dgm:prSet presAssocID="{C768BF38-2BFC-4EE9-AECD-EAD5C11C97C0}" presName="rootConnector" presStyleLbl="node3" presStyleIdx="23" presStyleCnt="31"/>
      <dgm:spPr/>
      <dgm:t>
        <a:bodyPr/>
        <a:lstStyle/>
        <a:p>
          <a:endParaRPr lang="en-US"/>
        </a:p>
      </dgm:t>
    </dgm:pt>
    <dgm:pt modelId="{3AACEC3C-9AD5-45DE-B0C0-3286AA600C12}" type="pres">
      <dgm:prSet presAssocID="{C768BF38-2BFC-4EE9-AECD-EAD5C11C97C0}" presName="hierChild4" presStyleCnt="0"/>
      <dgm:spPr/>
    </dgm:pt>
    <dgm:pt modelId="{DEAE0DA3-21E5-448A-80D7-8A3BF9D54F41}" type="pres">
      <dgm:prSet presAssocID="{C768BF38-2BFC-4EE9-AECD-EAD5C11C97C0}" presName="hierChild5" presStyleCnt="0"/>
      <dgm:spPr/>
    </dgm:pt>
    <dgm:pt modelId="{4F22DBDC-2C68-4AB0-ADE3-355BE4A6B1CC}" type="pres">
      <dgm:prSet presAssocID="{ADF860D1-7B7D-4765-AB19-A7E52C57FD6B}" presName="Name37" presStyleLbl="parChTrans1D3" presStyleIdx="24" presStyleCnt="31"/>
      <dgm:spPr/>
      <dgm:t>
        <a:bodyPr/>
        <a:lstStyle/>
        <a:p>
          <a:endParaRPr lang="en-US"/>
        </a:p>
      </dgm:t>
    </dgm:pt>
    <dgm:pt modelId="{8CB4CB80-C220-4DF0-B51F-E9F988D110EB}" type="pres">
      <dgm:prSet presAssocID="{9D94FF72-9F74-4F15-9A01-4C181352E0DD}" presName="hierRoot2" presStyleCnt="0">
        <dgm:presLayoutVars>
          <dgm:hierBranch val="init"/>
        </dgm:presLayoutVars>
      </dgm:prSet>
      <dgm:spPr/>
    </dgm:pt>
    <dgm:pt modelId="{2D3D1C50-A424-4A0F-8A6D-1BADC7316E8A}" type="pres">
      <dgm:prSet presAssocID="{9D94FF72-9F74-4F15-9A01-4C181352E0DD}" presName="rootComposite" presStyleCnt="0"/>
      <dgm:spPr/>
    </dgm:pt>
    <dgm:pt modelId="{C5175E55-763C-43E9-A053-9B804362E807}" type="pres">
      <dgm:prSet presAssocID="{9D94FF72-9F74-4F15-9A01-4C181352E0DD}" presName="rootText" presStyleLbl="node3" presStyleIdx="24" presStyleCnt="31">
        <dgm:presLayoutVars>
          <dgm:chPref val="3"/>
        </dgm:presLayoutVars>
      </dgm:prSet>
      <dgm:spPr/>
      <dgm:t>
        <a:bodyPr/>
        <a:lstStyle/>
        <a:p>
          <a:endParaRPr lang="en-US"/>
        </a:p>
      </dgm:t>
    </dgm:pt>
    <dgm:pt modelId="{27935296-7C16-45D9-88ED-725A4E1D86B0}" type="pres">
      <dgm:prSet presAssocID="{9D94FF72-9F74-4F15-9A01-4C181352E0DD}" presName="rootConnector" presStyleLbl="node3" presStyleIdx="24" presStyleCnt="31"/>
      <dgm:spPr/>
      <dgm:t>
        <a:bodyPr/>
        <a:lstStyle/>
        <a:p>
          <a:endParaRPr lang="en-US"/>
        </a:p>
      </dgm:t>
    </dgm:pt>
    <dgm:pt modelId="{F10E7939-6ED8-4135-9D88-FDBA66D9533D}" type="pres">
      <dgm:prSet presAssocID="{9D94FF72-9F74-4F15-9A01-4C181352E0DD}" presName="hierChild4" presStyleCnt="0"/>
      <dgm:spPr/>
    </dgm:pt>
    <dgm:pt modelId="{29C0D3ED-9C55-4A67-86E6-775B43988B72}" type="pres">
      <dgm:prSet presAssocID="{9D94FF72-9F74-4F15-9A01-4C181352E0DD}" presName="hierChild5" presStyleCnt="0"/>
      <dgm:spPr/>
    </dgm:pt>
    <dgm:pt modelId="{5E8D7989-CC93-4338-BF3D-E42AF4F1D49E}" type="pres">
      <dgm:prSet presAssocID="{EDD5DECD-2C1A-4848-9BC8-AACD0C458D1E}" presName="hierChild5" presStyleCnt="0"/>
      <dgm:spPr/>
    </dgm:pt>
    <dgm:pt modelId="{6C4CF43D-9E56-4611-9233-9D09D428B7F3}" type="pres">
      <dgm:prSet presAssocID="{A4F595A1-47F9-4927-AF1F-33BC775C358B}" presName="Name37" presStyleLbl="parChTrans1D2" presStyleIdx="6" presStyleCnt="8"/>
      <dgm:spPr/>
      <dgm:t>
        <a:bodyPr/>
        <a:lstStyle/>
        <a:p>
          <a:endParaRPr lang="en-US"/>
        </a:p>
      </dgm:t>
    </dgm:pt>
    <dgm:pt modelId="{8F38F04B-132A-4C14-B795-EC8F0113CC88}" type="pres">
      <dgm:prSet presAssocID="{11D381A4-5582-4BA7-AC3B-2EC6DD580D4C}" presName="hierRoot2" presStyleCnt="0">
        <dgm:presLayoutVars>
          <dgm:hierBranch val="init"/>
        </dgm:presLayoutVars>
      </dgm:prSet>
      <dgm:spPr/>
    </dgm:pt>
    <dgm:pt modelId="{FD071AAC-6E3B-4197-BE32-68888BF4C833}" type="pres">
      <dgm:prSet presAssocID="{11D381A4-5582-4BA7-AC3B-2EC6DD580D4C}" presName="rootComposite" presStyleCnt="0"/>
      <dgm:spPr/>
    </dgm:pt>
    <dgm:pt modelId="{2F287153-8C65-4AF4-8FC9-69732293FE07}" type="pres">
      <dgm:prSet presAssocID="{11D381A4-5582-4BA7-AC3B-2EC6DD580D4C}" presName="rootText" presStyleLbl="node2" presStyleIdx="6" presStyleCnt="8">
        <dgm:presLayoutVars>
          <dgm:chPref val="3"/>
        </dgm:presLayoutVars>
      </dgm:prSet>
      <dgm:spPr/>
      <dgm:t>
        <a:bodyPr/>
        <a:lstStyle/>
        <a:p>
          <a:endParaRPr lang="en-US"/>
        </a:p>
      </dgm:t>
    </dgm:pt>
    <dgm:pt modelId="{250508B9-1CBB-4B7B-8E33-DA4973E9D97D}" type="pres">
      <dgm:prSet presAssocID="{11D381A4-5582-4BA7-AC3B-2EC6DD580D4C}" presName="rootConnector" presStyleLbl="node2" presStyleIdx="6" presStyleCnt="8"/>
      <dgm:spPr/>
      <dgm:t>
        <a:bodyPr/>
        <a:lstStyle/>
        <a:p>
          <a:endParaRPr lang="en-US"/>
        </a:p>
      </dgm:t>
    </dgm:pt>
    <dgm:pt modelId="{34E0B609-03DE-417C-9079-11852BE25761}" type="pres">
      <dgm:prSet presAssocID="{11D381A4-5582-4BA7-AC3B-2EC6DD580D4C}" presName="hierChild4" presStyleCnt="0"/>
      <dgm:spPr/>
    </dgm:pt>
    <dgm:pt modelId="{1D0D6595-D547-40BF-95F0-1ED323C8474D}" type="pres">
      <dgm:prSet presAssocID="{E8BEDF16-9B30-46AE-9C22-4750F83B9311}" presName="Name37" presStyleLbl="parChTrans1D3" presStyleIdx="25" presStyleCnt="31"/>
      <dgm:spPr/>
      <dgm:t>
        <a:bodyPr/>
        <a:lstStyle/>
        <a:p>
          <a:endParaRPr lang="en-US"/>
        </a:p>
      </dgm:t>
    </dgm:pt>
    <dgm:pt modelId="{9349F30F-BD4A-434B-9D14-49AC3AC1A680}" type="pres">
      <dgm:prSet presAssocID="{FE7D927A-3974-4157-8850-B28A6EFFBD23}" presName="hierRoot2" presStyleCnt="0">
        <dgm:presLayoutVars>
          <dgm:hierBranch val="init"/>
        </dgm:presLayoutVars>
      </dgm:prSet>
      <dgm:spPr/>
    </dgm:pt>
    <dgm:pt modelId="{229D2BFF-2FBE-4B3D-A6D0-DF1E0558B44F}" type="pres">
      <dgm:prSet presAssocID="{FE7D927A-3974-4157-8850-B28A6EFFBD23}" presName="rootComposite" presStyleCnt="0"/>
      <dgm:spPr/>
    </dgm:pt>
    <dgm:pt modelId="{F6D0278E-E18C-44B0-9861-07963DBC41A0}" type="pres">
      <dgm:prSet presAssocID="{FE7D927A-3974-4157-8850-B28A6EFFBD23}" presName="rootText" presStyleLbl="node3" presStyleIdx="25" presStyleCnt="31">
        <dgm:presLayoutVars>
          <dgm:chPref val="3"/>
        </dgm:presLayoutVars>
      </dgm:prSet>
      <dgm:spPr/>
      <dgm:t>
        <a:bodyPr/>
        <a:lstStyle/>
        <a:p>
          <a:endParaRPr lang="en-US"/>
        </a:p>
      </dgm:t>
    </dgm:pt>
    <dgm:pt modelId="{A728834D-2E4E-4138-9A76-5095CDE81F73}" type="pres">
      <dgm:prSet presAssocID="{FE7D927A-3974-4157-8850-B28A6EFFBD23}" presName="rootConnector" presStyleLbl="node3" presStyleIdx="25" presStyleCnt="31"/>
      <dgm:spPr/>
      <dgm:t>
        <a:bodyPr/>
        <a:lstStyle/>
        <a:p>
          <a:endParaRPr lang="en-US"/>
        </a:p>
      </dgm:t>
    </dgm:pt>
    <dgm:pt modelId="{A7D74DFE-E404-4263-829C-858BFC33D016}" type="pres">
      <dgm:prSet presAssocID="{FE7D927A-3974-4157-8850-B28A6EFFBD23}" presName="hierChild4" presStyleCnt="0"/>
      <dgm:spPr/>
    </dgm:pt>
    <dgm:pt modelId="{DEADFF91-C744-4933-954C-3B032922EA82}" type="pres">
      <dgm:prSet presAssocID="{FE7D927A-3974-4157-8850-B28A6EFFBD23}" presName="hierChild5" presStyleCnt="0"/>
      <dgm:spPr/>
    </dgm:pt>
    <dgm:pt modelId="{B1FB2EFE-CE3B-4418-A537-DF50E71E4135}" type="pres">
      <dgm:prSet presAssocID="{44FAA489-D46A-4D6D-B611-6EA25AF7D16A}" presName="Name37" presStyleLbl="parChTrans1D3" presStyleIdx="26" presStyleCnt="31"/>
      <dgm:spPr/>
      <dgm:t>
        <a:bodyPr/>
        <a:lstStyle/>
        <a:p>
          <a:endParaRPr lang="en-US"/>
        </a:p>
      </dgm:t>
    </dgm:pt>
    <dgm:pt modelId="{A9760CAA-ACC3-401F-B5AF-EF8205699ECA}" type="pres">
      <dgm:prSet presAssocID="{ABBC9AE8-AC5F-44A0-9130-C3B7CEE48AEA}" presName="hierRoot2" presStyleCnt="0">
        <dgm:presLayoutVars>
          <dgm:hierBranch val="init"/>
        </dgm:presLayoutVars>
      </dgm:prSet>
      <dgm:spPr/>
    </dgm:pt>
    <dgm:pt modelId="{28E589AE-70E7-4431-8CF2-D98EC4F615B3}" type="pres">
      <dgm:prSet presAssocID="{ABBC9AE8-AC5F-44A0-9130-C3B7CEE48AEA}" presName="rootComposite" presStyleCnt="0"/>
      <dgm:spPr/>
    </dgm:pt>
    <dgm:pt modelId="{4F7CFBE7-7926-4D7C-B957-6E8B4B808660}" type="pres">
      <dgm:prSet presAssocID="{ABBC9AE8-AC5F-44A0-9130-C3B7CEE48AEA}" presName="rootText" presStyleLbl="node3" presStyleIdx="26" presStyleCnt="31">
        <dgm:presLayoutVars>
          <dgm:chPref val="3"/>
        </dgm:presLayoutVars>
      </dgm:prSet>
      <dgm:spPr/>
      <dgm:t>
        <a:bodyPr/>
        <a:lstStyle/>
        <a:p>
          <a:endParaRPr lang="en-US"/>
        </a:p>
      </dgm:t>
    </dgm:pt>
    <dgm:pt modelId="{8DDC880A-85F1-438E-AE8F-E90A1EF407E8}" type="pres">
      <dgm:prSet presAssocID="{ABBC9AE8-AC5F-44A0-9130-C3B7CEE48AEA}" presName="rootConnector" presStyleLbl="node3" presStyleIdx="26" presStyleCnt="31"/>
      <dgm:spPr/>
      <dgm:t>
        <a:bodyPr/>
        <a:lstStyle/>
        <a:p>
          <a:endParaRPr lang="en-US"/>
        </a:p>
      </dgm:t>
    </dgm:pt>
    <dgm:pt modelId="{1E56AB1C-391D-4D66-801F-E8FA93642ED4}" type="pres">
      <dgm:prSet presAssocID="{ABBC9AE8-AC5F-44A0-9130-C3B7CEE48AEA}" presName="hierChild4" presStyleCnt="0"/>
      <dgm:spPr/>
    </dgm:pt>
    <dgm:pt modelId="{5B925A19-A630-4A5C-B045-E9B7DBE58EC0}" type="pres">
      <dgm:prSet presAssocID="{ABBC9AE8-AC5F-44A0-9130-C3B7CEE48AEA}" presName="hierChild5" presStyleCnt="0"/>
      <dgm:spPr/>
    </dgm:pt>
    <dgm:pt modelId="{948BA626-EFC7-4BE3-867D-D3A636592C3A}" type="pres">
      <dgm:prSet presAssocID="{82712992-F9BE-4AFE-B45D-D28505050FF8}" presName="Name37" presStyleLbl="parChTrans1D3" presStyleIdx="27" presStyleCnt="31"/>
      <dgm:spPr/>
      <dgm:t>
        <a:bodyPr/>
        <a:lstStyle/>
        <a:p>
          <a:endParaRPr lang="en-US"/>
        </a:p>
      </dgm:t>
    </dgm:pt>
    <dgm:pt modelId="{889B6A31-CE38-4042-A3E5-DD0B45F64A31}" type="pres">
      <dgm:prSet presAssocID="{C626BF1D-898C-464B-8440-878855163B0B}" presName="hierRoot2" presStyleCnt="0">
        <dgm:presLayoutVars>
          <dgm:hierBranch val="init"/>
        </dgm:presLayoutVars>
      </dgm:prSet>
      <dgm:spPr/>
    </dgm:pt>
    <dgm:pt modelId="{BB54A178-445B-4AC6-B397-8D2A4A22C3A1}" type="pres">
      <dgm:prSet presAssocID="{C626BF1D-898C-464B-8440-878855163B0B}" presName="rootComposite" presStyleCnt="0"/>
      <dgm:spPr/>
    </dgm:pt>
    <dgm:pt modelId="{0F269D14-962A-4517-8792-26C5D7281006}" type="pres">
      <dgm:prSet presAssocID="{C626BF1D-898C-464B-8440-878855163B0B}" presName="rootText" presStyleLbl="node3" presStyleIdx="27" presStyleCnt="31">
        <dgm:presLayoutVars>
          <dgm:chPref val="3"/>
        </dgm:presLayoutVars>
      </dgm:prSet>
      <dgm:spPr/>
      <dgm:t>
        <a:bodyPr/>
        <a:lstStyle/>
        <a:p>
          <a:endParaRPr lang="en-US"/>
        </a:p>
      </dgm:t>
    </dgm:pt>
    <dgm:pt modelId="{2E8C1C6E-6149-4779-8ACA-E6E247D40D7C}" type="pres">
      <dgm:prSet presAssocID="{C626BF1D-898C-464B-8440-878855163B0B}" presName="rootConnector" presStyleLbl="node3" presStyleIdx="27" presStyleCnt="31"/>
      <dgm:spPr/>
      <dgm:t>
        <a:bodyPr/>
        <a:lstStyle/>
        <a:p>
          <a:endParaRPr lang="en-US"/>
        </a:p>
      </dgm:t>
    </dgm:pt>
    <dgm:pt modelId="{94AB822F-AFD8-4D94-99CC-07BD2764DE89}" type="pres">
      <dgm:prSet presAssocID="{C626BF1D-898C-464B-8440-878855163B0B}" presName="hierChild4" presStyleCnt="0"/>
      <dgm:spPr/>
    </dgm:pt>
    <dgm:pt modelId="{0CDA55F2-57E9-431E-BB4F-5E106121DDA6}" type="pres">
      <dgm:prSet presAssocID="{C626BF1D-898C-464B-8440-878855163B0B}" presName="hierChild5" presStyleCnt="0"/>
      <dgm:spPr/>
    </dgm:pt>
    <dgm:pt modelId="{CAC5022A-4B30-4DF0-9A0A-72A7354FD769}" type="pres">
      <dgm:prSet presAssocID="{98492BCB-452B-4B25-9122-1DF7C27C0080}" presName="Name37" presStyleLbl="parChTrans1D3" presStyleIdx="28" presStyleCnt="31"/>
      <dgm:spPr/>
      <dgm:t>
        <a:bodyPr/>
        <a:lstStyle/>
        <a:p>
          <a:endParaRPr lang="en-US"/>
        </a:p>
      </dgm:t>
    </dgm:pt>
    <dgm:pt modelId="{8741C2FA-EEED-427F-AE7F-9B0B1F4D6315}" type="pres">
      <dgm:prSet presAssocID="{3FB22B0B-6D89-4961-8644-F5E6B9DC13C0}" presName="hierRoot2" presStyleCnt="0">
        <dgm:presLayoutVars>
          <dgm:hierBranch val="init"/>
        </dgm:presLayoutVars>
      </dgm:prSet>
      <dgm:spPr/>
    </dgm:pt>
    <dgm:pt modelId="{36FDBE1D-6C4E-47D4-8BE9-547B131CB3C4}" type="pres">
      <dgm:prSet presAssocID="{3FB22B0B-6D89-4961-8644-F5E6B9DC13C0}" presName="rootComposite" presStyleCnt="0"/>
      <dgm:spPr/>
    </dgm:pt>
    <dgm:pt modelId="{A2C35816-3D54-479C-B099-DB97EB03C775}" type="pres">
      <dgm:prSet presAssocID="{3FB22B0B-6D89-4961-8644-F5E6B9DC13C0}" presName="rootText" presStyleLbl="node3" presStyleIdx="28" presStyleCnt="31">
        <dgm:presLayoutVars>
          <dgm:chPref val="3"/>
        </dgm:presLayoutVars>
      </dgm:prSet>
      <dgm:spPr/>
      <dgm:t>
        <a:bodyPr/>
        <a:lstStyle/>
        <a:p>
          <a:endParaRPr lang="en-US"/>
        </a:p>
      </dgm:t>
    </dgm:pt>
    <dgm:pt modelId="{53D6AF92-910D-4E05-9983-E06CFEEBE1ED}" type="pres">
      <dgm:prSet presAssocID="{3FB22B0B-6D89-4961-8644-F5E6B9DC13C0}" presName="rootConnector" presStyleLbl="node3" presStyleIdx="28" presStyleCnt="31"/>
      <dgm:spPr/>
      <dgm:t>
        <a:bodyPr/>
        <a:lstStyle/>
        <a:p>
          <a:endParaRPr lang="en-US"/>
        </a:p>
      </dgm:t>
    </dgm:pt>
    <dgm:pt modelId="{C0036609-69B0-44A1-89A1-7A714BD4455A}" type="pres">
      <dgm:prSet presAssocID="{3FB22B0B-6D89-4961-8644-F5E6B9DC13C0}" presName="hierChild4" presStyleCnt="0"/>
      <dgm:spPr/>
    </dgm:pt>
    <dgm:pt modelId="{0050E53E-2336-4A22-91D1-33C7300908F5}" type="pres">
      <dgm:prSet presAssocID="{3FB22B0B-6D89-4961-8644-F5E6B9DC13C0}" presName="hierChild5" presStyleCnt="0"/>
      <dgm:spPr/>
    </dgm:pt>
    <dgm:pt modelId="{DEAD8987-386C-4321-9B50-4E204D40A18B}" type="pres">
      <dgm:prSet presAssocID="{11D381A4-5582-4BA7-AC3B-2EC6DD580D4C}" presName="hierChild5" presStyleCnt="0"/>
      <dgm:spPr/>
    </dgm:pt>
    <dgm:pt modelId="{895BFAFE-A382-4E5A-B71A-1B1E7A9ABD5A}" type="pres">
      <dgm:prSet presAssocID="{664A5876-BDB6-4BA7-9A8A-16156A5A0D6A}" presName="Name37" presStyleLbl="parChTrans1D2" presStyleIdx="7" presStyleCnt="8"/>
      <dgm:spPr/>
      <dgm:t>
        <a:bodyPr/>
        <a:lstStyle/>
        <a:p>
          <a:endParaRPr lang="en-US"/>
        </a:p>
      </dgm:t>
    </dgm:pt>
    <dgm:pt modelId="{35224D78-7536-4C4A-A512-D08666643C54}" type="pres">
      <dgm:prSet presAssocID="{A60A7365-A1A6-4A61-8F3E-9437515E6B63}" presName="hierRoot2" presStyleCnt="0">
        <dgm:presLayoutVars>
          <dgm:hierBranch val="init"/>
        </dgm:presLayoutVars>
      </dgm:prSet>
      <dgm:spPr/>
    </dgm:pt>
    <dgm:pt modelId="{3DD21210-71F9-4712-997E-C81014F41D7C}" type="pres">
      <dgm:prSet presAssocID="{A60A7365-A1A6-4A61-8F3E-9437515E6B63}" presName="rootComposite" presStyleCnt="0"/>
      <dgm:spPr/>
    </dgm:pt>
    <dgm:pt modelId="{619DA595-EBDC-491B-93DB-53340EB67191}" type="pres">
      <dgm:prSet presAssocID="{A60A7365-A1A6-4A61-8F3E-9437515E6B63}" presName="rootText" presStyleLbl="node2" presStyleIdx="7" presStyleCnt="8">
        <dgm:presLayoutVars>
          <dgm:chPref val="3"/>
        </dgm:presLayoutVars>
      </dgm:prSet>
      <dgm:spPr/>
      <dgm:t>
        <a:bodyPr/>
        <a:lstStyle/>
        <a:p>
          <a:endParaRPr lang="en-US"/>
        </a:p>
      </dgm:t>
    </dgm:pt>
    <dgm:pt modelId="{C20A85D4-E67D-429A-A9F6-FA62362FE7C8}" type="pres">
      <dgm:prSet presAssocID="{A60A7365-A1A6-4A61-8F3E-9437515E6B63}" presName="rootConnector" presStyleLbl="node2" presStyleIdx="7" presStyleCnt="8"/>
      <dgm:spPr/>
      <dgm:t>
        <a:bodyPr/>
        <a:lstStyle/>
        <a:p>
          <a:endParaRPr lang="en-US"/>
        </a:p>
      </dgm:t>
    </dgm:pt>
    <dgm:pt modelId="{710F987E-6EAC-444F-AA6C-53926A1347B2}" type="pres">
      <dgm:prSet presAssocID="{A60A7365-A1A6-4A61-8F3E-9437515E6B63}" presName="hierChild4" presStyleCnt="0"/>
      <dgm:spPr/>
    </dgm:pt>
    <dgm:pt modelId="{D05D2E00-3E4A-4A9E-A061-4BE579704CFE}" type="pres">
      <dgm:prSet presAssocID="{78FDE477-B7C7-469C-B3E0-440B9233BF1F}" presName="Name37" presStyleLbl="parChTrans1D3" presStyleIdx="29" presStyleCnt="31"/>
      <dgm:spPr/>
      <dgm:t>
        <a:bodyPr/>
        <a:lstStyle/>
        <a:p>
          <a:endParaRPr lang="en-US"/>
        </a:p>
      </dgm:t>
    </dgm:pt>
    <dgm:pt modelId="{EED2B464-1FE5-4F7F-9FA0-2F50505231EC}" type="pres">
      <dgm:prSet presAssocID="{B40DAF3D-381B-4A95-A349-9F7ABDAB622C}" presName="hierRoot2" presStyleCnt="0">
        <dgm:presLayoutVars>
          <dgm:hierBranch val="init"/>
        </dgm:presLayoutVars>
      </dgm:prSet>
      <dgm:spPr/>
    </dgm:pt>
    <dgm:pt modelId="{29839637-724D-4B04-B162-1875629D21C6}" type="pres">
      <dgm:prSet presAssocID="{B40DAF3D-381B-4A95-A349-9F7ABDAB622C}" presName="rootComposite" presStyleCnt="0"/>
      <dgm:spPr/>
    </dgm:pt>
    <dgm:pt modelId="{409E1D12-0E3F-4095-A8DC-A24EE8010A23}" type="pres">
      <dgm:prSet presAssocID="{B40DAF3D-381B-4A95-A349-9F7ABDAB622C}" presName="rootText" presStyleLbl="node3" presStyleIdx="29" presStyleCnt="31">
        <dgm:presLayoutVars>
          <dgm:chPref val="3"/>
        </dgm:presLayoutVars>
      </dgm:prSet>
      <dgm:spPr/>
      <dgm:t>
        <a:bodyPr/>
        <a:lstStyle/>
        <a:p>
          <a:endParaRPr lang="en-US"/>
        </a:p>
      </dgm:t>
    </dgm:pt>
    <dgm:pt modelId="{DB3CFA11-88FE-4CD5-AD23-917E39C3FF68}" type="pres">
      <dgm:prSet presAssocID="{B40DAF3D-381B-4A95-A349-9F7ABDAB622C}" presName="rootConnector" presStyleLbl="node3" presStyleIdx="29" presStyleCnt="31"/>
      <dgm:spPr/>
      <dgm:t>
        <a:bodyPr/>
        <a:lstStyle/>
        <a:p>
          <a:endParaRPr lang="en-US"/>
        </a:p>
      </dgm:t>
    </dgm:pt>
    <dgm:pt modelId="{BD2166B6-885A-4138-8321-69385CB7C317}" type="pres">
      <dgm:prSet presAssocID="{B40DAF3D-381B-4A95-A349-9F7ABDAB622C}" presName="hierChild4" presStyleCnt="0"/>
      <dgm:spPr/>
    </dgm:pt>
    <dgm:pt modelId="{A2891F5B-A16C-4525-A4E6-6FCA0B052EBE}" type="pres">
      <dgm:prSet presAssocID="{B40DAF3D-381B-4A95-A349-9F7ABDAB622C}" presName="hierChild5" presStyleCnt="0"/>
      <dgm:spPr/>
    </dgm:pt>
    <dgm:pt modelId="{0A93CE52-653D-436D-B2F4-8CD138C43077}" type="pres">
      <dgm:prSet presAssocID="{22E77954-1E39-4056-972C-CF483F4133F8}" presName="Name37" presStyleLbl="parChTrans1D3" presStyleIdx="30" presStyleCnt="31"/>
      <dgm:spPr/>
      <dgm:t>
        <a:bodyPr/>
        <a:lstStyle/>
        <a:p>
          <a:endParaRPr lang="en-US"/>
        </a:p>
      </dgm:t>
    </dgm:pt>
    <dgm:pt modelId="{4A274853-CE68-4D37-BCD4-8890C934A215}" type="pres">
      <dgm:prSet presAssocID="{2C07687D-68EC-4F01-A1B6-F62D5FE61674}" presName="hierRoot2" presStyleCnt="0">
        <dgm:presLayoutVars>
          <dgm:hierBranch val="init"/>
        </dgm:presLayoutVars>
      </dgm:prSet>
      <dgm:spPr/>
    </dgm:pt>
    <dgm:pt modelId="{0F36F168-1347-4AAF-AB26-9C9E8EB415AB}" type="pres">
      <dgm:prSet presAssocID="{2C07687D-68EC-4F01-A1B6-F62D5FE61674}" presName="rootComposite" presStyleCnt="0"/>
      <dgm:spPr/>
    </dgm:pt>
    <dgm:pt modelId="{54B929E9-ED26-4FEC-B042-34C5D484A344}" type="pres">
      <dgm:prSet presAssocID="{2C07687D-68EC-4F01-A1B6-F62D5FE61674}" presName="rootText" presStyleLbl="node3" presStyleIdx="30" presStyleCnt="31">
        <dgm:presLayoutVars>
          <dgm:chPref val="3"/>
        </dgm:presLayoutVars>
      </dgm:prSet>
      <dgm:spPr/>
      <dgm:t>
        <a:bodyPr/>
        <a:lstStyle/>
        <a:p>
          <a:endParaRPr lang="en-US"/>
        </a:p>
      </dgm:t>
    </dgm:pt>
    <dgm:pt modelId="{5A0FF866-9235-4CEE-9134-4553667871BE}" type="pres">
      <dgm:prSet presAssocID="{2C07687D-68EC-4F01-A1B6-F62D5FE61674}" presName="rootConnector" presStyleLbl="node3" presStyleIdx="30" presStyleCnt="31"/>
      <dgm:spPr/>
      <dgm:t>
        <a:bodyPr/>
        <a:lstStyle/>
        <a:p>
          <a:endParaRPr lang="en-US"/>
        </a:p>
      </dgm:t>
    </dgm:pt>
    <dgm:pt modelId="{3A96FA59-307F-4989-8E92-7A7216FB1A39}" type="pres">
      <dgm:prSet presAssocID="{2C07687D-68EC-4F01-A1B6-F62D5FE61674}" presName="hierChild4" presStyleCnt="0"/>
      <dgm:spPr/>
    </dgm:pt>
    <dgm:pt modelId="{F20E77C2-B76E-442C-A3F7-67FC02709FDC}" type="pres">
      <dgm:prSet presAssocID="{2C07687D-68EC-4F01-A1B6-F62D5FE61674}" presName="hierChild5" presStyleCnt="0"/>
      <dgm:spPr/>
    </dgm:pt>
    <dgm:pt modelId="{4E55938F-C2D9-42E8-8B06-7F6A4D5DBA9F}" type="pres">
      <dgm:prSet presAssocID="{A60A7365-A1A6-4A61-8F3E-9437515E6B63}" presName="hierChild5" presStyleCnt="0"/>
      <dgm:spPr/>
    </dgm:pt>
    <dgm:pt modelId="{274B6595-3D12-426E-B2A1-6E0D9CB0628A}" type="pres">
      <dgm:prSet presAssocID="{D832EA72-DED6-4798-8578-43F7FA0449C7}" presName="hierChild3" presStyleCnt="0"/>
      <dgm:spPr/>
    </dgm:pt>
  </dgm:ptLst>
  <dgm:cxnLst>
    <dgm:cxn modelId="{AFF63192-D9A2-4BD6-B48F-41BF4747256A}" srcId="{EDD5DECD-2C1A-4848-9BC8-AACD0C458D1E}" destId="{C768BF38-2BFC-4EE9-AECD-EAD5C11C97C0}" srcOrd="2" destOrd="0" parTransId="{3130A12C-3503-4AD2-867C-7732D96CBFBC}" sibTransId="{BAA063EA-0208-4EFD-B3D8-EA4490240CD7}"/>
    <dgm:cxn modelId="{E1A42979-DEAB-4D57-B058-80E1C43C7CA6}" srcId="{4D5A2541-265A-4305-A982-F4E50EA5067F}" destId="{EA0318DD-897E-415A-8915-0AC6ADB7671D}" srcOrd="3" destOrd="0" parTransId="{B7EA6A78-EE98-466E-914C-FD5854AE1186}" sibTransId="{7A8D4B37-BB2F-4F63-900B-4BF68744DA4B}"/>
    <dgm:cxn modelId="{01C87D3A-1554-4724-8717-6E2B1DFF566F}" srcId="{15B95146-D602-4F7E-8F90-35B10727AB61}" destId="{DE03134B-FBF3-4A22-A44D-212A75692CB6}" srcOrd="0" destOrd="0" parTransId="{E2AA58B2-2DCA-41AB-9EE6-15F7FC00C121}" sibTransId="{638188E5-FD69-4180-8B22-1BB61D2DD6A4}"/>
    <dgm:cxn modelId="{CEFA2121-400D-4ED0-93D0-F0862A2856CE}" type="presOf" srcId="{C626BF1D-898C-464B-8440-878855163B0B}" destId="{0F269D14-962A-4517-8792-26C5D7281006}" srcOrd="0" destOrd="0" presId="urn:microsoft.com/office/officeart/2005/8/layout/orgChart1"/>
    <dgm:cxn modelId="{2B5BED3D-535A-420D-AE3C-433D03BDB733}" srcId="{73A62598-7333-4E8C-AC4A-F54E52C11FB1}" destId="{9639D559-DABF-46D0-AD5D-02D81B31B4CC}" srcOrd="3" destOrd="0" parTransId="{37CAB814-462F-4FC2-BD4F-6879F42A64F3}" sibTransId="{783C2785-2B81-41CD-9F82-691E64FDE25C}"/>
    <dgm:cxn modelId="{FC0F6AAF-0809-467F-8B3F-2EA9D042D8F1}" srcId="{4D5A2541-265A-4305-A982-F4E50EA5067F}" destId="{D32D1E22-0C2D-43E8-98F6-27CBED628E56}" srcOrd="2" destOrd="0" parTransId="{6C80C2C2-A097-4BC8-9949-DB30900225F7}" sibTransId="{7E03EA9E-F660-445F-9BC6-B1A5D7FF3F6E}"/>
    <dgm:cxn modelId="{EB2900D6-7B7E-4A5D-B76A-381CE6734CE4}" type="presOf" srcId="{37CAB814-462F-4FC2-BD4F-6879F42A64F3}" destId="{D9C7FB38-6937-46BF-92F4-EC1A7DB17B63}" srcOrd="0" destOrd="0" presId="urn:microsoft.com/office/officeart/2005/8/layout/orgChart1"/>
    <dgm:cxn modelId="{52A8C5FE-4B26-474A-BE6A-EFCEA789B28E}" type="presOf" srcId="{24E729B2-1107-4690-A30A-CF6E0016E5FA}" destId="{CD4794C3-A2B2-46F9-A05A-CF3BBFCD0C21}" srcOrd="0" destOrd="0" presId="urn:microsoft.com/office/officeart/2005/8/layout/orgChart1"/>
    <dgm:cxn modelId="{FC8B2169-8E4B-481C-B38E-B4231FA20565}" srcId="{15B95146-D602-4F7E-8F90-35B10727AB61}" destId="{24E729B2-1107-4690-A30A-CF6E0016E5FA}" srcOrd="3" destOrd="0" parTransId="{68C9E62B-3219-4EB7-84FA-CE09B6EFBF54}" sibTransId="{CA4B04E4-2530-4FD9-8536-61D7FFA1AD40}"/>
    <dgm:cxn modelId="{2D63B58F-CA1C-4E67-8875-F6AB623A66E0}" type="presOf" srcId="{B69D5DA3-EE3C-4BC3-B439-69F1851275DD}" destId="{06140E43-8AF1-4D3E-89C5-F0666A7303C6}" srcOrd="1" destOrd="0" presId="urn:microsoft.com/office/officeart/2005/8/layout/orgChart1"/>
    <dgm:cxn modelId="{352F66FA-BC10-4BC5-A740-6E7D186D6A4D}" srcId="{15B95146-D602-4F7E-8F90-35B10727AB61}" destId="{8FA12D61-2E89-42F4-AD53-6A593C5623D4}" srcOrd="2" destOrd="0" parTransId="{9ABC45BC-C735-4308-B9DA-442B2E426918}" sibTransId="{99E7A901-F27B-4960-8C39-6B3B587E8167}"/>
    <dgm:cxn modelId="{479CC8F5-9FAB-4B0A-B13A-933116E1BC70}" srcId="{D832EA72-DED6-4798-8578-43F7FA0449C7}" destId="{EDD5DECD-2C1A-4848-9BC8-AACD0C458D1E}" srcOrd="5" destOrd="0" parTransId="{20E4D43F-C073-46E0-AACC-9C55629A0520}" sibTransId="{501185E3-200A-434A-9627-EB9129B71EAB}"/>
    <dgm:cxn modelId="{8CAA76B8-26F2-4AAB-B802-7CBE86D1A3AA}" type="presOf" srcId="{B8759D1E-B4ED-490E-9F8E-F135F5AB4BB2}" destId="{DE97429F-91FD-48AE-B99C-4DFC9348ACC5}" srcOrd="1" destOrd="0" presId="urn:microsoft.com/office/officeart/2005/8/layout/orgChart1"/>
    <dgm:cxn modelId="{BF427068-306D-40C3-A06F-7C9626275832}" type="presOf" srcId="{1B4BEB1A-D032-4D8F-91E9-F813DE1C827F}" destId="{C62BCD30-D04D-4432-B682-439FFF6AE34C}" srcOrd="0" destOrd="0" presId="urn:microsoft.com/office/officeart/2005/8/layout/orgChart1"/>
    <dgm:cxn modelId="{BF30FB65-028A-45D9-92D7-59758303D88A}" type="presOf" srcId="{B7EA6A78-EE98-466E-914C-FD5854AE1186}" destId="{31744EC3-0978-4FE3-98B1-6E812DB457CD}" srcOrd="0" destOrd="0" presId="urn:microsoft.com/office/officeart/2005/8/layout/orgChart1"/>
    <dgm:cxn modelId="{78A8FF73-0006-449D-9CD5-08D7FC0C56A3}" srcId="{EDD5DECD-2C1A-4848-9BC8-AACD0C458D1E}" destId="{200C49B1-C926-4541-A2EF-8A78398E0247}" srcOrd="0" destOrd="0" parTransId="{2F441456-2E1F-412C-9E71-64491CE432E3}" sibTransId="{6CB1D0EF-47EF-4251-8233-F8F21315BF09}"/>
    <dgm:cxn modelId="{D72317C0-6F99-42AD-A35B-32BA2A8804AE}" srcId="{68B2027E-4400-4528-BF85-C5D73863EE4C}" destId="{D832EA72-DED6-4798-8578-43F7FA0449C7}" srcOrd="0" destOrd="0" parTransId="{F3918730-B26B-4CB7-A28A-38E1477497B4}" sibTransId="{7AA80B3F-78E4-44C5-969E-CCD6AFC15E87}"/>
    <dgm:cxn modelId="{42BFD8F9-3150-4E4C-9F43-2F0198DBAFC9}" type="presOf" srcId="{9D94FF72-9F74-4F15-9A01-4C181352E0DD}" destId="{27935296-7C16-45D9-88ED-725A4E1D86B0}" srcOrd="1" destOrd="0" presId="urn:microsoft.com/office/officeart/2005/8/layout/orgChart1"/>
    <dgm:cxn modelId="{F5F0A6AC-43B6-49E8-95DB-65F7D71326E9}" type="presOf" srcId="{88B7054A-E7DB-4F9E-8DDA-44A59F4B62B8}" destId="{5AE54677-87EC-4632-BFB0-8B28D88C5F90}" srcOrd="0" destOrd="0" presId="urn:microsoft.com/office/officeart/2005/8/layout/orgChart1"/>
    <dgm:cxn modelId="{F4839885-503E-4B7A-B5EF-5284EFC36D30}" type="presOf" srcId="{A4F595A1-47F9-4927-AF1F-33BC775C358B}" destId="{6C4CF43D-9E56-4611-9233-9D09D428B7F3}" srcOrd="0" destOrd="0" presId="urn:microsoft.com/office/officeart/2005/8/layout/orgChart1"/>
    <dgm:cxn modelId="{FBE93D4D-9DFD-4D16-9860-013BC7FC10DB}" type="presOf" srcId="{A60A7365-A1A6-4A61-8F3E-9437515E6B63}" destId="{C20A85D4-E67D-429A-A9F6-FA62362FE7C8}" srcOrd="1" destOrd="0" presId="urn:microsoft.com/office/officeart/2005/8/layout/orgChart1"/>
    <dgm:cxn modelId="{6C435963-7B32-4F8A-BD92-24E430E61982}" type="presOf" srcId="{EBA16B74-962F-42F7-BA27-EDA79B9993B6}" destId="{64207798-002D-49D9-B941-F648AB618004}" srcOrd="0" destOrd="0" presId="urn:microsoft.com/office/officeart/2005/8/layout/orgChart1"/>
    <dgm:cxn modelId="{8C606092-F8C7-4250-B41A-11BA9F339249}" srcId="{15B95146-D602-4F7E-8F90-35B10727AB61}" destId="{88B7054A-E7DB-4F9E-8DDA-44A59F4B62B8}" srcOrd="4" destOrd="0" parTransId="{EA42EF5A-B41C-494D-9E63-854124C4D4DA}" sibTransId="{83B1E633-5294-4C1B-B1BD-4581564FD43D}"/>
    <dgm:cxn modelId="{C2DF27B8-3669-4954-AD9B-AA3C8F4FA5F0}" type="presOf" srcId="{200C49B1-C926-4541-A2EF-8A78398E0247}" destId="{A5A43203-13B2-4014-A7EE-36AFAC0EA854}" srcOrd="0" destOrd="0" presId="urn:microsoft.com/office/officeart/2005/8/layout/orgChart1"/>
    <dgm:cxn modelId="{425E2CF3-CDDA-4895-A04D-79373BC30228}" srcId="{11D381A4-5582-4BA7-AC3B-2EC6DD580D4C}" destId="{3FB22B0B-6D89-4961-8644-F5E6B9DC13C0}" srcOrd="3" destOrd="0" parTransId="{98492BCB-452B-4B25-9122-1DF7C27C0080}" sibTransId="{32EE70D3-FAE9-4DCD-9682-EAE69283E5E8}"/>
    <dgm:cxn modelId="{97986AC7-EB61-4DB2-A900-0DEF60D9F5BD}" type="presOf" srcId="{11D381A4-5582-4BA7-AC3B-2EC6DD580D4C}" destId="{2F287153-8C65-4AF4-8FC9-69732293FE07}" srcOrd="0" destOrd="0" presId="urn:microsoft.com/office/officeart/2005/8/layout/orgChart1"/>
    <dgm:cxn modelId="{853E1291-9404-42C3-B022-843EAB3ADF06}" type="presOf" srcId="{B40DAF3D-381B-4A95-A349-9F7ABDAB622C}" destId="{409E1D12-0E3F-4095-A8DC-A24EE8010A23}" srcOrd="0" destOrd="0" presId="urn:microsoft.com/office/officeart/2005/8/layout/orgChart1"/>
    <dgm:cxn modelId="{278DC5DE-6F57-457E-B06C-219EA02EF2C3}" type="presOf" srcId="{C382FDBD-83FA-4B48-8C14-B516A037CB83}" destId="{C757AD42-CEE9-458A-815C-F1E76A697194}" srcOrd="1" destOrd="0" presId="urn:microsoft.com/office/officeart/2005/8/layout/orgChart1"/>
    <dgm:cxn modelId="{CF86DE41-B47E-4653-89C9-81D12A2E6F7F}" type="presOf" srcId="{86607FD1-ACD7-4A8F-95F1-0E3C41F73C1A}" destId="{58B2EFAA-6BB5-4197-9D12-87DEA80FF43E}" srcOrd="0" destOrd="0" presId="urn:microsoft.com/office/officeart/2005/8/layout/orgChart1"/>
    <dgm:cxn modelId="{0AF4564A-4155-4C1F-AECD-72A52A4DF0E9}" type="presOf" srcId="{30705B0B-0114-447D-93C3-70686400074D}" destId="{C9169CF6-7A79-40FB-BFE9-64602DB897B4}" srcOrd="0" destOrd="0" presId="urn:microsoft.com/office/officeart/2005/8/layout/orgChart1"/>
    <dgm:cxn modelId="{C2EC8AB1-8640-4F61-94DB-696BE5A97B5B}" type="presOf" srcId="{7FE430CB-4616-45E1-852B-FF368A27B788}" destId="{0A7EDDC1-64C8-4B8C-AEEE-0183D419A7E2}" srcOrd="1" destOrd="0" presId="urn:microsoft.com/office/officeart/2005/8/layout/orgChart1"/>
    <dgm:cxn modelId="{B48C23CF-1A7B-49D0-BFC2-C4F8EBDD4671}" type="presOf" srcId="{3FB22B0B-6D89-4961-8644-F5E6B9DC13C0}" destId="{53D6AF92-910D-4E05-9983-E06CFEEBE1ED}" srcOrd="1" destOrd="0" presId="urn:microsoft.com/office/officeart/2005/8/layout/orgChart1"/>
    <dgm:cxn modelId="{C2458217-41BC-4176-A92A-4F3EAE5A06B5}" srcId="{08651DCE-F17E-4127-B72B-CC9FAB8E02B6}" destId="{581F3B6F-2A47-4DEF-AFD0-321537E51B55}" srcOrd="3" destOrd="0" parTransId="{1A0188CE-7226-4765-8D45-A67E77C54B9D}" sibTransId="{2B9C7A0F-5C6D-4124-A2A2-94439027D8E1}"/>
    <dgm:cxn modelId="{A25BE43D-ED8F-46F1-A82A-ABDF69F21E19}" type="presOf" srcId="{2C07687D-68EC-4F01-A1B6-F62D5FE61674}" destId="{54B929E9-ED26-4FEC-B042-34C5D484A344}" srcOrd="0" destOrd="0" presId="urn:microsoft.com/office/officeart/2005/8/layout/orgChart1"/>
    <dgm:cxn modelId="{4D03E0B2-CEAF-4EC4-989D-08D1DBDDD370}" type="presOf" srcId="{37C09E67-CCF0-4EE0-AB0F-7380636A4387}" destId="{F35F84AA-E274-489D-B565-E0E4F1797339}" srcOrd="1" destOrd="0" presId="urn:microsoft.com/office/officeart/2005/8/layout/orgChart1"/>
    <dgm:cxn modelId="{CC346B2C-19FF-41D7-A89D-8DC507C0390F}" type="presOf" srcId="{0CE97CA8-AE87-4241-B6F3-09162C19160C}" destId="{44561EA2-2DF1-40A0-BE9B-789B07809E68}" srcOrd="0" destOrd="0" presId="urn:microsoft.com/office/officeart/2005/8/layout/orgChart1"/>
    <dgm:cxn modelId="{B76F9DE3-A429-4CB1-9A8E-7E2A5BB9607D}" type="presOf" srcId="{9639D559-DABF-46D0-AD5D-02D81B31B4CC}" destId="{183CBAB2-CC21-4090-913D-6E6F58232C21}" srcOrd="1" destOrd="0" presId="urn:microsoft.com/office/officeart/2005/8/layout/orgChart1"/>
    <dgm:cxn modelId="{3403161A-460B-4B58-B99B-CE515B57E389}" type="presOf" srcId="{8FA12D61-2E89-42F4-AD53-6A593C5623D4}" destId="{EDDB89D3-DF40-4CC7-8699-EF571B865FC4}" srcOrd="0" destOrd="0" presId="urn:microsoft.com/office/officeart/2005/8/layout/orgChart1"/>
    <dgm:cxn modelId="{DE2AFDF3-1A6D-42F1-8CFD-A12522C00A78}" srcId="{73A62598-7333-4E8C-AC4A-F54E52C11FB1}" destId="{A6A231AE-8F1B-42C8-9641-99C4F524FABC}" srcOrd="0" destOrd="0" parTransId="{1B4BEB1A-D032-4D8F-91E9-F813DE1C827F}" sibTransId="{2B473F0B-98A1-4832-BF15-63F321F340A1}"/>
    <dgm:cxn modelId="{71959C37-30C4-4365-AD6A-07C2A469C331}" type="presOf" srcId="{78FDE477-B7C7-469C-B3E0-440B9233BF1F}" destId="{D05D2E00-3E4A-4A9E-A061-4BE579704CFE}" srcOrd="0" destOrd="0" presId="urn:microsoft.com/office/officeart/2005/8/layout/orgChart1"/>
    <dgm:cxn modelId="{AD173FCE-D55C-4E45-A47F-0E38222278B7}" type="presOf" srcId="{B1300690-9EDC-488D-A18F-07BC8F1736B1}" destId="{00C45C38-E89E-4EF6-8839-F8A94290E0C4}" srcOrd="0" destOrd="0" presId="urn:microsoft.com/office/officeart/2005/8/layout/orgChart1"/>
    <dgm:cxn modelId="{F1DAEF35-7676-4A43-AB88-E7D3D2322647}" type="presOf" srcId="{B8759D1E-B4ED-490E-9F8E-F135F5AB4BB2}" destId="{9A9E121B-3B0F-40F6-8932-8982E9F5E380}" srcOrd="0" destOrd="0" presId="urn:microsoft.com/office/officeart/2005/8/layout/orgChart1"/>
    <dgm:cxn modelId="{19E2745D-C04D-408B-9E89-83DA31440135}" type="presOf" srcId="{B9C64809-9868-4868-B7BC-9BDCCA75CE1D}" destId="{E5971BC3-6E01-4D5B-8700-5074BC0C61B8}" srcOrd="1" destOrd="0" presId="urn:microsoft.com/office/officeart/2005/8/layout/orgChart1"/>
    <dgm:cxn modelId="{7A617C04-9DC7-4969-9256-71A515ADD7BB}" type="presOf" srcId="{581F3B6F-2A47-4DEF-AFD0-321537E51B55}" destId="{F7DD036B-3F41-4FA3-8795-3C8627E5FD46}" srcOrd="0" destOrd="0" presId="urn:microsoft.com/office/officeart/2005/8/layout/orgChart1"/>
    <dgm:cxn modelId="{6AFF7931-C5EB-4DAD-83D4-193D0945F21F}" type="presOf" srcId="{11D381A4-5582-4BA7-AC3B-2EC6DD580D4C}" destId="{250508B9-1CBB-4B7B-8E33-DA4973E9D97D}" srcOrd="1" destOrd="0" presId="urn:microsoft.com/office/officeart/2005/8/layout/orgChart1"/>
    <dgm:cxn modelId="{3FC8F7F7-A2BA-4E38-BDE2-A7E4916DA756}" type="presOf" srcId="{D9CE9547-425C-478C-B0C8-C6F713F85560}" destId="{D3547365-D9DB-45E0-B60E-C62CDACC3AA1}" srcOrd="1" destOrd="0" presId="urn:microsoft.com/office/officeart/2005/8/layout/orgChart1"/>
    <dgm:cxn modelId="{9B480B52-ED6D-4399-97F7-E02541522F95}" type="presOf" srcId="{73A62598-7333-4E8C-AC4A-F54E52C11FB1}" destId="{E3325A41-0E3D-4B09-98E0-3E791D6E7E77}" srcOrd="0" destOrd="0" presId="urn:microsoft.com/office/officeart/2005/8/layout/orgChart1"/>
    <dgm:cxn modelId="{3D2D7F31-ADA4-40E3-8EB5-5A5B1056ACBA}" type="presOf" srcId="{B40DAF3D-381B-4A95-A349-9F7ABDAB622C}" destId="{DB3CFA11-88FE-4CD5-AD23-917E39C3FF68}" srcOrd="1" destOrd="0" presId="urn:microsoft.com/office/officeart/2005/8/layout/orgChart1"/>
    <dgm:cxn modelId="{626CD2FE-39E0-4D36-BB06-6B1AA145E62D}" type="presOf" srcId="{C768BF38-2BFC-4EE9-AECD-EAD5C11C97C0}" destId="{25D31B8C-53F8-458D-A1CA-EB9970443E45}" srcOrd="1" destOrd="0" presId="urn:microsoft.com/office/officeart/2005/8/layout/orgChart1"/>
    <dgm:cxn modelId="{7A9F6024-5FEB-4ABF-B908-531AC2989159}" type="presOf" srcId="{F114CC2C-8B42-47D3-B08B-2C56666B6635}" destId="{EC554B91-FFF5-435B-A5E6-414B959FFEE8}" srcOrd="0" destOrd="0" presId="urn:microsoft.com/office/officeart/2005/8/layout/orgChart1"/>
    <dgm:cxn modelId="{F32B56E6-DE93-41F9-BF00-FA0785A69445}" type="presOf" srcId="{4D5A2541-265A-4305-A982-F4E50EA5067F}" destId="{2DE52F4E-1E80-42FE-9124-42517CE6EE99}" srcOrd="1" destOrd="0" presId="urn:microsoft.com/office/officeart/2005/8/layout/orgChart1"/>
    <dgm:cxn modelId="{7B250422-7A5E-4133-9C95-7FFAF1B2BA8B}" srcId="{D832EA72-DED6-4798-8578-43F7FA0449C7}" destId="{A60A7365-A1A6-4A61-8F3E-9437515E6B63}" srcOrd="7" destOrd="0" parTransId="{664A5876-BDB6-4BA7-9A8A-16156A5A0D6A}" sibTransId="{E4FD50FA-FFE0-4163-9C6B-32A0CA47C6DA}"/>
    <dgm:cxn modelId="{819538B0-34A3-4895-8AAF-7522A8A49C25}" type="presOf" srcId="{B9C64809-9868-4868-B7BC-9BDCCA75CE1D}" destId="{3F1128A6-0C45-4FE2-913F-2824680052B0}" srcOrd="0" destOrd="0" presId="urn:microsoft.com/office/officeart/2005/8/layout/orgChart1"/>
    <dgm:cxn modelId="{77C8CF25-413F-4CF1-803A-D244B9525897}" type="presOf" srcId="{08651DCE-F17E-4127-B72B-CC9FAB8E02B6}" destId="{66FBFC02-2796-4375-93FD-368A54FD9C63}" srcOrd="0" destOrd="0" presId="urn:microsoft.com/office/officeart/2005/8/layout/orgChart1"/>
    <dgm:cxn modelId="{760F6170-D110-41C8-BF1B-0637E8248FE1}" type="presOf" srcId="{2C07687D-68EC-4F01-A1B6-F62D5FE61674}" destId="{5A0FF866-9235-4CEE-9134-4553667871BE}" srcOrd="1" destOrd="0" presId="urn:microsoft.com/office/officeart/2005/8/layout/orgChart1"/>
    <dgm:cxn modelId="{792158FD-F260-4F03-8078-1B29156AD390}" type="presOf" srcId="{ABBC9AE8-AC5F-44A0-9130-C3B7CEE48AEA}" destId="{8DDC880A-85F1-438E-AE8F-E90A1EF407E8}" srcOrd="1" destOrd="0" presId="urn:microsoft.com/office/officeart/2005/8/layout/orgChart1"/>
    <dgm:cxn modelId="{113F238E-A463-4D55-9C69-12F1A2B03953}" type="presOf" srcId="{9D94FF72-9F74-4F15-9A01-4C181352E0DD}" destId="{C5175E55-763C-43E9-A053-9B804362E807}" srcOrd="0" destOrd="0" presId="urn:microsoft.com/office/officeart/2005/8/layout/orgChart1"/>
    <dgm:cxn modelId="{B8CE32E4-7A53-48D8-B8A0-BE52AD412056}" srcId="{EDD5DECD-2C1A-4848-9BC8-AACD0C458D1E}" destId="{9D94FF72-9F74-4F15-9A01-4C181352E0DD}" srcOrd="3" destOrd="0" parTransId="{ADF860D1-7B7D-4765-AB19-A7E52C57FD6B}" sibTransId="{B34244DA-EF65-42BC-BEBF-E6E863D87A0F}"/>
    <dgm:cxn modelId="{B867FCF2-DF62-43AC-BC7F-2B643104F986}" srcId="{08651DCE-F17E-4127-B72B-CC9FAB8E02B6}" destId="{EBA16B74-962F-42F7-BA27-EDA79B9993B6}" srcOrd="1" destOrd="0" parTransId="{F40ED8BC-C21C-48E6-A700-8A4E73AE272C}" sibTransId="{6DD6778A-34A7-4D28-939C-994F41E87820}"/>
    <dgm:cxn modelId="{E4711C3D-DC48-4052-A0BC-86F857D92C83}" srcId="{CDF4626B-2A6D-4590-93CE-B90D19725EC7}" destId="{C382FDBD-83FA-4B48-8C14-B516A037CB83}" srcOrd="0" destOrd="0" parTransId="{B1300690-9EDC-488D-A18F-07BC8F1736B1}" sibTransId="{E4448D18-2415-4BA2-9014-B7CE5B2210AC}"/>
    <dgm:cxn modelId="{996BB177-A34D-4BA1-92DE-0D133722DF7B}" srcId="{D832EA72-DED6-4798-8578-43F7FA0449C7}" destId="{08651DCE-F17E-4127-B72B-CC9FAB8E02B6}" srcOrd="3" destOrd="0" parTransId="{D3148828-D7C9-4379-92E5-195ACE9E1457}" sibTransId="{D559669F-09F3-46F0-9780-A59FB9977D1A}"/>
    <dgm:cxn modelId="{E1ACE297-0DC3-4D8D-9FD8-1CFC85B96C2A}" type="presOf" srcId="{82712992-F9BE-4AFE-B45D-D28505050FF8}" destId="{948BA626-EFC7-4BE3-867D-D3A636592C3A}" srcOrd="0" destOrd="0" presId="urn:microsoft.com/office/officeart/2005/8/layout/orgChart1"/>
    <dgm:cxn modelId="{6AE17486-9FB2-4E38-917D-48B19F601A6E}" type="presOf" srcId="{EA0318DD-897E-415A-8915-0AC6ADB7671D}" destId="{697C1A8D-A00E-4FAF-8D04-34795DFB86B1}" srcOrd="1" destOrd="0" presId="urn:microsoft.com/office/officeart/2005/8/layout/orgChart1"/>
    <dgm:cxn modelId="{E6C4E003-9CB7-4A4A-A7AB-CA342B99091D}" type="presOf" srcId="{D3148828-D7C9-4379-92E5-195ACE9E1457}" destId="{08427C60-0DE7-4ACA-A2E4-1683AE42F735}" srcOrd="0" destOrd="0" presId="urn:microsoft.com/office/officeart/2005/8/layout/orgChart1"/>
    <dgm:cxn modelId="{DC3D8400-6191-4C1F-85F8-1171AAE82C6D}" srcId="{CDF4626B-2A6D-4590-93CE-B90D19725EC7}" destId="{F6E80A17-ED43-4254-ADAF-411FC7E4F392}" srcOrd="1" destOrd="0" parTransId="{86607FD1-ACD7-4A8F-95F1-0E3C41F73C1A}" sibTransId="{6A88CCAD-8A8E-4DF4-B1FB-83E2266296C5}"/>
    <dgm:cxn modelId="{B93E99B1-599E-41D8-9AE2-42C585D8D102}" type="presOf" srcId="{FE7D927A-3974-4157-8850-B28A6EFFBD23}" destId="{F6D0278E-E18C-44B0-9861-07963DBC41A0}" srcOrd="0" destOrd="0" presId="urn:microsoft.com/office/officeart/2005/8/layout/orgChart1"/>
    <dgm:cxn modelId="{33BA18CE-F162-47DF-8F33-C70A935CBC09}" srcId="{D832EA72-DED6-4798-8578-43F7FA0449C7}" destId="{11D381A4-5582-4BA7-AC3B-2EC6DD580D4C}" srcOrd="6" destOrd="0" parTransId="{A4F595A1-47F9-4927-AF1F-33BC775C358B}" sibTransId="{BAC302B7-D5C7-447E-ADB7-3384E2604BFB}"/>
    <dgm:cxn modelId="{D5EC11A1-4F3D-42F5-97DC-358E39C6B9CD}" type="presOf" srcId="{98492BCB-452B-4B25-9122-1DF7C27C0080}" destId="{CAC5022A-4B30-4DF0-9A0A-72A7354FD769}" srcOrd="0" destOrd="0" presId="urn:microsoft.com/office/officeart/2005/8/layout/orgChart1"/>
    <dgm:cxn modelId="{F291D1F2-E686-41A2-86BD-190F9894B7F6}" srcId="{73A62598-7333-4E8C-AC4A-F54E52C11FB1}" destId="{98D91CA4-B309-4224-B76C-9F1C0692BE6B}" srcOrd="2" destOrd="0" parTransId="{F114CC2C-8B42-47D3-B08B-2C56666B6635}" sibTransId="{720C79E1-DD09-4B83-9F60-4E4353997AC9}"/>
    <dgm:cxn modelId="{B5BFF24E-B2D9-4AD1-A977-CFBB936E9540}" type="presOf" srcId="{C626BF1D-898C-464B-8440-878855163B0B}" destId="{2E8C1C6E-6149-4779-8ACA-E6E247D40D7C}" srcOrd="1" destOrd="0" presId="urn:microsoft.com/office/officeart/2005/8/layout/orgChart1"/>
    <dgm:cxn modelId="{8FB1E0A6-211D-4018-9D0E-97D7A3A8B1EC}" type="presOf" srcId="{200C49B1-C926-4541-A2EF-8A78398E0247}" destId="{52CD4AEE-93F2-44EF-96C9-EB4C0AE55E0A}" srcOrd="1" destOrd="0" presId="urn:microsoft.com/office/officeart/2005/8/layout/orgChart1"/>
    <dgm:cxn modelId="{6AB3456E-47E4-407C-9BA9-34C1FC90A287}" type="presOf" srcId="{68C9E62B-3219-4EB7-84FA-CE09B6EFBF54}" destId="{1E1A89D5-F918-43F8-921C-818B49F65B38}" srcOrd="0" destOrd="0" presId="urn:microsoft.com/office/officeart/2005/8/layout/orgChart1"/>
    <dgm:cxn modelId="{8C317051-C687-4A3B-AB37-A5C38319E24E}" type="presOf" srcId="{EDD5DECD-2C1A-4848-9BC8-AACD0C458D1E}" destId="{2E440396-3F42-402C-BC7D-EF85DB2EC9FD}" srcOrd="1" destOrd="0" presId="urn:microsoft.com/office/officeart/2005/8/layout/orgChart1"/>
    <dgm:cxn modelId="{9ADA6A3B-CB46-4426-BC0F-98E05A7BC420}" type="presOf" srcId="{B69D5DA3-EE3C-4BC3-B439-69F1851275DD}" destId="{F6D97A5A-3F92-4486-B75E-31E3190FD192}" srcOrd="0" destOrd="0" presId="urn:microsoft.com/office/officeart/2005/8/layout/orgChart1"/>
    <dgm:cxn modelId="{F88DDBFC-5DE0-41BF-A835-C99A237FCF0A}" type="presOf" srcId="{C768BF38-2BFC-4EE9-AECD-EAD5C11C97C0}" destId="{525EF242-2F86-488A-8792-3D3B8F0C1ADE}" srcOrd="0" destOrd="0" presId="urn:microsoft.com/office/officeart/2005/8/layout/orgChart1"/>
    <dgm:cxn modelId="{96F4D616-9C6E-4B20-8C0D-67E69228C548}" type="presOf" srcId="{CDF4626B-2A6D-4590-93CE-B90D19725EC7}" destId="{FB1B4706-0EC7-434B-B7DE-9AD7BAD4B046}" srcOrd="1" destOrd="0" presId="urn:microsoft.com/office/officeart/2005/8/layout/orgChart1"/>
    <dgm:cxn modelId="{CC902B2B-7593-495B-93DB-FEBF82370871}" srcId="{73A62598-7333-4E8C-AC4A-F54E52C11FB1}" destId="{7FE430CB-4616-45E1-852B-FF368A27B788}" srcOrd="1" destOrd="0" parTransId="{0EFB57F3-FB10-4531-94CE-959E0CF52841}" sibTransId="{7072617B-5703-404E-BC95-6CE00CDF563A}"/>
    <dgm:cxn modelId="{5958DEBC-B31B-437A-B1A5-6D367425546A}" type="presOf" srcId="{F6E80A17-ED43-4254-ADAF-411FC7E4F392}" destId="{F96A2A5B-8960-487F-BDF7-87547D1A0087}" srcOrd="0" destOrd="0" presId="urn:microsoft.com/office/officeart/2005/8/layout/orgChart1"/>
    <dgm:cxn modelId="{CF1CEB87-796B-4ACC-A0C7-FC6C7D6ADB4D}" type="presOf" srcId="{D832EA72-DED6-4798-8578-43F7FA0449C7}" destId="{2443C87E-2FD3-4A98-8FEF-E88335F5DB86}" srcOrd="1" destOrd="0" presId="urn:microsoft.com/office/officeart/2005/8/layout/orgChart1"/>
    <dgm:cxn modelId="{517E1DE5-4684-4516-8B08-7D3A7FD3D4D1}" type="presOf" srcId="{718B082B-058B-433F-9913-FE226C9D3CD1}" destId="{0DE9751C-94A8-4F2F-B305-E7EFD93C8C7D}" srcOrd="0" destOrd="0" presId="urn:microsoft.com/office/officeart/2005/8/layout/orgChart1"/>
    <dgm:cxn modelId="{558EB7DA-0B98-4D0B-97D9-7AE89F386E92}" srcId="{11D381A4-5582-4BA7-AC3B-2EC6DD580D4C}" destId="{ABBC9AE8-AC5F-44A0-9130-C3B7CEE48AEA}" srcOrd="1" destOrd="0" parTransId="{44FAA489-D46A-4D6D-B611-6EA25AF7D16A}" sibTransId="{C70116BB-FBB3-431C-8975-9785501AC421}"/>
    <dgm:cxn modelId="{43ED5729-7469-414D-BEA5-64C76E72E4A3}" type="presOf" srcId="{D9CE9547-425C-478C-B0C8-C6F713F85560}" destId="{D05F64E1-5492-42BD-833B-3D71E8CF0204}" srcOrd="0" destOrd="0" presId="urn:microsoft.com/office/officeart/2005/8/layout/orgChart1"/>
    <dgm:cxn modelId="{C21507F3-5213-40DC-A30C-8FD1A9F29A06}" srcId="{A60A7365-A1A6-4A61-8F3E-9437515E6B63}" destId="{2C07687D-68EC-4F01-A1B6-F62D5FE61674}" srcOrd="1" destOrd="0" parTransId="{22E77954-1E39-4056-972C-CF483F4133F8}" sibTransId="{C490FE84-F7B2-41EC-B1F4-C4C957F16B49}"/>
    <dgm:cxn modelId="{5E55F80B-BA35-40AC-96E1-850566518533}" type="presOf" srcId="{C3CE4940-5EC4-4ECB-A393-34AA4111FCCB}" destId="{7A822417-BC18-470A-85E2-8CEA883DE407}" srcOrd="0" destOrd="0" presId="urn:microsoft.com/office/officeart/2005/8/layout/orgChart1"/>
    <dgm:cxn modelId="{8D33C558-BA2B-4BAE-B7F3-B2352397F0B0}" type="presOf" srcId="{10A0C7EB-A139-4A39-863C-F48CF87B1870}" destId="{C35ACABD-8811-4058-BE7B-A3830F9E30A6}" srcOrd="0" destOrd="0" presId="urn:microsoft.com/office/officeart/2005/8/layout/orgChart1"/>
    <dgm:cxn modelId="{BBEB2E98-DD53-44F9-BBDA-DEF4F505F30E}" type="presOf" srcId="{F96CB7A5-FBA3-4C98-A3B4-A3E8AA5BF652}" destId="{BAE3E000-EC59-467D-A3FB-89FEBFD17638}" srcOrd="1" destOrd="0" presId="urn:microsoft.com/office/officeart/2005/8/layout/orgChart1"/>
    <dgm:cxn modelId="{84E3F121-465C-4FD1-AD27-C77AE59089EE}" srcId="{CDF4626B-2A6D-4590-93CE-B90D19725EC7}" destId="{C9F0B11E-399C-4EA5-A015-CE285D6C24CA}" srcOrd="2" destOrd="0" parTransId="{6D02C12B-2A41-4A04-9782-DCCBA4939BEA}" sibTransId="{638AA8B6-E473-4836-A8D6-8D9657CEFF45}"/>
    <dgm:cxn modelId="{7C5B40EB-A3AA-4497-97D8-1E570B315266}" type="presOf" srcId="{44FAA489-D46A-4D6D-B611-6EA25AF7D16A}" destId="{B1FB2EFE-CE3B-4418-A537-DF50E71E4135}" srcOrd="0" destOrd="0" presId="urn:microsoft.com/office/officeart/2005/8/layout/orgChart1"/>
    <dgm:cxn modelId="{7F4598FE-4A33-4E34-A94A-25517846C2A5}" srcId="{11D381A4-5582-4BA7-AC3B-2EC6DD580D4C}" destId="{FE7D927A-3974-4157-8850-B28A6EFFBD23}" srcOrd="0" destOrd="0" parTransId="{E8BEDF16-9B30-46AE-9C22-4750F83B9311}" sibTransId="{8B33648E-FE62-4114-AC43-8C8C45DAC6E7}"/>
    <dgm:cxn modelId="{7C8E1EFF-49EA-4243-8407-AEE01EFE9081}" type="presOf" srcId="{ADF860D1-7B7D-4765-AB19-A7E52C57FD6B}" destId="{4F22DBDC-2C68-4AB0-ADE3-355BE4A6B1CC}" srcOrd="0" destOrd="0" presId="urn:microsoft.com/office/officeart/2005/8/layout/orgChart1"/>
    <dgm:cxn modelId="{FD5B9147-1848-462C-BE52-B0B357169702}" type="presOf" srcId="{08651DCE-F17E-4127-B72B-CC9FAB8E02B6}" destId="{40B33893-AA78-411D-B679-98377A29E57D}" srcOrd="1" destOrd="0" presId="urn:microsoft.com/office/officeart/2005/8/layout/orgChart1"/>
    <dgm:cxn modelId="{543F94A3-ECC4-4C02-9502-F7D63C6433A6}" type="presOf" srcId="{37C09E67-CCF0-4EE0-AB0F-7380636A4387}" destId="{A4817B83-E233-4A52-BCC7-DE8165A5D955}" srcOrd="0" destOrd="0" presId="urn:microsoft.com/office/officeart/2005/8/layout/orgChart1"/>
    <dgm:cxn modelId="{2AAC5487-D73A-423D-B7D3-3E77B9FC9964}" type="presOf" srcId="{6C726D8A-ADB8-48A2-B0A7-CF980E27C751}" destId="{5146430E-6406-4C2C-97BD-1BE72434E892}" srcOrd="0" destOrd="0" presId="urn:microsoft.com/office/officeart/2005/8/layout/orgChart1"/>
    <dgm:cxn modelId="{DCACFDE9-04F7-4B18-9A4D-C10EE1E55DA2}" type="presOf" srcId="{73A62598-7333-4E8C-AC4A-F54E52C11FB1}" destId="{2F2BBEA3-D783-446E-8D7D-C13F80450830}" srcOrd="1" destOrd="0" presId="urn:microsoft.com/office/officeart/2005/8/layout/orgChart1"/>
    <dgm:cxn modelId="{F25D4BF2-CA97-4AA3-B0E2-CB4A59F950BA}" type="presOf" srcId="{C9F0B11E-399C-4EA5-A015-CE285D6C24CA}" destId="{5B2E8C53-CD2E-4D9A-A88B-8E81DAF2FFA8}" srcOrd="0" destOrd="0" presId="urn:microsoft.com/office/officeart/2005/8/layout/orgChart1"/>
    <dgm:cxn modelId="{5DDFDB6C-2046-4350-94E8-510602C048D2}" type="presOf" srcId="{15B95146-D602-4F7E-8F90-35B10727AB61}" destId="{B656110E-6751-43F2-95EB-67F82FBCE819}" srcOrd="0" destOrd="0" presId="urn:microsoft.com/office/officeart/2005/8/layout/orgChart1"/>
    <dgm:cxn modelId="{19603529-598D-4CF8-A514-69525D4BD139}" srcId="{4D5A2541-265A-4305-A982-F4E50EA5067F}" destId="{B8759D1E-B4ED-490E-9F8E-F135F5AB4BB2}" srcOrd="0" destOrd="0" parTransId="{C8E1346E-4433-4A0E-9829-CA637D6245B1}" sibTransId="{8611822E-6EB6-450E-9512-355C4305D797}"/>
    <dgm:cxn modelId="{433CADA1-3A47-4F8E-A239-7E28A98AECDC}" type="presOf" srcId="{A6A231AE-8F1B-42C8-9641-99C4F524FABC}" destId="{1F7AA387-A1FE-4FF1-A0DB-C25589102762}" srcOrd="1" destOrd="0" presId="urn:microsoft.com/office/officeart/2005/8/layout/orgChart1"/>
    <dgm:cxn modelId="{AE2EE85F-A1DF-44C9-ACBD-E0F5D403FAEE}" type="presOf" srcId="{F40ED8BC-C21C-48E6-A700-8A4E73AE272C}" destId="{8ACE24E3-909B-4237-82E8-89F05AEC4791}" srcOrd="0" destOrd="0" presId="urn:microsoft.com/office/officeart/2005/8/layout/orgChart1"/>
    <dgm:cxn modelId="{25202616-3BE1-459F-AE36-10DB244D4EB1}" type="presOf" srcId="{FE7D927A-3974-4157-8850-B28A6EFFBD23}" destId="{A728834D-2E4E-4138-9A76-5095CDE81F73}" srcOrd="1" destOrd="0" presId="urn:microsoft.com/office/officeart/2005/8/layout/orgChart1"/>
    <dgm:cxn modelId="{62AE772A-7C50-43E5-B2C1-2DF1AC8119BE}" type="presOf" srcId="{9639D559-DABF-46D0-AD5D-02D81B31B4CC}" destId="{A2DABA95-56A2-496E-8D8F-DEB139F0F389}" srcOrd="0" destOrd="0" presId="urn:microsoft.com/office/officeart/2005/8/layout/orgChart1"/>
    <dgm:cxn modelId="{4268ACF7-BA67-4833-BFE1-F0614DE50EFC}" type="presOf" srcId="{F6E80A17-ED43-4254-ADAF-411FC7E4F392}" destId="{5EFCCB48-E44E-4C31-8587-68A882A75490}" srcOrd="1" destOrd="0" presId="urn:microsoft.com/office/officeart/2005/8/layout/orgChart1"/>
    <dgm:cxn modelId="{0B59B7DF-00EB-4A59-AAA7-B3045917121B}" type="presOf" srcId="{ABBC9AE8-AC5F-44A0-9130-C3B7CEE48AEA}" destId="{4F7CFBE7-7926-4D7C-B957-6E8B4B808660}" srcOrd="0" destOrd="0" presId="urn:microsoft.com/office/officeart/2005/8/layout/orgChart1"/>
    <dgm:cxn modelId="{97BC6A21-25EB-4A3A-9C7D-BD079FA5297C}" type="presOf" srcId="{3FB22B0B-6D89-4961-8644-F5E6B9DC13C0}" destId="{A2C35816-3D54-479C-B099-DB97EB03C775}" srcOrd="0" destOrd="0" presId="urn:microsoft.com/office/officeart/2005/8/layout/orgChart1"/>
    <dgm:cxn modelId="{53333CD3-E7D7-4CEE-A561-ACE0F51ACFBF}" type="presOf" srcId="{664A5876-BDB6-4BA7-9A8A-16156A5A0D6A}" destId="{895BFAFE-A382-4E5A-B71A-1B1E7A9ABD5A}" srcOrd="0" destOrd="0" presId="urn:microsoft.com/office/officeart/2005/8/layout/orgChart1"/>
    <dgm:cxn modelId="{C5BE0316-23EA-4E88-956D-EDF6FCB52208}" type="presOf" srcId="{9ABC45BC-C735-4308-B9DA-442B2E426918}" destId="{83D67D12-C457-4521-9720-C77C6CB63A87}" srcOrd="0" destOrd="0" presId="urn:microsoft.com/office/officeart/2005/8/layout/orgChart1"/>
    <dgm:cxn modelId="{EFAA6045-5499-4F34-A15C-D53CF30A2929}" srcId="{D832EA72-DED6-4798-8578-43F7FA0449C7}" destId="{CDF4626B-2A6D-4590-93CE-B90D19725EC7}" srcOrd="2" destOrd="0" parTransId="{30705B0B-0114-447D-93C3-70686400074D}" sibTransId="{D7B5D0A7-6B5A-4FA2-9588-F7A60F3A34DA}"/>
    <dgm:cxn modelId="{B99E2F03-B27D-44FC-8D60-5CA863056F7B}" type="presOf" srcId="{88B7054A-E7DB-4F9E-8DDA-44A59F4B62B8}" destId="{1D6FF017-F4E4-4BAF-B216-9A6401E6BD18}" srcOrd="1" destOrd="0" presId="urn:microsoft.com/office/officeart/2005/8/layout/orgChart1"/>
    <dgm:cxn modelId="{1A946770-BD82-4637-8CA6-44C6DA6CF803}" type="presOf" srcId="{68B2027E-4400-4528-BF85-C5D73863EE4C}" destId="{30D11D8A-F4FB-4B1E-91E1-1F0879F17A22}" srcOrd="0" destOrd="0" presId="urn:microsoft.com/office/officeart/2005/8/layout/orgChart1"/>
    <dgm:cxn modelId="{8DA7C917-55A3-4E07-ABFA-95B69ACC6BF2}" type="presOf" srcId="{C382FDBD-83FA-4B48-8C14-B516A037CB83}" destId="{1E768D0D-9F85-4794-ADF9-82B232BF2427}" srcOrd="0" destOrd="0" presId="urn:microsoft.com/office/officeart/2005/8/layout/orgChart1"/>
    <dgm:cxn modelId="{1049BCBA-2DA8-4D9E-9A4A-3FADDA8EA645}" type="presOf" srcId="{6D02C12B-2A41-4A04-9782-DCCBA4939BEA}" destId="{4486240D-C417-48BE-8727-72D43103CD45}" srcOrd="0" destOrd="0" presId="urn:microsoft.com/office/officeart/2005/8/layout/orgChart1"/>
    <dgm:cxn modelId="{6609CA0A-823F-4BEE-82A8-57473882CEA8}" type="presOf" srcId="{15B95146-D602-4F7E-8F90-35B10727AB61}" destId="{608EFB29-4BB8-4473-A78B-F73B994D01DA}" srcOrd="1" destOrd="0" presId="urn:microsoft.com/office/officeart/2005/8/layout/orgChart1"/>
    <dgm:cxn modelId="{65DC701F-E505-4498-8972-54ED710E90DA}" type="presOf" srcId="{98D91CA4-B309-4224-B76C-9F1C0692BE6B}" destId="{03C0E7CE-0212-451C-9CDE-662258715B03}" srcOrd="1" destOrd="0" presId="urn:microsoft.com/office/officeart/2005/8/layout/orgChart1"/>
    <dgm:cxn modelId="{59443A46-0221-4AF5-9AB7-AE0B76E95E32}" type="presOf" srcId="{F96CB7A5-FBA3-4C98-A3B4-A3E8AA5BF652}" destId="{981D1E29-2C11-408E-93F8-06A2DC7DCF96}" srcOrd="0" destOrd="0" presId="urn:microsoft.com/office/officeart/2005/8/layout/orgChart1"/>
    <dgm:cxn modelId="{5FDF74A8-A645-4337-BEEA-3C173B8FDB1F}" type="presOf" srcId="{EDD5DECD-2C1A-4848-9BC8-AACD0C458D1E}" destId="{FDA7B0DF-2D3D-49DE-AE2F-300D62766E51}" srcOrd="0" destOrd="0" presId="urn:microsoft.com/office/officeart/2005/8/layout/orgChart1"/>
    <dgm:cxn modelId="{3A34F89C-C9AC-4401-B693-FF0C3DA95BCB}" type="presOf" srcId="{8CF435C0-398A-469B-8A7F-A973FD335209}" destId="{79D30808-B0C4-4DE0-B255-975498EF94C9}" srcOrd="0" destOrd="0" presId="urn:microsoft.com/office/officeart/2005/8/layout/orgChart1"/>
    <dgm:cxn modelId="{E2DA18FE-BB79-4B6A-8C36-179C70888793}" srcId="{08651DCE-F17E-4127-B72B-CC9FAB8E02B6}" destId="{B9C64809-9868-4868-B7BC-9BDCCA75CE1D}" srcOrd="2" destOrd="0" parTransId="{B25E41A0-1956-414F-8E9C-65B4DCDE8D87}" sibTransId="{50931D57-31C7-4A56-8091-524BB2ED8F0D}"/>
    <dgm:cxn modelId="{ABFDE7D8-9246-4A2F-B5C8-C8E9863943ED}" type="presOf" srcId="{C8E1346E-4433-4A0E-9829-CA637D6245B1}" destId="{3AAF6333-DE7A-4ED0-A72D-63DF5D93A3CB}" srcOrd="0" destOrd="0" presId="urn:microsoft.com/office/officeart/2005/8/layout/orgChart1"/>
    <dgm:cxn modelId="{8C9E1EA1-14BB-4459-9063-6034B64D4FC9}" srcId="{11D381A4-5582-4BA7-AC3B-2EC6DD580D4C}" destId="{C626BF1D-898C-464B-8440-878855163B0B}" srcOrd="2" destOrd="0" parTransId="{82712992-F9BE-4AFE-B45D-D28505050FF8}" sibTransId="{971A92C6-3049-474C-A233-A74742149D8F}"/>
    <dgm:cxn modelId="{579F6F65-1EDB-4BBA-8014-7C4B2622D77B}" srcId="{EDD5DECD-2C1A-4848-9BC8-AACD0C458D1E}" destId="{B69D5DA3-EE3C-4BC3-B439-69F1851275DD}" srcOrd="1" destOrd="0" parTransId="{8E11CA29-7F87-485F-83E5-A80F455FEF3A}" sibTransId="{D91F64F7-671B-4F58-B025-9805F64FF9E3}"/>
    <dgm:cxn modelId="{40258DAB-367C-4A8B-9DE7-03E6775FC4D2}" type="presOf" srcId="{D32D1E22-0C2D-43E8-98F6-27CBED628E56}" destId="{6BAFF3CA-DB62-4867-9730-1F38B5D86463}" srcOrd="1" destOrd="0" presId="urn:microsoft.com/office/officeart/2005/8/layout/orgChart1"/>
    <dgm:cxn modelId="{805F863B-5710-4C54-A480-5402D9A04462}" srcId="{15B95146-D602-4F7E-8F90-35B10727AB61}" destId="{D9CE9547-425C-478C-B0C8-C6F713F85560}" srcOrd="1" destOrd="0" parTransId="{6C726D8A-ADB8-48A2-B0A7-CF980E27C751}" sibTransId="{00F6CF03-511B-4A62-9D5D-743840835F08}"/>
    <dgm:cxn modelId="{3B934150-7EB9-4E63-B768-B79D9B5AE869}" type="presOf" srcId="{98D91CA4-B309-4224-B76C-9F1C0692BE6B}" destId="{5ECE83A6-1860-4DCF-B1FC-0BB785937E8A}" srcOrd="0" destOrd="0" presId="urn:microsoft.com/office/officeart/2005/8/layout/orgChart1"/>
    <dgm:cxn modelId="{0C3E959D-4D8D-4D0B-9038-4B7E1B634318}" srcId="{CDF4626B-2A6D-4590-93CE-B90D19725EC7}" destId="{37C09E67-CCF0-4EE0-AB0F-7380636A4387}" srcOrd="3" destOrd="0" parTransId="{10A0C7EB-A139-4A39-863C-F48CF87B1870}" sibTransId="{DA12D824-3F40-443D-A39A-AA2B9C58B1B4}"/>
    <dgm:cxn modelId="{B155DC46-3D7D-4730-B3E2-4ED68639328B}" type="presOf" srcId="{8E11CA29-7F87-485F-83E5-A80F455FEF3A}" destId="{FFD105DB-C30F-4733-8FE4-3A40125F5385}" srcOrd="0" destOrd="0" presId="urn:microsoft.com/office/officeart/2005/8/layout/orgChart1"/>
    <dgm:cxn modelId="{47715149-D0D5-4989-8BF3-366F37296BF1}" type="presOf" srcId="{2C6EFE9D-B75D-43F6-8AED-DB76D1E274EA}" destId="{74C82096-1F76-4FC5-854D-76F954A89CF7}" srcOrd="0" destOrd="0" presId="urn:microsoft.com/office/officeart/2005/8/layout/orgChart1"/>
    <dgm:cxn modelId="{B653F425-F340-4A02-A73D-7DE8D4412162}" type="presOf" srcId="{8FA12D61-2E89-42F4-AD53-6A593C5623D4}" destId="{1BC7A800-C1A5-49C4-A1CB-59E8B54752B2}" srcOrd="1" destOrd="0" presId="urn:microsoft.com/office/officeart/2005/8/layout/orgChart1"/>
    <dgm:cxn modelId="{1F6B4AB1-42C9-43BE-8B19-FD119425294D}" type="presOf" srcId="{DE03134B-FBF3-4A22-A44D-212A75692CB6}" destId="{7B911B56-3485-45C3-9A7D-02A6401F404A}" srcOrd="1" destOrd="0" presId="urn:microsoft.com/office/officeart/2005/8/layout/orgChart1"/>
    <dgm:cxn modelId="{AB56DB06-715F-4858-9286-B7E2F1AA8604}" srcId="{08651DCE-F17E-4127-B72B-CC9FAB8E02B6}" destId="{0CE97CA8-AE87-4241-B6F3-09162C19160C}" srcOrd="0" destOrd="0" parTransId="{B4ABFEF4-4CCE-479F-A60B-99BBD1A32C3B}" sibTransId="{D1616165-C957-4C01-A28C-B7BD019DEE79}"/>
    <dgm:cxn modelId="{751F8E38-7209-44FA-9091-4D1CFE49A5FE}" type="presOf" srcId="{CDF4626B-2A6D-4590-93CE-B90D19725EC7}" destId="{23129D3F-2FCE-4C31-A2F9-D034BCFC12EF}" srcOrd="0" destOrd="0" presId="urn:microsoft.com/office/officeart/2005/8/layout/orgChart1"/>
    <dgm:cxn modelId="{FBCA8BCD-5E70-40A9-910F-987CC87D5B8E}" type="presOf" srcId="{E2AA58B2-2DCA-41AB-9EE6-15F7FC00C121}" destId="{456A5DDF-8836-4045-B158-5F46215D1F1E}" srcOrd="0" destOrd="0" presId="urn:microsoft.com/office/officeart/2005/8/layout/orgChart1"/>
    <dgm:cxn modelId="{1D30F2C7-2F11-4484-9111-2D13A0DDA186}" type="presOf" srcId="{EA42EF5A-B41C-494D-9E63-854124C4D4DA}" destId="{AF6C67C7-5CBC-4783-AE56-0945038809C4}" srcOrd="0" destOrd="0" presId="urn:microsoft.com/office/officeart/2005/8/layout/orgChart1"/>
    <dgm:cxn modelId="{905D8E1A-8205-417D-90BB-8669245B84A9}" type="presOf" srcId="{E8BEDF16-9B30-46AE-9C22-4750F83B9311}" destId="{1D0D6595-D547-40BF-95F0-1ED323C8474D}" srcOrd="0" destOrd="0" presId="urn:microsoft.com/office/officeart/2005/8/layout/orgChart1"/>
    <dgm:cxn modelId="{ADD71459-7B7C-4B88-A24D-7CE7BC64173B}" type="presOf" srcId="{0EFB57F3-FB10-4531-94CE-959E0CF52841}" destId="{3E75374E-1843-461E-AD08-258B64C0CF32}" srcOrd="0" destOrd="0" presId="urn:microsoft.com/office/officeart/2005/8/layout/orgChart1"/>
    <dgm:cxn modelId="{11D8ABE3-21F6-4D25-BE10-8EA2D79267AE}" type="presOf" srcId="{0CE97CA8-AE87-4241-B6F3-09162C19160C}" destId="{F88B9986-49DB-407E-8132-E3F81B0EB978}" srcOrd="1" destOrd="0" presId="urn:microsoft.com/office/officeart/2005/8/layout/orgChart1"/>
    <dgm:cxn modelId="{D8ABE300-91DF-4BE6-9F52-CA0BF031C0EF}" type="presOf" srcId="{24E729B2-1107-4690-A30A-CF6E0016E5FA}" destId="{A5A82477-AC44-4B37-BEC7-F3C47AB83E6C}" srcOrd="1" destOrd="0" presId="urn:microsoft.com/office/officeart/2005/8/layout/orgChart1"/>
    <dgm:cxn modelId="{3F0476EB-C781-4BBD-9C9B-459DBD24F840}" type="presOf" srcId="{7FE430CB-4616-45E1-852B-FF368A27B788}" destId="{0256C28E-2337-4224-8E75-DA59EF4C1B1E}" srcOrd="0" destOrd="0" presId="urn:microsoft.com/office/officeart/2005/8/layout/orgChart1"/>
    <dgm:cxn modelId="{55E11402-6E05-4232-94BD-BA8BCA29920B}" srcId="{D832EA72-DED6-4798-8578-43F7FA0449C7}" destId="{73A62598-7333-4E8C-AC4A-F54E52C11FB1}" srcOrd="0" destOrd="0" parTransId="{8CF435C0-398A-469B-8A7F-A973FD335209}" sibTransId="{7B883F28-1726-4AD2-B292-D19A987A397B}"/>
    <dgm:cxn modelId="{D030A2BB-BA09-4671-AB87-F16A93AF6BCE}" type="presOf" srcId="{B4ABFEF4-4CCE-479F-A60B-99BBD1A32C3B}" destId="{8E8C5802-B179-4D01-A0EC-57EC5D1FD10B}" srcOrd="0" destOrd="0" presId="urn:microsoft.com/office/officeart/2005/8/layout/orgChart1"/>
    <dgm:cxn modelId="{DC15FFA0-E307-44ED-8695-80438635B58D}" type="presOf" srcId="{A6A231AE-8F1B-42C8-9641-99C4F524FABC}" destId="{875D7E0D-7BB3-4859-AA59-5C3E370F3F4C}" srcOrd="0" destOrd="0" presId="urn:microsoft.com/office/officeart/2005/8/layout/orgChart1"/>
    <dgm:cxn modelId="{777BDA98-19FB-43A7-87E5-62172617EDC8}" type="presOf" srcId="{D32D1E22-0C2D-43E8-98F6-27CBED628E56}" destId="{847C1C3E-F51B-4B8B-B9FE-503288CB45F9}" srcOrd="0" destOrd="0" presId="urn:microsoft.com/office/officeart/2005/8/layout/orgChart1"/>
    <dgm:cxn modelId="{05A1467A-2309-47EC-BA99-9E842E44023A}" type="presOf" srcId="{581F3B6F-2A47-4DEF-AFD0-321537E51B55}" destId="{CE0C34B6-9F23-46F3-9BF2-95CC543F1156}" srcOrd="1" destOrd="0" presId="urn:microsoft.com/office/officeart/2005/8/layout/orgChart1"/>
    <dgm:cxn modelId="{31664907-8380-4163-94C2-F97F85C8F29C}" srcId="{D832EA72-DED6-4798-8578-43F7FA0449C7}" destId="{4D5A2541-265A-4305-A982-F4E50EA5067F}" srcOrd="4" destOrd="0" parTransId="{2C6EFE9D-B75D-43F6-8AED-DB76D1E274EA}" sibTransId="{CCC18BF5-C797-422B-AA78-58DF5290FF65}"/>
    <dgm:cxn modelId="{F6D4C1E9-3A0C-4D71-BE8B-90D25BC73278}" type="presOf" srcId="{1A0188CE-7226-4765-8D45-A67E77C54B9D}" destId="{DB816BBD-BBF0-4A8E-B069-8B03C23FF224}" srcOrd="0" destOrd="0" presId="urn:microsoft.com/office/officeart/2005/8/layout/orgChart1"/>
    <dgm:cxn modelId="{55C13094-8E91-4A09-9F3A-406785E5E8F1}" type="presOf" srcId="{EBA16B74-962F-42F7-BA27-EDA79B9993B6}" destId="{CDA67BD0-C6F8-438B-A2D5-823BAFA6DED3}" srcOrd="1" destOrd="0" presId="urn:microsoft.com/office/officeart/2005/8/layout/orgChart1"/>
    <dgm:cxn modelId="{E637146B-4671-43B7-8EEE-A21BA7F61C8A}" type="presOf" srcId="{C9F0B11E-399C-4EA5-A015-CE285D6C24CA}" destId="{813B0588-3CE6-4DD9-A152-715971A07810}" srcOrd="1" destOrd="0" presId="urn:microsoft.com/office/officeart/2005/8/layout/orgChart1"/>
    <dgm:cxn modelId="{B15887D1-94A8-40A6-BE6B-1E1B221ACF69}" type="presOf" srcId="{D832EA72-DED6-4798-8578-43F7FA0449C7}" destId="{664E95F8-5D36-4F3E-8B25-F53FB331D866}" srcOrd="0" destOrd="0" presId="urn:microsoft.com/office/officeart/2005/8/layout/orgChart1"/>
    <dgm:cxn modelId="{13005DB2-2BED-46D8-B266-95D329935193}" type="presOf" srcId="{B25E41A0-1956-414F-8E9C-65B4DCDE8D87}" destId="{73F0B6C7-A270-44F3-BEE5-BEF6606BD2C0}" srcOrd="0" destOrd="0" presId="urn:microsoft.com/office/officeart/2005/8/layout/orgChart1"/>
    <dgm:cxn modelId="{01FA1F88-9076-47EC-8D88-E7D640BF0DDE}" type="presOf" srcId="{22E77954-1E39-4056-972C-CF483F4133F8}" destId="{0A93CE52-653D-436D-B2F4-8CD138C43077}" srcOrd="0" destOrd="0" presId="urn:microsoft.com/office/officeart/2005/8/layout/orgChart1"/>
    <dgm:cxn modelId="{C07A56CF-2910-4FDB-A2A6-211CFDF364C4}" type="presOf" srcId="{EA0318DD-897E-415A-8915-0AC6ADB7671D}" destId="{3E498AE8-17E7-4150-BE44-58622081BCF8}" srcOrd="0" destOrd="0" presId="urn:microsoft.com/office/officeart/2005/8/layout/orgChart1"/>
    <dgm:cxn modelId="{DEF212BE-BA2A-40BD-9806-65767336D875}" type="presOf" srcId="{A60A7365-A1A6-4A61-8F3E-9437515E6B63}" destId="{619DA595-EBDC-491B-93DB-53340EB67191}" srcOrd="0" destOrd="0" presId="urn:microsoft.com/office/officeart/2005/8/layout/orgChart1"/>
    <dgm:cxn modelId="{7752036B-BC4F-4DD4-AB0D-3C939AC58A53}" type="presOf" srcId="{2F441456-2E1F-412C-9E71-64491CE432E3}" destId="{020640E3-67D3-460E-9337-88D5747AC644}" srcOrd="0" destOrd="0" presId="urn:microsoft.com/office/officeart/2005/8/layout/orgChart1"/>
    <dgm:cxn modelId="{0531071D-1519-46DB-96AA-8402436BE9A1}" type="presOf" srcId="{4D5A2541-265A-4305-A982-F4E50EA5067F}" destId="{669C7371-CB88-4466-8B1F-80EB812E0D2A}" srcOrd="0" destOrd="0" presId="urn:microsoft.com/office/officeart/2005/8/layout/orgChart1"/>
    <dgm:cxn modelId="{063C6FC1-AD9A-4D8F-8146-48EC7B0BFCFD}" type="presOf" srcId="{DE03134B-FBF3-4A22-A44D-212A75692CB6}" destId="{A5B07059-A3B5-4664-B529-946BE112D801}" srcOrd="0" destOrd="0" presId="urn:microsoft.com/office/officeart/2005/8/layout/orgChart1"/>
    <dgm:cxn modelId="{3831798C-1693-4EBC-AC57-603499192478}" srcId="{4D5A2541-265A-4305-A982-F4E50EA5067F}" destId="{F96CB7A5-FBA3-4C98-A3B4-A3E8AA5BF652}" srcOrd="1" destOrd="0" parTransId="{C3CE4940-5EC4-4ECB-A393-34AA4111FCCB}" sibTransId="{C6E47D6C-1A6F-4EB1-AD0D-E8BB42654BE3}"/>
    <dgm:cxn modelId="{BD353BB9-5BB9-4A21-9006-C03C6A3171DE}" type="presOf" srcId="{20E4D43F-C073-46E0-AACC-9C55629A0520}" destId="{19BD29A8-8E7D-4189-AA8A-3A7223775F66}" srcOrd="0" destOrd="0" presId="urn:microsoft.com/office/officeart/2005/8/layout/orgChart1"/>
    <dgm:cxn modelId="{F91B84EE-80C4-4066-B377-28514F657AE3}" type="presOf" srcId="{6C80C2C2-A097-4BC8-9949-DB30900225F7}" destId="{5DC171DA-6DCD-478C-8ECA-2839E092D828}" srcOrd="0" destOrd="0" presId="urn:microsoft.com/office/officeart/2005/8/layout/orgChart1"/>
    <dgm:cxn modelId="{797607B6-E7B9-4896-A46F-1CB016B1385D}" srcId="{A60A7365-A1A6-4A61-8F3E-9437515E6B63}" destId="{B40DAF3D-381B-4A95-A349-9F7ABDAB622C}" srcOrd="0" destOrd="0" parTransId="{78FDE477-B7C7-469C-B3E0-440B9233BF1F}" sibTransId="{73EDFBE7-183D-4177-94F6-1A77D95AC66E}"/>
    <dgm:cxn modelId="{F378455E-00BF-4129-B4F8-B45B57C20CF6}" type="presOf" srcId="{3130A12C-3503-4AD2-867C-7732D96CBFBC}" destId="{80B572EE-1CF3-4DAE-8690-4E58311E3FD1}" srcOrd="0" destOrd="0" presId="urn:microsoft.com/office/officeart/2005/8/layout/orgChart1"/>
    <dgm:cxn modelId="{9571ABCA-CC1E-46A6-A3F7-69FAD9D954D4}" srcId="{D832EA72-DED6-4798-8578-43F7FA0449C7}" destId="{15B95146-D602-4F7E-8F90-35B10727AB61}" srcOrd="1" destOrd="0" parTransId="{718B082B-058B-433F-9913-FE226C9D3CD1}" sibTransId="{966547F7-6348-4F81-8031-75619DC9375B}"/>
    <dgm:cxn modelId="{5FBCD633-85FA-4603-B855-6A59F451F388}" type="presParOf" srcId="{30D11D8A-F4FB-4B1E-91E1-1F0879F17A22}" destId="{ABBA8BEF-BFF0-4815-A88B-6893EF2376F4}" srcOrd="0" destOrd="0" presId="urn:microsoft.com/office/officeart/2005/8/layout/orgChart1"/>
    <dgm:cxn modelId="{2172508F-E63E-4021-BB8C-EAF7D4907A62}" type="presParOf" srcId="{ABBA8BEF-BFF0-4815-A88B-6893EF2376F4}" destId="{E1BB549D-BD6F-4159-9D4A-4B47DAF72B88}" srcOrd="0" destOrd="0" presId="urn:microsoft.com/office/officeart/2005/8/layout/orgChart1"/>
    <dgm:cxn modelId="{55142A13-7C3C-4075-B76D-83D00C069AFC}" type="presParOf" srcId="{E1BB549D-BD6F-4159-9D4A-4B47DAF72B88}" destId="{664E95F8-5D36-4F3E-8B25-F53FB331D866}" srcOrd="0" destOrd="0" presId="urn:microsoft.com/office/officeart/2005/8/layout/orgChart1"/>
    <dgm:cxn modelId="{F43E30BE-444C-41CC-97A3-4E7D1239979E}" type="presParOf" srcId="{E1BB549D-BD6F-4159-9D4A-4B47DAF72B88}" destId="{2443C87E-2FD3-4A98-8FEF-E88335F5DB86}" srcOrd="1" destOrd="0" presId="urn:microsoft.com/office/officeart/2005/8/layout/orgChart1"/>
    <dgm:cxn modelId="{22359A6B-683B-45F8-BDAB-9046525EF165}" type="presParOf" srcId="{ABBA8BEF-BFF0-4815-A88B-6893EF2376F4}" destId="{DD167230-914D-482C-B274-D69D00EEF364}" srcOrd="1" destOrd="0" presId="urn:microsoft.com/office/officeart/2005/8/layout/orgChart1"/>
    <dgm:cxn modelId="{80EDA739-BB76-4F85-BFFB-67906389728B}" type="presParOf" srcId="{DD167230-914D-482C-B274-D69D00EEF364}" destId="{79D30808-B0C4-4DE0-B255-975498EF94C9}" srcOrd="0" destOrd="0" presId="urn:microsoft.com/office/officeart/2005/8/layout/orgChart1"/>
    <dgm:cxn modelId="{504638B4-9E01-4558-8A69-F5DF551D70EC}" type="presParOf" srcId="{DD167230-914D-482C-B274-D69D00EEF364}" destId="{542A1131-659E-4CAE-9DFE-3F818625700B}" srcOrd="1" destOrd="0" presId="urn:microsoft.com/office/officeart/2005/8/layout/orgChart1"/>
    <dgm:cxn modelId="{836F674C-4132-40A4-ACDB-1347C0DF9A98}" type="presParOf" srcId="{542A1131-659E-4CAE-9DFE-3F818625700B}" destId="{4FDB8BFC-2744-4E9F-93F9-1C1777B23DCD}" srcOrd="0" destOrd="0" presId="urn:microsoft.com/office/officeart/2005/8/layout/orgChart1"/>
    <dgm:cxn modelId="{DFED0566-EBFE-48AE-A776-233AA4F8195E}" type="presParOf" srcId="{4FDB8BFC-2744-4E9F-93F9-1C1777B23DCD}" destId="{E3325A41-0E3D-4B09-98E0-3E791D6E7E77}" srcOrd="0" destOrd="0" presId="urn:microsoft.com/office/officeart/2005/8/layout/orgChart1"/>
    <dgm:cxn modelId="{6F01A868-549B-468C-9964-06C994FFCDFB}" type="presParOf" srcId="{4FDB8BFC-2744-4E9F-93F9-1C1777B23DCD}" destId="{2F2BBEA3-D783-446E-8D7D-C13F80450830}" srcOrd="1" destOrd="0" presId="urn:microsoft.com/office/officeart/2005/8/layout/orgChart1"/>
    <dgm:cxn modelId="{422A5699-340B-4F20-8F44-433074BB468B}" type="presParOf" srcId="{542A1131-659E-4CAE-9DFE-3F818625700B}" destId="{0EFE4DBC-520D-4CE2-8BB2-903F19972194}" srcOrd="1" destOrd="0" presId="urn:microsoft.com/office/officeart/2005/8/layout/orgChart1"/>
    <dgm:cxn modelId="{7C3B299A-2EE2-4014-8F29-8A66BEEE4F84}" type="presParOf" srcId="{0EFE4DBC-520D-4CE2-8BB2-903F19972194}" destId="{C62BCD30-D04D-4432-B682-439FFF6AE34C}" srcOrd="0" destOrd="0" presId="urn:microsoft.com/office/officeart/2005/8/layout/orgChart1"/>
    <dgm:cxn modelId="{3F432712-36F8-4939-A0CF-2D13B1D1D3D2}" type="presParOf" srcId="{0EFE4DBC-520D-4CE2-8BB2-903F19972194}" destId="{E3D30591-241E-4418-A4BE-C7B6EA2D7EF3}" srcOrd="1" destOrd="0" presId="urn:microsoft.com/office/officeart/2005/8/layout/orgChart1"/>
    <dgm:cxn modelId="{EFEF6BF8-D7B6-4EF3-853E-37D5C6F68E80}" type="presParOf" srcId="{E3D30591-241E-4418-A4BE-C7B6EA2D7EF3}" destId="{DE56C052-A206-4121-BE00-4F8D36E60C8D}" srcOrd="0" destOrd="0" presId="urn:microsoft.com/office/officeart/2005/8/layout/orgChart1"/>
    <dgm:cxn modelId="{FC1E093A-94E2-4957-82DC-D38522EA0F50}" type="presParOf" srcId="{DE56C052-A206-4121-BE00-4F8D36E60C8D}" destId="{875D7E0D-7BB3-4859-AA59-5C3E370F3F4C}" srcOrd="0" destOrd="0" presId="urn:microsoft.com/office/officeart/2005/8/layout/orgChart1"/>
    <dgm:cxn modelId="{64E4B1F7-DB8F-4652-A624-EDA2BD86BF81}" type="presParOf" srcId="{DE56C052-A206-4121-BE00-4F8D36E60C8D}" destId="{1F7AA387-A1FE-4FF1-A0DB-C25589102762}" srcOrd="1" destOrd="0" presId="urn:microsoft.com/office/officeart/2005/8/layout/orgChart1"/>
    <dgm:cxn modelId="{63C8F020-E121-4DB2-A28B-D5DACAAE45E6}" type="presParOf" srcId="{E3D30591-241E-4418-A4BE-C7B6EA2D7EF3}" destId="{3B960126-B8F3-4F14-81C2-ACBEC8BFFF4E}" srcOrd="1" destOrd="0" presId="urn:microsoft.com/office/officeart/2005/8/layout/orgChart1"/>
    <dgm:cxn modelId="{AC1FC9F6-B457-49C1-81B6-9D631B7EF393}" type="presParOf" srcId="{E3D30591-241E-4418-A4BE-C7B6EA2D7EF3}" destId="{8FEC14EC-3C32-437E-BBC5-C1DB16F1374D}" srcOrd="2" destOrd="0" presId="urn:microsoft.com/office/officeart/2005/8/layout/orgChart1"/>
    <dgm:cxn modelId="{36151C98-1331-4C2F-BE2C-DC4F09FDE377}" type="presParOf" srcId="{0EFE4DBC-520D-4CE2-8BB2-903F19972194}" destId="{3E75374E-1843-461E-AD08-258B64C0CF32}" srcOrd="2" destOrd="0" presId="urn:microsoft.com/office/officeart/2005/8/layout/orgChart1"/>
    <dgm:cxn modelId="{ABE08C8E-C644-447F-B64B-F8ADA2C975B9}" type="presParOf" srcId="{0EFE4DBC-520D-4CE2-8BB2-903F19972194}" destId="{8B77A90B-2F6B-4AE9-8052-EAB6E66A63E5}" srcOrd="3" destOrd="0" presId="urn:microsoft.com/office/officeart/2005/8/layout/orgChart1"/>
    <dgm:cxn modelId="{35D6551E-AE86-4A6E-9AB5-C08F8BCBA4B5}" type="presParOf" srcId="{8B77A90B-2F6B-4AE9-8052-EAB6E66A63E5}" destId="{7B4DC386-41B4-4CA9-BDC6-A6DF164CB562}" srcOrd="0" destOrd="0" presId="urn:microsoft.com/office/officeart/2005/8/layout/orgChart1"/>
    <dgm:cxn modelId="{7FE891F4-8946-47EF-97BD-DDAD122131F1}" type="presParOf" srcId="{7B4DC386-41B4-4CA9-BDC6-A6DF164CB562}" destId="{0256C28E-2337-4224-8E75-DA59EF4C1B1E}" srcOrd="0" destOrd="0" presId="urn:microsoft.com/office/officeart/2005/8/layout/orgChart1"/>
    <dgm:cxn modelId="{DC3934E9-5947-481B-884C-514A79D476C8}" type="presParOf" srcId="{7B4DC386-41B4-4CA9-BDC6-A6DF164CB562}" destId="{0A7EDDC1-64C8-4B8C-AEEE-0183D419A7E2}" srcOrd="1" destOrd="0" presId="urn:microsoft.com/office/officeart/2005/8/layout/orgChart1"/>
    <dgm:cxn modelId="{696EE69E-15DF-4614-B76F-AB1B719DD0F2}" type="presParOf" srcId="{8B77A90B-2F6B-4AE9-8052-EAB6E66A63E5}" destId="{88D2352B-73F1-4A30-8BF9-EEACD90FF56D}" srcOrd="1" destOrd="0" presId="urn:microsoft.com/office/officeart/2005/8/layout/orgChart1"/>
    <dgm:cxn modelId="{42D6760A-F957-4F63-9E3A-DD54B174FAC0}" type="presParOf" srcId="{8B77A90B-2F6B-4AE9-8052-EAB6E66A63E5}" destId="{BB05557C-3E8E-4116-8C9F-AE95223631FD}" srcOrd="2" destOrd="0" presId="urn:microsoft.com/office/officeart/2005/8/layout/orgChart1"/>
    <dgm:cxn modelId="{7D256A7B-6B69-4F89-B895-29C4A296D5D1}" type="presParOf" srcId="{0EFE4DBC-520D-4CE2-8BB2-903F19972194}" destId="{EC554B91-FFF5-435B-A5E6-414B959FFEE8}" srcOrd="4" destOrd="0" presId="urn:microsoft.com/office/officeart/2005/8/layout/orgChart1"/>
    <dgm:cxn modelId="{B196FFD3-DF87-469E-B03F-6DA776101A12}" type="presParOf" srcId="{0EFE4DBC-520D-4CE2-8BB2-903F19972194}" destId="{7DAEB80E-437A-49A3-810C-FF6A4FAA9A8F}" srcOrd="5" destOrd="0" presId="urn:microsoft.com/office/officeart/2005/8/layout/orgChart1"/>
    <dgm:cxn modelId="{7BCDE6AD-777E-44C6-9CBC-5B60487B869A}" type="presParOf" srcId="{7DAEB80E-437A-49A3-810C-FF6A4FAA9A8F}" destId="{4CA710E1-6BEC-4D21-A301-2BDB7018D00E}" srcOrd="0" destOrd="0" presId="urn:microsoft.com/office/officeart/2005/8/layout/orgChart1"/>
    <dgm:cxn modelId="{1E54B289-DCEA-4557-9438-0E9F1301D71A}" type="presParOf" srcId="{4CA710E1-6BEC-4D21-A301-2BDB7018D00E}" destId="{5ECE83A6-1860-4DCF-B1FC-0BB785937E8A}" srcOrd="0" destOrd="0" presId="urn:microsoft.com/office/officeart/2005/8/layout/orgChart1"/>
    <dgm:cxn modelId="{BCD2479A-7FF6-40FC-A933-CD5BB74B2C83}" type="presParOf" srcId="{4CA710E1-6BEC-4D21-A301-2BDB7018D00E}" destId="{03C0E7CE-0212-451C-9CDE-662258715B03}" srcOrd="1" destOrd="0" presId="urn:microsoft.com/office/officeart/2005/8/layout/orgChart1"/>
    <dgm:cxn modelId="{B6A29353-B131-428D-B85D-150F414A53C1}" type="presParOf" srcId="{7DAEB80E-437A-49A3-810C-FF6A4FAA9A8F}" destId="{DDB5DAFD-4A76-49AF-A4D7-05E4774FE852}" srcOrd="1" destOrd="0" presId="urn:microsoft.com/office/officeart/2005/8/layout/orgChart1"/>
    <dgm:cxn modelId="{8212AA01-4815-4496-A0DF-CA0A944B04BF}" type="presParOf" srcId="{7DAEB80E-437A-49A3-810C-FF6A4FAA9A8F}" destId="{0961952B-DD1D-4C3F-BCC4-8FA409691765}" srcOrd="2" destOrd="0" presId="urn:microsoft.com/office/officeart/2005/8/layout/orgChart1"/>
    <dgm:cxn modelId="{761433A1-7F63-4881-BCCB-70FFEF216FB1}" type="presParOf" srcId="{0EFE4DBC-520D-4CE2-8BB2-903F19972194}" destId="{D9C7FB38-6937-46BF-92F4-EC1A7DB17B63}" srcOrd="6" destOrd="0" presId="urn:microsoft.com/office/officeart/2005/8/layout/orgChart1"/>
    <dgm:cxn modelId="{2D91109C-13CF-4C85-8DB2-0F5D7863AC59}" type="presParOf" srcId="{0EFE4DBC-520D-4CE2-8BB2-903F19972194}" destId="{F20AA11E-727C-4D48-95C1-01043D4A8316}" srcOrd="7" destOrd="0" presId="urn:microsoft.com/office/officeart/2005/8/layout/orgChart1"/>
    <dgm:cxn modelId="{059D147E-E006-4573-97C1-F73E6EFA7EA0}" type="presParOf" srcId="{F20AA11E-727C-4D48-95C1-01043D4A8316}" destId="{69880C56-707A-460D-A15D-986F3025C901}" srcOrd="0" destOrd="0" presId="urn:microsoft.com/office/officeart/2005/8/layout/orgChart1"/>
    <dgm:cxn modelId="{0C2E0366-4B44-4555-A533-DBD3B74E640E}" type="presParOf" srcId="{69880C56-707A-460D-A15D-986F3025C901}" destId="{A2DABA95-56A2-496E-8D8F-DEB139F0F389}" srcOrd="0" destOrd="0" presId="urn:microsoft.com/office/officeart/2005/8/layout/orgChart1"/>
    <dgm:cxn modelId="{0AB0819F-578B-4E9A-BA59-62B7C7D5D0BF}" type="presParOf" srcId="{69880C56-707A-460D-A15D-986F3025C901}" destId="{183CBAB2-CC21-4090-913D-6E6F58232C21}" srcOrd="1" destOrd="0" presId="urn:microsoft.com/office/officeart/2005/8/layout/orgChart1"/>
    <dgm:cxn modelId="{A73FDA96-7A67-4CC2-8993-8E272B731FC3}" type="presParOf" srcId="{F20AA11E-727C-4D48-95C1-01043D4A8316}" destId="{8E746749-182B-41AA-BBEF-DC34238CF553}" srcOrd="1" destOrd="0" presId="urn:microsoft.com/office/officeart/2005/8/layout/orgChart1"/>
    <dgm:cxn modelId="{1D68AB84-F560-4D23-BB57-10772BEF33CB}" type="presParOf" srcId="{F20AA11E-727C-4D48-95C1-01043D4A8316}" destId="{B7EC2E42-365A-46CC-865B-1698EE477BF7}" srcOrd="2" destOrd="0" presId="urn:microsoft.com/office/officeart/2005/8/layout/orgChart1"/>
    <dgm:cxn modelId="{10F40963-9E32-4E91-8329-DBD5B4B632EE}" type="presParOf" srcId="{542A1131-659E-4CAE-9DFE-3F818625700B}" destId="{89444369-A38C-4443-8A91-56B4FB90E7D5}" srcOrd="2" destOrd="0" presId="urn:microsoft.com/office/officeart/2005/8/layout/orgChart1"/>
    <dgm:cxn modelId="{E746F61C-34F6-4309-B80A-E8577EA5FBAE}" type="presParOf" srcId="{DD167230-914D-482C-B274-D69D00EEF364}" destId="{0DE9751C-94A8-4F2F-B305-E7EFD93C8C7D}" srcOrd="2" destOrd="0" presId="urn:microsoft.com/office/officeart/2005/8/layout/orgChart1"/>
    <dgm:cxn modelId="{F270B432-5EBB-4893-9E4A-0237F4DC6D19}" type="presParOf" srcId="{DD167230-914D-482C-B274-D69D00EEF364}" destId="{02EFADDB-DF18-4C94-AEC9-EC9CDA3C725F}" srcOrd="3" destOrd="0" presId="urn:microsoft.com/office/officeart/2005/8/layout/orgChart1"/>
    <dgm:cxn modelId="{BC4098A1-8B89-4123-B7CA-384395B90357}" type="presParOf" srcId="{02EFADDB-DF18-4C94-AEC9-EC9CDA3C725F}" destId="{14F2EF9C-634F-4D82-BB69-4B5AFB4AE649}" srcOrd="0" destOrd="0" presId="urn:microsoft.com/office/officeart/2005/8/layout/orgChart1"/>
    <dgm:cxn modelId="{2E6A03A2-63C8-4CB7-BD1D-066B07647E6F}" type="presParOf" srcId="{14F2EF9C-634F-4D82-BB69-4B5AFB4AE649}" destId="{B656110E-6751-43F2-95EB-67F82FBCE819}" srcOrd="0" destOrd="0" presId="urn:microsoft.com/office/officeart/2005/8/layout/orgChart1"/>
    <dgm:cxn modelId="{5B79EA01-8D58-4BFE-98DC-B19D82343EBC}" type="presParOf" srcId="{14F2EF9C-634F-4D82-BB69-4B5AFB4AE649}" destId="{608EFB29-4BB8-4473-A78B-F73B994D01DA}" srcOrd="1" destOrd="0" presId="urn:microsoft.com/office/officeart/2005/8/layout/orgChart1"/>
    <dgm:cxn modelId="{26A089D8-A32A-4826-B385-88103CD71168}" type="presParOf" srcId="{02EFADDB-DF18-4C94-AEC9-EC9CDA3C725F}" destId="{41D6EC77-0354-4BE6-A547-2ACD371DB7B7}" srcOrd="1" destOrd="0" presId="urn:microsoft.com/office/officeart/2005/8/layout/orgChart1"/>
    <dgm:cxn modelId="{06AC1583-4C0E-4D41-A17C-7D56A79A0295}" type="presParOf" srcId="{41D6EC77-0354-4BE6-A547-2ACD371DB7B7}" destId="{456A5DDF-8836-4045-B158-5F46215D1F1E}" srcOrd="0" destOrd="0" presId="urn:microsoft.com/office/officeart/2005/8/layout/orgChart1"/>
    <dgm:cxn modelId="{7DFCD36E-1726-4965-9CD2-7D3B4417D062}" type="presParOf" srcId="{41D6EC77-0354-4BE6-A547-2ACD371DB7B7}" destId="{3555C900-C676-41EE-982E-686AECE7369C}" srcOrd="1" destOrd="0" presId="urn:microsoft.com/office/officeart/2005/8/layout/orgChart1"/>
    <dgm:cxn modelId="{04770484-F962-4B79-B0A9-854776C3D0C5}" type="presParOf" srcId="{3555C900-C676-41EE-982E-686AECE7369C}" destId="{6F33623B-A460-4E1F-AF54-2A23563705A1}" srcOrd="0" destOrd="0" presId="urn:microsoft.com/office/officeart/2005/8/layout/orgChart1"/>
    <dgm:cxn modelId="{207DCC64-FA5E-49E6-87C6-6577EDA2AF0A}" type="presParOf" srcId="{6F33623B-A460-4E1F-AF54-2A23563705A1}" destId="{A5B07059-A3B5-4664-B529-946BE112D801}" srcOrd="0" destOrd="0" presId="urn:microsoft.com/office/officeart/2005/8/layout/orgChart1"/>
    <dgm:cxn modelId="{338EB795-4115-4587-B838-ADDFB48D2015}" type="presParOf" srcId="{6F33623B-A460-4E1F-AF54-2A23563705A1}" destId="{7B911B56-3485-45C3-9A7D-02A6401F404A}" srcOrd="1" destOrd="0" presId="urn:microsoft.com/office/officeart/2005/8/layout/orgChart1"/>
    <dgm:cxn modelId="{612E5FB0-8387-421E-84DC-92A7D0F1A80E}" type="presParOf" srcId="{3555C900-C676-41EE-982E-686AECE7369C}" destId="{12EDA62E-014C-44AE-AC55-02BD7354D068}" srcOrd="1" destOrd="0" presId="urn:microsoft.com/office/officeart/2005/8/layout/orgChart1"/>
    <dgm:cxn modelId="{4FE38E33-098E-4504-8896-352BD6900812}" type="presParOf" srcId="{3555C900-C676-41EE-982E-686AECE7369C}" destId="{8BD1524B-5949-4AD2-BAFA-2BABDAA66D17}" srcOrd="2" destOrd="0" presId="urn:microsoft.com/office/officeart/2005/8/layout/orgChart1"/>
    <dgm:cxn modelId="{39458776-4D73-42FA-AFFD-44EB1235C736}" type="presParOf" srcId="{41D6EC77-0354-4BE6-A547-2ACD371DB7B7}" destId="{5146430E-6406-4C2C-97BD-1BE72434E892}" srcOrd="2" destOrd="0" presId="urn:microsoft.com/office/officeart/2005/8/layout/orgChart1"/>
    <dgm:cxn modelId="{05519126-5694-4D3B-88D5-44B387D952FF}" type="presParOf" srcId="{41D6EC77-0354-4BE6-A547-2ACD371DB7B7}" destId="{90F91B96-BF40-45B2-BC46-644ED082E4A5}" srcOrd="3" destOrd="0" presId="urn:microsoft.com/office/officeart/2005/8/layout/orgChart1"/>
    <dgm:cxn modelId="{F83CE5C8-7E1A-4CA2-B948-6BB2CD12F691}" type="presParOf" srcId="{90F91B96-BF40-45B2-BC46-644ED082E4A5}" destId="{AADED828-F52E-4822-B6AC-29060D84F35D}" srcOrd="0" destOrd="0" presId="urn:microsoft.com/office/officeart/2005/8/layout/orgChart1"/>
    <dgm:cxn modelId="{FA869C78-E23D-460F-AB48-94E6F69FD903}" type="presParOf" srcId="{AADED828-F52E-4822-B6AC-29060D84F35D}" destId="{D05F64E1-5492-42BD-833B-3D71E8CF0204}" srcOrd="0" destOrd="0" presId="urn:microsoft.com/office/officeart/2005/8/layout/orgChart1"/>
    <dgm:cxn modelId="{9AF8A0E7-F645-417B-BB9F-C8CF4A9E9890}" type="presParOf" srcId="{AADED828-F52E-4822-B6AC-29060D84F35D}" destId="{D3547365-D9DB-45E0-B60E-C62CDACC3AA1}" srcOrd="1" destOrd="0" presId="urn:microsoft.com/office/officeart/2005/8/layout/orgChart1"/>
    <dgm:cxn modelId="{96E7C9BE-73FF-4543-A372-ACE3CCAC767A}" type="presParOf" srcId="{90F91B96-BF40-45B2-BC46-644ED082E4A5}" destId="{7657E0C2-A8CF-453E-80DC-6173554EDCF1}" srcOrd="1" destOrd="0" presId="urn:microsoft.com/office/officeart/2005/8/layout/orgChart1"/>
    <dgm:cxn modelId="{4C5C180F-42B7-4504-B963-293593E10795}" type="presParOf" srcId="{90F91B96-BF40-45B2-BC46-644ED082E4A5}" destId="{994AC8C9-57A4-4B8D-9ADA-56FCD81095E7}" srcOrd="2" destOrd="0" presId="urn:microsoft.com/office/officeart/2005/8/layout/orgChart1"/>
    <dgm:cxn modelId="{2DF2A485-3F81-441C-9402-CF8D304B47AE}" type="presParOf" srcId="{41D6EC77-0354-4BE6-A547-2ACD371DB7B7}" destId="{83D67D12-C457-4521-9720-C77C6CB63A87}" srcOrd="4" destOrd="0" presId="urn:microsoft.com/office/officeart/2005/8/layout/orgChart1"/>
    <dgm:cxn modelId="{E0F34B52-F803-4E37-B279-05B355C8AA76}" type="presParOf" srcId="{41D6EC77-0354-4BE6-A547-2ACD371DB7B7}" destId="{BCA40B61-957B-40AE-BCFC-1EFD32EFCDB3}" srcOrd="5" destOrd="0" presId="urn:microsoft.com/office/officeart/2005/8/layout/orgChart1"/>
    <dgm:cxn modelId="{808DCA4D-D082-4681-AC72-D2D73812D04D}" type="presParOf" srcId="{BCA40B61-957B-40AE-BCFC-1EFD32EFCDB3}" destId="{C3A78D88-56B6-48A8-A676-40B904053F57}" srcOrd="0" destOrd="0" presId="urn:microsoft.com/office/officeart/2005/8/layout/orgChart1"/>
    <dgm:cxn modelId="{E58A7DC3-6E59-4170-8804-6931C18BAA0E}" type="presParOf" srcId="{C3A78D88-56B6-48A8-A676-40B904053F57}" destId="{EDDB89D3-DF40-4CC7-8699-EF571B865FC4}" srcOrd="0" destOrd="0" presId="urn:microsoft.com/office/officeart/2005/8/layout/orgChart1"/>
    <dgm:cxn modelId="{43FFD49A-85EF-4BB3-AC4A-93905B646D8B}" type="presParOf" srcId="{C3A78D88-56B6-48A8-A676-40B904053F57}" destId="{1BC7A800-C1A5-49C4-A1CB-59E8B54752B2}" srcOrd="1" destOrd="0" presId="urn:microsoft.com/office/officeart/2005/8/layout/orgChart1"/>
    <dgm:cxn modelId="{44ACB926-9584-44A6-B896-7975506FF7F8}" type="presParOf" srcId="{BCA40B61-957B-40AE-BCFC-1EFD32EFCDB3}" destId="{51E4091E-41CB-48DD-AED3-F2EA5DBC9B5C}" srcOrd="1" destOrd="0" presId="urn:microsoft.com/office/officeart/2005/8/layout/orgChart1"/>
    <dgm:cxn modelId="{D5D0A0F2-ADD6-42F5-8913-C163D42D2095}" type="presParOf" srcId="{BCA40B61-957B-40AE-BCFC-1EFD32EFCDB3}" destId="{3A062E65-AFB4-4787-8747-03ABCF8CC278}" srcOrd="2" destOrd="0" presId="urn:microsoft.com/office/officeart/2005/8/layout/orgChart1"/>
    <dgm:cxn modelId="{D0B2B933-1D9E-45BD-BD62-996EDD31DA7B}" type="presParOf" srcId="{41D6EC77-0354-4BE6-A547-2ACD371DB7B7}" destId="{1E1A89D5-F918-43F8-921C-818B49F65B38}" srcOrd="6" destOrd="0" presId="urn:microsoft.com/office/officeart/2005/8/layout/orgChart1"/>
    <dgm:cxn modelId="{B07E4889-FAFE-4AAB-9AB7-CC6E8915109B}" type="presParOf" srcId="{41D6EC77-0354-4BE6-A547-2ACD371DB7B7}" destId="{22FB0EE7-B64C-45B1-9D81-4315D548003C}" srcOrd="7" destOrd="0" presId="urn:microsoft.com/office/officeart/2005/8/layout/orgChart1"/>
    <dgm:cxn modelId="{69DE4D00-B361-425B-AAE5-EEA889207ECA}" type="presParOf" srcId="{22FB0EE7-B64C-45B1-9D81-4315D548003C}" destId="{90651165-026F-43AD-92FE-1A90328D779E}" srcOrd="0" destOrd="0" presId="urn:microsoft.com/office/officeart/2005/8/layout/orgChart1"/>
    <dgm:cxn modelId="{B7E60895-5157-450C-81BC-21A9EC389103}" type="presParOf" srcId="{90651165-026F-43AD-92FE-1A90328D779E}" destId="{CD4794C3-A2B2-46F9-A05A-CF3BBFCD0C21}" srcOrd="0" destOrd="0" presId="urn:microsoft.com/office/officeart/2005/8/layout/orgChart1"/>
    <dgm:cxn modelId="{DEA6C633-C636-46F6-A118-83F566F9E563}" type="presParOf" srcId="{90651165-026F-43AD-92FE-1A90328D779E}" destId="{A5A82477-AC44-4B37-BEC7-F3C47AB83E6C}" srcOrd="1" destOrd="0" presId="urn:microsoft.com/office/officeart/2005/8/layout/orgChart1"/>
    <dgm:cxn modelId="{638B99EF-50DD-4EE0-B830-83836D3B1817}" type="presParOf" srcId="{22FB0EE7-B64C-45B1-9D81-4315D548003C}" destId="{9578CB00-F4D2-4D34-A59C-099DB04D1E9D}" srcOrd="1" destOrd="0" presId="urn:microsoft.com/office/officeart/2005/8/layout/orgChart1"/>
    <dgm:cxn modelId="{ABC9D6FE-ACE4-4F65-8A61-B47BEA5C9A42}" type="presParOf" srcId="{22FB0EE7-B64C-45B1-9D81-4315D548003C}" destId="{4E361781-A6EE-4677-B1B3-665C0DF765F0}" srcOrd="2" destOrd="0" presId="urn:microsoft.com/office/officeart/2005/8/layout/orgChart1"/>
    <dgm:cxn modelId="{456D6BBF-76C5-4353-81F1-7C71113D1C47}" type="presParOf" srcId="{41D6EC77-0354-4BE6-A547-2ACD371DB7B7}" destId="{AF6C67C7-5CBC-4783-AE56-0945038809C4}" srcOrd="8" destOrd="0" presId="urn:microsoft.com/office/officeart/2005/8/layout/orgChart1"/>
    <dgm:cxn modelId="{FAEF21DE-72F9-4982-86E0-BA74A7BE4272}" type="presParOf" srcId="{41D6EC77-0354-4BE6-A547-2ACD371DB7B7}" destId="{EB10146B-9A80-4664-B21F-FE7A826FBECE}" srcOrd="9" destOrd="0" presId="urn:microsoft.com/office/officeart/2005/8/layout/orgChart1"/>
    <dgm:cxn modelId="{419BB974-B2DD-4422-8B5E-39870B818FB8}" type="presParOf" srcId="{EB10146B-9A80-4664-B21F-FE7A826FBECE}" destId="{B59D6E99-7614-4BC5-BE12-97988DB29273}" srcOrd="0" destOrd="0" presId="urn:microsoft.com/office/officeart/2005/8/layout/orgChart1"/>
    <dgm:cxn modelId="{A52F8BC1-0BA1-466B-9BFB-64ACAE0E15A8}" type="presParOf" srcId="{B59D6E99-7614-4BC5-BE12-97988DB29273}" destId="{5AE54677-87EC-4632-BFB0-8B28D88C5F90}" srcOrd="0" destOrd="0" presId="urn:microsoft.com/office/officeart/2005/8/layout/orgChart1"/>
    <dgm:cxn modelId="{BCE26766-14FC-440F-987C-3279EB15E514}" type="presParOf" srcId="{B59D6E99-7614-4BC5-BE12-97988DB29273}" destId="{1D6FF017-F4E4-4BAF-B216-9A6401E6BD18}" srcOrd="1" destOrd="0" presId="urn:microsoft.com/office/officeart/2005/8/layout/orgChart1"/>
    <dgm:cxn modelId="{33D65C95-F8C6-446B-91C4-1FC73F19B01B}" type="presParOf" srcId="{EB10146B-9A80-4664-B21F-FE7A826FBECE}" destId="{C184D06F-7700-4B79-A619-3119BCE0372C}" srcOrd="1" destOrd="0" presId="urn:microsoft.com/office/officeart/2005/8/layout/orgChart1"/>
    <dgm:cxn modelId="{D41B4EDB-3829-4371-B7EC-33CD809B5E69}" type="presParOf" srcId="{EB10146B-9A80-4664-B21F-FE7A826FBECE}" destId="{D1DCD4A0-5F37-45A8-A34D-C1DAA6A17805}" srcOrd="2" destOrd="0" presId="urn:microsoft.com/office/officeart/2005/8/layout/orgChart1"/>
    <dgm:cxn modelId="{25A4F18D-EAFE-4CC2-B079-48FA83E8B77C}" type="presParOf" srcId="{02EFADDB-DF18-4C94-AEC9-EC9CDA3C725F}" destId="{08FC3ED6-070F-41A0-83EC-40EE74E139C0}" srcOrd="2" destOrd="0" presId="urn:microsoft.com/office/officeart/2005/8/layout/orgChart1"/>
    <dgm:cxn modelId="{8AF0D2C2-CE3F-4554-83A5-E1EED26DCE38}" type="presParOf" srcId="{DD167230-914D-482C-B274-D69D00EEF364}" destId="{C9169CF6-7A79-40FB-BFE9-64602DB897B4}" srcOrd="4" destOrd="0" presId="urn:microsoft.com/office/officeart/2005/8/layout/orgChart1"/>
    <dgm:cxn modelId="{B20A1050-5B8E-4EA6-A48E-FD882E0BD8C7}" type="presParOf" srcId="{DD167230-914D-482C-B274-D69D00EEF364}" destId="{CFBD90BF-DF27-47E4-B087-60B70E148B8F}" srcOrd="5" destOrd="0" presId="urn:microsoft.com/office/officeart/2005/8/layout/orgChart1"/>
    <dgm:cxn modelId="{E97E0E7F-9001-4A6F-A94E-085A2BFF049F}" type="presParOf" srcId="{CFBD90BF-DF27-47E4-B087-60B70E148B8F}" destId="{2F15D506-0EEC-4A5D-9ED0-EC86A54D7276}" srcOrd="0" destOrd="0" presId="urn:microsoft.com/office/officeart/2005/8/layout/orgChart1"/>
    <dgm:cxn modelId="{C25F8D8B-DF43-4832-9A9D-8111577F31B8}" type="presParOf" srcId="{2F15D506-0EEC-4A5D-9ED0-EC86A54D7276}" destId="{23129D3F-2FCE-4C31-A2F9-D034BCFC12EF}" srcOrd="0" destOrd="0" presId="urn:microsoft.com/office/officeart/2005/8/layout/orgChart1"/>
    <dgm:cxn modelId="{F8FBA518-A8CD-403A-A87C-8A261E7B0D0E}" type="presParOf" srcId="{2F15D506-0EEC-4A5D-9ED0-EC86A54D7276}" destId="{FB1B4706-0EC7-434B-B7DE-9AD7BAD4B046}" srcOrd="1" destOrd="0" presId="urn:microsoft.com/office/officeart/2005/8/layout/orgChart1"/>
    <dgm:cxn modelId="{1B0B6BE1-F7E8-4CFE-8F6C-3AEA0A614116}" type="presParOf" srcId="{CFBD90BF-DF27-47E4-B087-60B70E148B8F}" destId="{27430265-80CC-4A09-8DAF-E570FA841B65}" srcOrd="1" destOrd="0" presId="urn:microsoft.com/office/officeart/2005/8/layout/orgChart1"/>
    <dgm:cxn modelId="{A6BC781D-EDCB-4EDF-A6CD-122983B86543}" type="presParOf" srcId="{27430265-80CC-4A09-8DAF-E570FA841B65}" destId="{00C45C38-E89E-4EF6-8839-F8A94290E0C4}" srcOrd="0" destOrd="0" presId="urn:microsoft.com/office/officeart/2005/8/layout/orgChart1"/>
    <dgm:cxn modelId="{CB91C7C2-4858-403F-A8A1-922EB310DD7A}" type="presParOf" srcId="{27430265-80CC-4A09-8DAF-E570FA841B65}" destId="{2A705F62-A40C-40E9-9369-C92B7BC85C4E}" srcOrd="1" destOrd="0" presId="urn:microsoft.com/office/officeart/2005/8/layout/orgChart1"/>
    <dgm:cxn modelId="{CD57FD4F-B282-47C0-A910-BB402DD70456}" type="presParOf" srcId="{2A705F62-A40C-40E9-9369-C92B7BC85C4E}" destId="{1CECCEA6-EBA1-453E-BF18-72C15D34A0FC}" srcOrd="0" destOrd="0" presId="urn:microsoft.com/office/officeart/2005/8/layout/orgChart1"/>
    <dgm:cxn modelId="{4E07DE9B-29E4-4C1C-AEEF-3FB54A578ADD}" type="presParOf" srcId="{1CECCEA6-EBA1-453E-BF18-72C15D34A0FC}" destId="{1E768D0D-9F85-4794-ADF9-82B232BF2427}" srcOrd="0" destOrd="0" presId="urn:microsoft.com/office/officeart/2005/8/layout/orgChart1"/>
    <dgm:cxn modelId="{6D0D3BFD-E452-426A-8B87-3F9984376E38}" type="presParOf" srcId="{1CECCEA6-EBA1-453E-BF18-72C15D34A0FC}" destId="{C757AD42-CEE9-458A-815C-F1E76A697194}" srcOrd="1" destOrd="0" presId="urn:microsoft.com/office/officeart/2005/8/layout/orgChart1"/>
    <dgm:cxn modelId="{12A3942F-3518-4222-9A60-9C7CC98F2507}" type="presParOf" srcId="{2A705F62-A40C-40E9-9369-C92B7BC85C4E}" destId="{41B63B3E-719B-45E1-9D2F-DE7E9BDED663}" srcOrd="1" destOrd="0" presId="urn:microsoft.com/office/officeart/2005/8/layout/orgChart1"/>
    <dgm:cxn modelId="{474BCD65-F51E-459C-A51C-0F69A6161A30}" type="presParOf" srcId="{2A705F62-A40C-40E9-9369-C92B7BC85C4E}" destId="{E8DA13D4-23F9-4016-B3DE-86F769BDAEBE}" srcOrd="2" destOrd="0" presId="urn:microsoft.com/office/officeart/2005/8/layout/orgChart1"/>
    <dgm:cxn modelId="{E2A7A8DB-4963-480A-98E1-73EC830597C2}" type="presParOf" srcId="{27430265-80CC-4A09-8DAF-E570FA841B65}" destId="{58B2EFAA-6BB5-4197-9D12-87DEA80FF43E}" srcOrd="2" destOrd="0" presId="urn:microsoft.com/office/officeart/2005/8/layout/orgChart1"/>
    <dgm:cxn modelId="{E8F10CF5-62FB-41C3-92F5-7A9E355A5C0F}" type="presParOf" srcId="{27430265-80CC-4A09-8DAF-E570FA841B65}" destId="{3E293DB9-8694-45FE-9162-3B3BEC87C9F7}" srcOrd="3" destOrd="0" presId="urn:microsoft.com/office/officeart/2005/8/layout/orgChart1"/>
    <dgm:cxn modelId="{574E89E4-A8BC-4F78-8B6B-F11954AC5153}" type="presParOf" srcId="{3E293DB9-8694-45FE-9162-3B3BEC87C9F7}" destId="{09ACAAFE-2EA8-482D-9F21-7C14369B8438}" srcOrd="0" destOrd="0" presId="urn:microsoft.com/office/officeart/2005/8/layout/orgChart1"/>
    <dgm:cxn modelId="{1008C5D0-03A3-4D81-9A5A-4497BCCD2DC6}" type="presParOf" srcId="{09ACAAFE-2EA8-482D-9F21-7C14369B8438}" destId="{F96A2A5B-8960-487F-BDF7-87547D1A0087}" srcOrd="0" destOrd="0" presId="urn:microsoft.com/office/officeart/2005/8/layout/orgChart1"/>
    <dgm:cxn modelId="{E0E5C960-E5E2-40B8-ACB6-79BB08EC784E}" type="presParOf" srcId="{09ACAAFE-2EA8-482D-9F21-7C14369B8438}" destId="{5EFCCB48-E44E-4C31-8587-68A882A75490}" srcOrd="1" destOrd="0" presId="urn:microsoft.com/office/officeart/2005/8/layout/orgChart1"/>
    <dgm:cxn modelId="{C165C962-460D-4421-9B9F-2EBA2F382F72}" type="presParOf" srcId="{3E293DB9-8694-45FE-9162-3B3BEC87C9F7}" destId="{AF5F1A59-E849-45F4-822D-F177EDD0FB65}" srcOrd="1" destOrd="0" presId="urn:microsoft.com/office/officeart/2005/8/layout/orgChart1"/>
    <dgm:cxn modelId="{DA775DB0-D373-4543-AD4F-278D4CE77271}" type="presParOf" srcId="{3E293DB9-8694-45FE-9162-3B3BEC87C9F7}" destId="{29F2C73C-0205-4EE7-9CB3-6CF0A3ECA6D8}" srcOrd="2" destOrd="0" presId="urn:microsoft.com/office/officeart/2005/8/layout/orgChart1"/>
    <dgm:cxn modelId="{E88298BB-6736-44CC-8635-7855FF97A6B0}" type="presParOf" srcId="{27430265-80CC-4A09-8DAF-E570FA841B65}" destId="{4486240D-C417-48BE-8727-72D43103CD45}" srcOrd="4" destOrd="0" presId="urn:microsoft.com/office/officeart/2005/8/layout/orgChart1"/>
    <dgm:cxn modelId="{573126E3-63F6-4D28-BF1A-63769AD3B828}" type="presParOf" srcId="{27430265-80CC-4A09-8DAF-E570FA841B65}" destId="{A17E52E1-863C-43A3-A930-9917B231B17E}" srcOrd="5" destOrd="0" presId="urn:microsoft.com/office/officeart/2005/8/layout/orgChart1"/>
    <dgm:cxn modelId="{D6D3E076-3C30-42A8-A799-A75DC3B71690}" type="presParOf" srcId="{A17E52E1-863C-43A3-A930-9917B231B17E}" destId="{53784F8F-BA85-4916-80FC-5A20D16B2E12}" srcOrd="0" destOrd="0" presId="urn:microsoft.com/office/officeart/2005/8/layout/orgChart1"/>
    <dgm:cxn modelId="{DE8AA5F1-FDB2-418E-B11D-3996F09BE1B1}" type="presParOf" srcId="{53784F8F-BA85-4916-80FC-5A20D16B2E12}" destId="{5B2E8C53-CD2E-4D9A-A88B-8E81DAF2FFA8}" srcOrd="0" destOrd="0" presId="urn:microsoft.com/office/officeart/2005/8/layout/orgChart1"/>
    <dgm:cxn modelId="{49FDBC9B-BDD1-460B-972C-D426B36F222F}" type="presParOf" srcId="{53784F8F-BA85-4916-80FC-5A20D16B2E12}" destId="{813B0588-3CE6-4DD9-A152-715971A07810}" srcOrd="1" destOrd="0" presId="urn:microsoft.com/office/officeart/2005/8/layout/orgChart1"/>
    <dgm:cxn modelId="{2D0598AB-59F7-4D27-B8D4-BDDA5EFBBD5F}" type="presParOf" srcId="{A17E52E1-863C-43A3-A930-9917B231B17E}" destId="{7D0FE92E-2DC4-43B7-B146-C9E60A17EED8}" srcOrd="1" destOrd="0" presId="urn:microsoft.com/office/officeart/2005/8/layout/orgChart1"/>
    <dgm:cxn modelId="{9AF61C42-B695-4082-978E-A59DC2FA522E}" type="presParOf" srcId="{A17E52E1-863C-43A3-A930-9917B231B17E}" destId="{D9E18394-8DB9-4D94-A20A-27D696F5ADCA}" srcOrd="2" destOrd="0" presId="urn:microsoft.com/office/officeart/2005/8/layout/orgChart1"/>
    <dgm:cxn modelId="{CF7AF600-D042-4E67-A963-29CD28F38C74}" type="presParOf" srcId="{27430265-80CC-4A09-8DAF-E570FA841B65}" destId="{C35ACABD-8811-4058-BE7B-A3830F9E30A6}" srcOrd="6" destOrd="0" presId="urn:microsoft.com/office/officeart/2005/8/layout/orgChart1"/>
    <dgm:cxn modelId="{C1E9535B-6E3F-476D-BF8D-5BA41D9D3B84}" type="presParOf" srcId="{27430265-80CC-4A09-8DAF-E570FA841B65}" destId="{B58E7C73-517A-4D0A-9BF1-D51D51C4FE24}" srcOrd="7" destOrd="0" presId="urn:microsoft.com/office/officeart/2005/8/layout/orgChart1"/>
    <dgm:cxn modelId="{38786D2F-5A62-48BD-9916-08B3CBBD21E2}" type="presParOf" srcId="{B58E7C73-517A-4D0A-9BF1-D51D51C4FE24}" destId="{EB5E84FB-8442-419E-8720-D5A00D86E9FA}" srcOrd="0" destOrd="0" presId="urn:microsoft.com/office/officeart/2005/8/layout/orgChart1"/>
    <dgm:cxn modelId="{65E854F2-600D-49CA-BD75-9EF3625D5401}" type="presParOf" srcId="{EB5E84FB-8442-419E-8720-D5A00D86E9FA}" destId="{A4817B83-E233-4A52-BCC7-DE8165A5D955}" srcOrd="0" destOrd="0" presId="urn:microsoft.com/office/officeart/2005/8/layout/orgChart1"/>
    <dgm:cxn modelId="{DBEB8760-FE7F-4ED2-B5E1-D407D9BA14D1}" type="presParOf" srcId="{EB5E84FB-8442-419E-8720-D5A00D86E9FA}" destId="{F35F84AA-E274-489D-B565-E0E4F1797339}" srcOrd="1" destOrd="0" presId="urn:microsoft.com/office/officeart/2005/8/layout/orgChart1"/>
    <dgm:cxn modelId="{74D7C3D2-A6B8-4C1B-A4FC-F28359AA75FA}" type="presParOf" srcId="{B58E7C73-517A-4D0A-9BF1-D51D51C4FE24}" destId="{E1778309-8ACE-4355-A5F1-E628619DB129}" srcOrd="1" destOrd="0" presId="urn:microsoft.com/office/officeart/2005/8/layout/orgChart1"/>
    <dgm:cxn modelId="{D6220C25-975A-4CB3-A560-45DCCC99362C}" type="presParOf" srcId="{B58E7C73-517A-4D0A-9BF1-D51D51C4FE24}" destId="{4DCA66DA-105C-4DD9-A2D4-0AC6B21447EE}" srcOrd="2" destOrd="0" presId="urn:microsoft.com/office/officeart/2005/8/layout/orgChart1"/>
    <dgm:cxn modelId="{1F6F5867-DDC8-4093-9E93-E3AF2F3A62C0}" type="presParOf" srcId="{CFBD90BF-DF27-47E4-B087-60B70E148B8F}" destId="{B30471ED-64BF-4B73-B4D4-38D62C15A4E7}" srcOrd="2" destOrd="0" presId="urn:microsoft.com/office/officeart/2005/8/layout/orgChart1"/>
    <dgm:cxn modelId="{1226C230-2AF1-4A02-BC5D-EB1F0F78DB5B}" type="presParOf" srcId="{DD167230-914D-482C-B274-D69D00EEF364}" destId="{08427C60-0DE7-4ACA-A2E4-1683AE42F735}" srcOrd="6" destOrd="0" presId="urn:microsoft.com/office/officeart/2005/8/layout/orgChart1"/>
    <dgm:cxn modelId="{E1CB9DF1-48D6-4277-9C93-C8A640CA4C04}" type="presParOf" srcId="{DD167230-914D-482C-B274-D69D00EEF364}" destId="{7E159DBB-9397-46C0-A7B2-2E5B1FDA981D}" srcOrd="7" destOrd="0" presId="urn:microsoft.com/office/officeart/2005/8/layout/orgChart1"/>
    <dgm:cxn modelId="{9D011C4B-EE1A-4212-8173-E82E8E0FD140}" type="presParOf" srcId="{7E159DBB-9397-46C0-A7B2-2E5B1FDA981D}" destId="{29E9E275-39AA-4EAC-9DE3-496F06CEBF63}" srcOrd="0" destOrd="0" presId="urn:microsoft.com/office/officeart/2005/8/layout/orgChart1"/>
    <dgm:cxn modelId="{BAB21E30-BDF7-4B65-BC11-62F4835ED5BC}" type="presParOf" srcId="{29E9E275-39AA-4EAC-9DE3-496F06CEBF63}" destId="{66FBFC02-2796-4375-93FD-368A54FD9C63}" srcOrd="0" destOrd="0" presId="urn:microsoft.com/office/officeart/2005/8/layout/orgChart1"/>
    <dgm:cxn modelId="{71888C57-43F5-4390-A8BA-DAE1C87F9370}" type="presParOf" srcId="{29E9E275-39AA-4EAC-9DE3-496F06CEBF63}" destId="{40B33893-AA78-411D-B679-98377A29E57D}" srcOrd="1" destOrd="0" presId="urn:microsoft.com/office/officeart/2005/8/layout/orgChart1"/>
    <dgm:cxn modelId="{42B89598-5A31-41FC-A849-4FC903F0438D}" type="presParOf" srcId="{7E159DBB-9397-46C0-A7B2-2E5B1FDA981D}" destId="{0DFB975C-6647-43FC-B94F-A41ECDD53E0A}" srcOrd="1" destOrd="0" presId="urn:microsoft.com/office/officeart/2005/8/layout/orgChart1"/>
    <dgm:cxn modelId="{FC686F30-2F11-49FC-AB79-DC9D02DB44D5}" type="presParOf" srcId="{0DFB975C-6647-43FC-B94F-A41ECDD53E0A}" destId="{8E8C5802-B179-4D01-A0EC-57EC5D1FD10B}" srcOrd="0" destOrd="0" presId="urn:microsoft.com/office/officeart/2005/8/layout/orgChart1"/>
    <dgm:cxn modelId="{CA13CF35-19E7-49D5-8710-5C6FF0CEFD18}" type="presParOf" srcId="{0DFB975C-6647-43FC-B94F-A41ECDD53E0A}" destId="{CE598839-CF91-4FAD-8D01-D7247DE95FBB}" srcOrd="1" destOrd="0" presId="urn:microsoft.com/office/officeart/2005/8/layout/orgChart1"/>
    <dgm:cxn modelId="{B20CB5CA-F50F-4AFC-8BED-CF8179620290}" type="presParOf" srcId="{CE598839-CF91-4FAD-8D01-D7247DE95FBB}" destId="{54A6E999-B6C2-4E3B-BAFC-05EB488D7586}" srcOrd="0" destOrd="0" presId="urn:microsoft.com/office/officeart/2005/8/layout/orgChart1"/>
    <dgm:cxn modelId="{D8161A2C-7299-47FB-8AF3-11EC6201698C}" type="presParOf" srcId="{54A6E999-B6C2-4E3B-BAFC-05EB488D7586}" destId="{44561EA2-2DF1-40A0-BE9B-789B07809E68}" srcOrd="0" destOrd="0" presId="urn:microsoft.com/office/officeart/2005/8/layout/orgChart1"/>
    <dgm:cxn modelId="{6FC3B295-CBDC-4011-B06F-90C9E7E49EBE}" type="presParOf" srcId="{54A6E999-B6C2-4E3B-BAFC-05EB488D7586}" destId="{F88B9986-49DB-407E-8132-E3F81B0EB978}" srcOrd="1" destOrd="0" presId="urn:microsoft.com/office/officeart/2005/8/layout/orgChart1"/>
    <dgm:cxn modelId="{C2F40C0E-B03B-4ABB-B6B3-01B35F699E37}" type="presParOf" srcId="{CE598839-CF91-4FAD-8D01-D7247DE95FBB}" destId="{640D0ACF-36BF-4A59-9BC6-C81C94C0BC5C}" srcOrd="1" destOrd="0" presId="urn:microsoft.com/office/officeart/2005/8/layout/orgChart1"/>
    <dgm:cxn modelId="{7820534A-DBC7-4E1E-B6B4-69D12A582D43}" type="presParOf" srcId="{CE598839-CF91-4FAD-8D01-D7247DE95FBB}" destId="{F74BAC26-898A-4DF4-BF8C-CAEAF7FB1074}" srcOrd="2" destOrd="0" presId="urn:microsoft.com/office/officeart/2005/8/layout/orgChart1"/>
    <dgm:cxn modelId="{F308029E-AC7F-4EC3-B987-C4108DCFD697}" type="presParOf" srcId="{0DFB975C-6647-43FC-B94F-A41ECDD53E0A}" destId="{8ACE24E3-909B-4237-82E8-89F05AEC4791}" srcOrd="2" destOrd="0" presId="urn:microsoft.com/office/officeart/2005/8/layout/orgChart1"/>
    <dgm:cxn modelId="{E9572149-45B0-491C-A2D5-2950B9F559EC}" type="presParOf" srcId="{0DFB975C-6647-43FC-B94F-A41ECDD53E0A}" destId="{B94852A7-4221-408C-B176-191DF00D9EEA}" srcOrd="3" destOrd="0" presId="urn:microsoft.com/office/officeart/2005/8/layout/orgChart1"/>
    <dgm:cxn modelId="{4DEA3D67-48B8-45BC-9FC9-613F877A8BEF}" type="presParOf" srcId="{B94852A7-4221-408C-B176-191DF00D9EEA}" destId="{9D543063-F360-4BEF-AE4C-8CFB7CBFE905}" srcOrd="0" destOrd="0" presId="urn:microsoft.com/office/officeart/2005/8/layout/orgChart1"/>
    <dgm:cxn modelId="{4A7E5B36-5025-4B77-A8EC-32ED21826ADD}" type="presParOf" srcId="{9D543063-F360-4BEF-AE4C-8CFB7CBFE905}" destId="{64207798-002D-49D9-B941-F648AB618004}" srcOrd="0" destOrd="0" presId="urn:microsoft.com/office/officeart/2005/8/layout/orgChart1"/>
    <dgm:cxn modelId="{D10B27DD-1CFD-4A35-A69A-B4291237408B}" type="presParOf" srcId="{9D543063-F360-4BEF-AE4C-8CFB7CBFE905}" destId="{CDA67BD0-C6F8-438B-A2D5-823BAFA6DED3}" srcOrd="1" destOrd="0" presId="urn:microsoft.com/office/officeart/2005/8/layout/orgChart1"/>
    <dgm:cxn modelId="{7F5B4E05-9505-424A-9922-6DAF9CEE3DD3}" type="presParOf" srcId="{B94852A7-4221-408C-B176-191DF00D9EEA}" destId="{D1C6EE1A-D68A-4B7C-B5DF-8B1755F1C4B8}" srcOrd="1" destOrd="0" presId="urn:microsoft.com/office/officeart/2005/8/layout/orgChart1"/>
    <dgm:cxn modelId="{C6E3ED5B-8F24-46A5-83CE-806C5767D9D1}" type="presParOf" srcId="{B94852A7-4221-408C-B176-191DF00D9EEA}" destId="{4115F184-FF92-4475-A548-D6F9C37EEDF5}" srcOrd="2" destOrd="0" presId="urn:microsoft.com/office/officeart/2005/8/layout/orgChart1"/>
    <dgm:cxn modelId="{F11D3987-7FFB-4038-9653-8AC92408114E}" type="presParOf" srcId="{0DFB975C-6647-43FC-B94F-A41ECDD53E0A}" destId="{73F0B6C7-A270-44F3-BEE5-BEF6606BD2C0}" srcOrd="4" destOrd="0" presId="urn:microsoft.com/office/officeart/2005/8/layout/orgChart1"/>
    <dgm:cxn modelId="{E7D8254D-159D-4591-8C38-A863E052A2D6}" type="presParOf" srcId="{0DFB975C-6647-43FC-B94F-A41ECDD53E0A}" destId="{81D89F4C-428F-45D3-A159-F47605356A61}" srcOrd="5" destOrd="0" presId="urn:microsoft.com/office/officeart/2005/8/layout/orgChart1"/>
    <dgm:cxn modelId="{C097E88C-069C-424D-9E70-BD8B09D09EA4}" type="presParOf" srcId="{81D89F4C-428F-45D3-A159-F47605356A61}" destId="{2BE92B4B-CD4F-477D-A62F-EE419C208C7D}" srcOrd="0" destOrd="0" presId="urn:microsoft.com/office/officeart/2005/8/layout/orgChart1"/>
    <dgm:cxn modelId="{AFE225BA-BDD4-43C6-A93C-350F83709875}" type="presParOf" srcId="{2BE92B4B-CD4F-477D-A62F-EE419C208C7D}" destId="{3F1128A6-0C45-4FE2-913F-2824680052B0}" srcOrd="0" destOrd="0" presId="urn:microsoft.com/office/officeart/2005/8/layout/orgChart1"/>
    <dgm:cxn modelId="{E64DFD7E-4A2C-439C-A103-932FDE8CBC9D}" type="presParOf" srcId="{2BE92B4B-CD4F-477D-A62F-EE419C208C7D}" destId="{E5971BC3-6E01-4D5B-8700-5074BC0C61B8}" srcOrd="1" destOrd="0" presId="urn:microsoft.com/office/officeart/2005/8/layout/orgChart1"/>
    <dgm:cxn modelId="{FEE5BC98-0F41-4D83-BB48-E377D95ADCF4}" type="presParOf" srcId="{81D89F4C-428F-45D3-A159-F47605356A61}" destId="{071CA784-93C7-473B-BD12-D5186F5374A0}" srcOrd="1" destOrd="0" presId="urn:microsoft.com/office/officeart/2005/8/layout/orgChart1"/>
    <dgm:cxn modelId="{EE7EC2ED-3F70-41E3-AE1D-938B25DA0ADF}" type="presParOf" srcId="{81D89F4C-428F-45D3-A159-F47605356A61}" destId="{4E4C4185-C63F-4180-A2B9-6B95C87FBDED}" srcOrd="2" destOrd="0" presId="urn:microsoft.com/office/officeart/2005/8/layout/orgChart1"/>
    <dgm:cxn modelId="{43423168-AAAB-49C6-B885-1681B5822FB5}" type="presParOf" srcId="{0DFB975C-6647-43FC-B94F-A41ECDD53E0A}" destId="{DB816BBD-BBF0-4A8E-B069-8B03C23FF224}" srcOrd="6" destOrd="0" presId="urn:microsoft.com/office/officeart/2005/8/layout/orgChart1"/>
    <dgm:cxn modelId="{BDDE2315-8FB5-426A-A293-1CF7E9D3A1FB}" type="presParOf" srcId="{0DFB975C-6647-43FC-B94F-A41ECDD53E0A}" destId="{5FFABD8A-39B0-40D0-A486-081F2F1FD380}" srcOrd="7" destOrd="0" presId="urn:microsoft.com/office/officeart/2005/8/layout/orgChart1"/>
    <dgm:cxn modelId="{DA30765F-CEC9-4859-9E21-3D253B814113}" type="presParOf" srcId="{5FFABD8A-39B0-40D0-A486-081F2F1FD380}" destId="{1A208B0B-1F6E-4CE0-B593-7701835C5F3E}" srcOrd="0" destOrd="0" presId="urn:microsoft.com/office/officeart/2005/8/layout/orgChart1"/>
    <dgm:cxn modelId="{1008B0A0-355A-4DE5-8FE7-E620E76651C1}" type="presParOf" srcId="{1A208B0B-1F6E-4CE0-B593-7701835C5F3E}" destId="{F7DD036B-3F41-4FA3-8795-3C8627E5FD46}" srcOrd="0" destOrd="0" presId="urn:microsoft.com/office/officeart/2005/8/layout/orgChart1"/>
    <dgm:cxn modelId="{81623130-6E10-4009-BD83-FA6D31F5715F}" type="presParOf" srcId="{1A208B0B-1F6E-4CE0-B593-7701835C5F3E}" destId="{CE0C34B6-9F23-46F3-9BF2-95CC543F1156}" srcOrd="1" destOrd="0" presId="urn:microsoft.com/office/officeart/2005/8/layout/orgChart1"/>
    <dgm:cxn modelId="{B4421896-CBFA-4EC4-B314-198DA285ADF5}" type="presParOf" srcId="{5FFABD8A-39B0-40D0-A486-081F2F1FD380}" destId="{169D5DE8-7BC3-406E-A7A5-F2811A1DC3D9}" srcOrd="1" destOrd="0" presId="urn:microsoft.com/office/officeart/2005/8/layout/orgChart1"/>
    <dgm:cxn modelId="{C2AE1A6A-AC16-4728-B48A-81FE7278F2AA}" type="presParOf" srcId="{5FFABD8A-39B0-40D0-A486-081F2F1FD380}" destId="{61336D32-9EC8-4BD7-AECD-690AAF80DBA3}" srcOrd="2" destOrd="0" presId="urn:microsoft.com/office/officeart/2005/8/layout/orgChart1"/>
    <dgm:cxn modelId="{2CF46B40-A05A-4FC0-9504-4223914C6D01}" type="presParOf" srcId="{7E159DBB-9397-46C0-A7B2-2E5B1FDA981D}" destId="{75248E04-4282-4C70-826C-A4A5B2596E01}" srcOrd="2" destOrd="0" presId="urn:microsoft.com/office/officeart/2005/8/layout/orgChart1"/>
    <dgm:cxn modelId="{83929523-FF56-485F-AE8F-0AD7F5C9893E}" type="presParOf" srcId="{DD167230-914D-482C-B274-D69D00EEF364}" destId="{74C82096-1F76-4FC5-854D-76F954A89CF7}" srcOrd="8" destOrd="0" presId="urn:microsoft.com/office/officeart/2005/8/layout/orgChart1"/>
    <dgm:cxn modelId="{DE60C002-3935-4B38-9EF7-6AEDECE3FC8B}" type="presParOf" srcId="{DD167230-914D-482C-B274-D69D00EEF364}" destId="{2097A6D2-5C9D-4AFC-B5CE-9951799420B4}" srcOrd="9" destOrd="0" presId="urn:microsoft.com/office/officeart/2005/8/layout/orgChart1"/>
    <dgm:cxn modelId="{29ADA210-178E-46B9-BD5C-C5CE41D5894E}" type="presParOf" srcId="{2097A6D2-5C9D-4AFC-B5CE-9951799420B4}" destId="{C9C35A79-DAA4-4CC0-84AF-FF0FF76D92BE}" srcOrd="0" destOrd="0" presId="urn:microsoft.com/office/officeart/2005/8/layout/orgChart1"/>
    <dgm:cxn modelId="{EEF4414F-DC6C-4049-B666-DDF6E2833AB0}" type="presParOf" srcId="{C9C35A79-DAA4-4CC0-84AF-FF0FF76D92BE}" destId="{669C7371-CB88-4466-8B1F-80EB812E0D2A}" srcOrd="0" destOrd="0" presId="urn:microsoft.com/office/officeart/2005/8/layout/orgChart1"/>
    <dgm:cxn modelId="{2936FDCD-4514-45AB-9683-823F1E7BC20C}" type="presParOf" srcId="{C9C35A79-DAA4-4CC0-84AF-FF0FF76D92BE}" destId="{2DE52F4E-1E80-42FE-9124-42517CE6EE99}" srcOrd="1" destOrd="0" presId="urn:microsoft.com/office/officeart/2005/8/layout/orgChart1"/>
    <dgm:cxn modelId="{E7895ECE-999A-4FE2-A5E9-35C44FACCDBF}" type="presParOf" srcId="{2097A6D2-5C9D-4AFC-B5CE-9951799420B4}" destId="{70AAB1AF-C905-4672-B639-528619157991}" srcOrd="1" destOrd="0" presId="urn:microsoft.com/office/officeart/2005/8/layout/orgChart1"/>
    <dgm:cxn modelId="{F4CE2955-E019-4499-B861-0B028999B69B}" type="presParOf" srcId="{70AAB1AF-C905-4672-B639-528619157991}" destId="{3AAF6333-DE7A-4ED0-A72D-63DF5D93A3CB}" srcOrd="0" destOrd="0" presId="urn:microsoft.com/office/officeart/2005/8/layout/orgChart1"/>
    <dgm:cxn modelId="{9480CDC7-004E-4FBC-876B-8092DD86EE76}" type="presParOf" srcId="{70AAB1AF-C905-4672-B639-528619157991}" destId="{AE7D92EE-B678-4554-A603-059A13C1CD56}" srcOrd="1" destOrd="0" presId="urn:microsoft.com/office/officeart/2005/8/layout/orgChart1"/>
    <dgm:cxn modelId="{6C91F192-A4C3-4269-888A-38BF267EBAA8}" type="presParOf" srcId="{AE7D92EE-B678-4554-A603-059A13C1CD56}" destId="{5B760D8F-BFEC-4011-846B-4890C81A43A5}" srcOrd="0" destOrd="0" presId="urn:microsoft.com/office/officeart/2005/8/layout/orgChart1"/>
    <dgm:cxn modelId="{3AF94431-96F5-442A-8D51-9ED53323DBB2}" type="presParOf" srcId="{5B760D8F-BFEC-4011-846B-4890C81A43A5}" destId="{9A9E121B-3B0F-40F6-8932-8982E9F5E380}" srcOrd="0" destOrd="0" presId="urn:microsoft.com/office/officeart/2005/8/layout/orgChart1"/>
    <dgm:cxn modelId="{93FEB183-7B44-4BC6-B6A4-876D3EDB8C20}" type="presParOf" srcId="{5B760D8F-BFEC-4011-846B-4890C81A43A5}" destId="{DE97429F-91FD-48AE-B99C-4DFC9348ACC5}" srcOrd="1" destOrd="0" presId="urn:microsoft.com/office/officeart/2005/8/layout/orgChart1"/>
    <dgm:cxn modelId="{4F3EC168-D94B-4D6D-BD14-13678A8DED76}" type="presParOf" srcId="{AE7D92EE-B678-4554-A603-059A13C1CD56}" destId="{359DF4B5-2727-4924-A914-4145E4174764}" srcOrd="1" destOrd="0" presId="urn:microsoft.com/office/officeart/2005/8/layout/orgChart1"/>
    <dgm:cxn modelId="{DB4FA0D1-15CE-4102-A95F-E98FE7D0B39D}" type="presParOf" srcId="{AE7D92EE-B678-4554-A603-059A13C1CD56}" destId="{FE96F6B1-9963-4630-872E-34E1DEDCB02F}" srcOrd="2" destOrd="0" presId="urn:microsoft.com/office/officeart/2005/8/layout/orgChart1"/>
    <dgm:cxn modelId="{30AA9E73-4383-4BA3-9DDC-9E58E61D951F}" type="presParOf" srcId="{70AAB1AF-C905-4672-B639-528619157991}" destId="{7A822417-BC18-470A-85E2-8CEA883DE407}" srcOrd="2" destOrd="0" presId="urn:microsoft.com/office/officeart/2005/8/layout/orgChart1"/>
    <dgm:cxn modelId="{C2F207AA-2B0F-4DCB-956A-80E5B5070A6F}" type="presParOf" srcId="{70AAB1AF-C905-4672-B639-528619157991}" destId="{34106D7C-09A5-446B-AD41-C3232F07A3B1}" srcOrd="3" destOrd="0" presId="urn:microsoft.com/office/officeart/2005/8/layout/orgChart1"/>
    <dgm:cxn modelId="{BF57EBFD-B4AC-468F-AEE2-B42BA4FC0FDB}" type="presParOf" srcId="{34106D7C-09A5-446B-AD41-C3232F07A3B1}" destId="{3FDB7A45-C044-43DF-9E51-B740E9E828A1}" srcOrd="0" destOrd="0" presId="urn:microsoft.com/office/officeart/2005/8/layout/orgChart1"/>
    <dgm:cxn modelId="{4B2172C2-8A1A-471C-88B3-1CF855BFF563}" type="presParOf" srcId="{3FDB7A45-C044-43DF-9E51-B740E9E828A1}" destId="{981D1E29-2C11-408E-93F8-06A2DC7DCF96}" srcOrd="0" destOrd="0" presId="urn:microsoft.com/office/officeart/2005/8/layout/orgChart1"/>
    <dgm:cxn modelId="{E4554471-F821-48F9-8C8B-9A180F054E71}" type="presParOf" srcId="{3FDB7A45-C044-43DF-9E51-B740E9E828A1}" destId="{BAE3E000-EC59-467D-A3FB-89FEBFD17638}" srcOrd="1" destOrd="0" presId="urn:microsoft.com/office/officeart/2005/8/layout/orgChart1"/>
    <dgm:cxn modelId="{28BD9EDC-D6C0-436C-9CC9-BCE63C8D6C6B}" type="presParOf" srcId="{34106D7C-09A5-446B-AD41-C3232F07A3B1}" destId="{188D2142-2AC6-4EAA-9648-C65186C21AB0}" srcOrd="1" destOrd="0" presId="urn:microsoft.com/office/officeart/2005/8/layout/orgChart1"/>
    <dgm:cxn modelId="{A2837084-610C-427E-90BD-4CEC40439D63}" type="presParOf" srcId="{34106D7C-09A5-446B-AD41-C3232F07A3B1}" destId="{8727C26A-DDBA-4D98-98ED-9F5A97D10DBC}" srcOrd="2" destOrd="0" presId="urn:microsoft.com/office/officeart/2005/8/layout/orgChart1"/>
    <dgm:cxn modelId="{D40EFBCE-595D-4D13-B8D7-6A33AAEFB1AE}" type="presParOf" srcId="{70AAB1AF-C905-4672-B639-528619157991}" destId="{5DC171DA-6DCD-478C-8ECA-2839E092D828}" srcOrd="4" destOrd="0" presId="urn:microsoft.com/office/officeart/2005/8/layout/orgChart1"/>
    <dgm:cxn modelId="{581090E6-EB88-49C3-9A7C-4AAE3165C27F}" type="presParOf" srcId="{70AAB1AF-C905-4672-B639-528619157991}" destId="{DEDDAA0C-CB36-4FA7-9698-3E089B55780C}" srcOrd="5" destOrd="0" presId="urn:microsoft.com/office/officeart/2005/8/layout/orgChart1"/>
    <dgm:cxn modelId="{1E59DA61-BB8B-4987-8371-47F6537BA19E}" type="presParOf" srcId="{DEDDAA0C-CB36-4FA7-9698-3E089B55780C}" destId="{136D013F-0C94-4C22-9E7D-B33AA01735D7}" srcOrd="0" destOrd="0" presId="urn:microsoft.com/office/officeart/2005/8/layout/orgChart1"/>
    <dgm:cxn modelId="{3E43855C-BE2D-4C0A-8E7D-9F3D8188BDFC}" type="presParOf" srcId="{136D013F-0C94-4C22-9E7D-B33AA01735D7}" destId="{847C1C3E-F51B-4B8B-B9FE-503288CB45F9}" srcOrd="0" destOrd="0" presId="urn:microsoft.com/office/officeart/2005/8/layout/orgChart1"/>
    <dgm:cxn modelId="{54C38248-8588-4798-BE99-26B06E866104}" type="presParOf" srcId="{136D013F-0C94-4C22-9E7D-B33AA01735D7}" destId="{6BAFF3CA-DB62-4867-9730-1F38B5D86463}" srcOrd="1" destOrd="0" presId="urn:microsoft.com/office/officeart/2005/8/layout/orgChart1"/>
    <dgm:cxn modelId="{BBE4F166-82EE-449B-AD44-74639CEB0BC9}" type="presParOf" srcId="{DEDDAA0C-CB36-4FA7-9698-3E089B55780C}" destId="{F14F94FB-CB6F-4475-B4E5-741A0131391F}" srcOrd="1" destOrd="0" presId="urn:microsoft.com/office/officeart/2005/8/layout/orgChart1"/>
    <dgm:cxn modelId="{85D7C95E-F58F-4A5A-80BF-1E50B9CE12CA}" type="presParOf" srcId="{DEDDAA0C-CB36-4FA7-9698-3E089B55780C}" destId="{05B32B5B-F59C-4E04-AEF8-76D0F6A89CD5}" srcOrd="2" destOrd="0" presId="urn:microsoft.com/office/officeart/2005/8/layout/orgChart1"/>
    <dgm:cxn modelId="{B3975116-163D-4738-9DE3-EA253CF4DFE1}" type="presParOf" srcId="{70AAB1AF-C905-4672-B639-528619157991}" destId="{31744EC3-0978-4FE3-98B1-6E812DB457CD}" srcOrd="6" destOrd="0" presId="urn:microsoft.com/office/officeart/2005/8/layout/orgChart1"/>
    <dgm:cxn modelId="{94287F4D-6198-4DA2-8BA1-D966F2DBAE85}" type="presParOf" srcId="{70AAB1AF-C905-4672-B639-528619157991}" destId="{4D999A0F-BD8F-4373-83C7-5F38CB92D5D8}" srcOrd="7" destOrd="0" presId="urn:microsoft.com/office/officeart/2005/8/layout/orgChart1"/>
    <dgm:cxn modelId="{26A91E62-D234-4AB3-BB82-64857A7BCE55}" type="presParOf" srcId="{4D999A0F-BD8F-4373-83C7-5F38CB92D5D8}" destId="{84CAD143-E497-4107-A3A2-3B74BC5C1628}" srcOrd="0" destOrd="0" presId="urn:microsoft.com/office/officeart/2005/8/layout/orgChart1"/>
    <dgm:cxn modelId="{3D4443C6-5287-46B8-B42C-3F97B01407CC}" type="presParOf" srcId="{84CAD143-E497-4107-A3A2-3B74BC5C1628}" destId="{3E498AE8-17E7-4150-BE44-58622081BCF8}" srcOrd="0" destOrd="0" presId="urn:microsoft.com/office/officeart/2005/8/layout/orgChart1"/>
    <dgm:cxn modelId="{7219E276-FD76-445F-9D7A-223F61628274}" type="presParOf" srcId="{84CAD143-E497-4107-A3A2-3B74BC5C1628}" destId="{697C1A8D-A00E-4FAF-8D04-34795DFB86B1}" srcOrd="1" destOrd="0" presId="urn:microsoft.com/office/officeart/2005/8/layout/orgChart1"/>
    <dgm:cxn modelId="{96D98EA6-CC02-44AD-B03F-FE2D0120652D}" type="presParOf" srcId="{4D999A0F-BD8F-4373-83C7-5F38CB92D5D8}" destId="{7D6F90F0-6FD7-4A4B-9D91-ECCC852ECBA6}" srcOrd="1" destOrd="0" presId="urn:microsoft.com/office/officeart/2005/8/layout/orgChart1"/>
    <dgm:cxn modelId="{E111D61C-7C35-46E1-A126-1D797E9B9E09}" type="presParOf" srcId="{4D999A0F-BD8F-4373-83C7-5F38CB92D5D8}" destId="{CECFBB48-D647-41BF-B195-3D8EEBA73CBB}" srcOrd="2" destOrd="0" presId="urn:microsoft.com/office/officeart/2005/8/layout/orgChart1"/>
    <dgm:cxn modelId="{43F58D94-16D9-4C07-ACB8-E8AEC74605BA}" type="presParOf" srcId="{2097A6D2-5C9D-4AFC-B5CE-9951799420B4}" destId="{0BC16FAB-7EFC-4407-8BAA-EA5E576DB2DD}" srcOrd="2" destOrd="0" presId="urn:microsoft.com/office/officeart/2005/8/layout/orgChart1"/>
    <dgm:cxn modelId="{6FB217E7-FB5B-411A-AE68-94BE979B7AB5}" type="presParOf" srcId="{DD167230-914D-482C-B274-D69D00EEF364}" destId="{19BD29A8-8E7D-4189-AA8A-3A7223775F66}" srcOrd="10" destOrd="0" presId="urn:microsoft.com/office/officeart/2005/8/layout/orgChart1"/>
    <dgm:cxn modelId="{998B432C-D4C5-49EB-882A-FA189713A33D}" type="presParOf" srcId="{DD167230-914D-482C-B274-D69D00EEF364}" destId="{730B1AEA-622D-4D9C-8588-D557D21263A5}" srcOrd="11" destOrd="0" presId="urn:microsoft.com/office/officeart/2005/8/layout/orgChart1"/>
    <dgm:cxn modelId="{2AAB91FF-49D7-4B42-B067-EE4CC6563471}" type="presParOf" srcId="{730B1AEA-622D-4D9C-8588-D557D21263A5}" destId="{5B5B82EA-EE3E-46C4-BEC3-B0F1D095A077}" srcOrd="0" destOrd="0" presId="urn:microsoft.com/office/officeart/2005/8/layout/orgChart1"/>
    <dgm:cxn modelId="{97927B6B-4407-4C5B-9D90-99B8683924AD}" type="presParOf" srcId="{5B5B82EA-EE3E-46C4-BEC3-B0F1D095A077}" destId="{FDA7B0DF-2D3D-49DE-AE2F-300D62766E51}" srcOrd="0" destOrd="0" presId="urn:microsoft.com/office/officeart/2005/8/layout/orgChart1"/>
    <dgm:cxn modelId="{F01FD5BA-C092-44E3-AC87-11A198842802}" type="presParOf" srcId="{5B5B82EA-EE3E-46C4-BEC3-B0F1D095A077}" destId="{2E440396-3F42-402C-BC7D-EF85DB2EC9FD}" srcOrd="1" destOrd="0" presId="urn:microsoft.com/office/officeart/2005/8/layout/orgChart1"/>
    <dgm:cxn modelId="{877C446B-D9EF-40B6-AB36-EC3C11EB497C}" type="presParOf" srcId="{730B1AEA-622D-4D9C-8588-D557D21263A5}" destId="{3510E2A3-A343-4B89-9030-3354E5351D40}" srcOrd="1" destOrd="0" presId="urn:microsoft.com/office/officeart/2005/8/layout/orgChart1"/>
    <dgm:cxn modelId="{01E73521-BAE9-4346-B28A-4568F726721B}" type="presParOf" srcId="{3510E2A3-A343-4B89-9030-3354E5351D40}" destId="{020640E3-67D3-460E-9337-88D5747AC644}" srcOrd="0" destOrd="0" presId="urn:microsoft.com/office/officeart/2005/8/layout/orgChart1"/>
    <dgm:cxn modelId="{7E3623B3-F363-4FDB-8363-27BF803D814C}" type="presParOf" srcId="{3510E2A3-A343-4B89-9030-3354E5351D40}" destId="{2DEB9DD9-8FDF-4615-BA06-4CC355EE37AD}" srcOrd="1" destOrd="0" presId="urn:microsoft.com/office/officeart/2005/8/layout/orgChart1"/>
    <dgm:cxn modelId="{55689F25-DE81-4F5C-9CE9-AABA8D92E079}" type="presParOf" srcId="{2DEB9DD9-8FDF-4615-BA06-4CC355EE37AD}" destId="{A56D3F7B-115E-45B9-B354-93A44E969094}" srcOrd="0" destOrd="0" presId="urn:microsoft.com/office/officeart/2005/8/layout/orgChart1"/>
    <dgm:cxn modelId="{7C111985-ACA2-410E-9331-01D54FDBA970}" type="presParOf" srcId="{A56D3F7B-115E-45B9-B354-93A44E969094}" destId="{A5A43203-13B2-4014-A7EE-36AFAC0EA854}" srcOrd="0" destOrd="0" presId="urn:microsoft.com/office/officeart/2005/8/layout/orgChart1"/>
    <dgm:cxn modelId="{02727034-ED55-409A-B3F1-9007A5829E35}" type="presParOf" srcId="{A56D3F7B-115E-45B9-B354-93A44E969094}" destId="{52CD4AEE-93F2-44EF-96C9-EB4C0AE55E0A}" srcOrd="1" destOrd="0" presId="urn:microsoft.com/office/officeart/2005/8/layout/orgChart1"/>
    <dgm:cxn modelId="{9744C2FA-7E67-4C34-B1E4-56596E3CE65D}" type="presParOf" srcId="{2DEB9DD9-8FDF-4615-BA06-4CC355EE37AD}" destId="{F4460926-0E4A-47F5-A6A3-EF5C8167AC5F}" srcOrd="1" destOrd="0" presId="urn:microsoft.com/office/officeart/2005/8/layout/orgChart1"/>
    <dgm:cxn modelId="{E597EFCB-1BB6-4378-AE6A-1A23E5B811DB}" type="presParOf" srcId="{2DEB9DD9-8FDF-4615-BA06-4CC355EE37AD}" destId="{47FE0E37-3717-48D2-BA62-2BA199469C1E}" srcOrd="2" destOrd="0" presId="urn:microsoft.com/office/officeart/2005/8/layout/orgChart1"/>
    <dgm:cxn modelId="{7AC541F1-7784-4939-9F5B-66F5CDA2F0DB}" type="presParOf" srcId="{3510E2A3-A343-4B89-9030-3354E5351D40}" destId="{FFD105DB-C30F-4733-8FE4-3A40125F5385}" srcOrd="2" destOrd="0" presId="urn:microsoft.com/office/officeart/2005/8/layout/orgChart1"/>
    <dgm:cxn modelId="{34F810AE-FB56-4453-9A16-127A78C69895}" type="presParOf" srcId="{3510E2A3-A343-4B89-9030-3354E5351D40}" destId="{35CCF339-E279-428C-87A4-D2B7A53B0F26}" srcOrd="3" destOrd="0" presId="urn:microsoft.com/office/officeart/2005/8/layout/orgChart1"/>
    <dgm:cxn modelId="{00B8BEA7-5201-466F-B012-0F7339E2F3D4}" type="presParOf" srcId="{35CCF339-E279-428C-87A4-D2B7A53B0F26}" destId="{2FC1D15F-E03E-4CF4-9465-8A1C4B20FABB}" srcOrd="0" destOrd="0" presId="urn:microsoft.com/office/officeart/2005/8/layout/orgChart1"/>
    <dgm:cxn modelId="{57349B6B-814E-4990-AC52-71A8B01F9D1D}" type="presParOf" srcId="{2FC1D15F-E03E-4CF4-9465-8A1C4B20FABB}" destId="{F6D97A5A-3F92-4486-B75E-31E3190FD192}" srcOrd="0" destOrd="0" presId="urn:microsoft.com/office/officeart/2005/8/layout/orgChart1"/>
    <dgm:cxn modelId="{039B0C59-A65F-4AF7-AC04-1DE9826CDD88}" type="presParOf" srcId="{2FC1D15F-E03E-4CF4-9465-8A1C4B20FABB}" destId="{06140E43-8AF1-4D3E-89C5-F0666A7303C6}" srcOrd="1" destOrd="0" presId="urn:microsoft.com/office/officeart/2005/8/layout/orgChart1"/>
    <dgm:cxn modelId="{5BEA7839-4833-4D93-8DEA-71AA3119BEC1}" type="presParOf" srcId="{35CCF339-E279-428C-87A4-D2B7A53B0F26}" destId="{B09E3DE0-28F3-4D75-A817-A39BCC846CD3}" srcOrd="1" destOrd="0" presId="urn:microsoft.com/office/officeart/2005/8/layout/orgChart1"/>
    <dgm:cxn modelId="{83AE5240-213F-4D9C-ACF2-6E130BA17F97}" type="presParOf" srcId="{35CCF339-E279-428C-87A4-D2B7A53B0F26}" destId="{05E86BEE-E500-4511-925A-D882585D0381}" srcOrd="2" destOrd="0" presId="urn:microsoft.com/office/officeart/2005/8/layout/orgChart1"/>
    <dgm:cxn modelId="{6D65DC25-D399-4CDE-9B05-0E6B3A45412A}" type="presParOf" srcId="{3510E2A3-A343-4B89-9030-3354E5351D40}" destId="{80B572EE-1CF3-4DAE-8690-4E58311E3FD1}" srcOrd="4" destOrd="0" presId="urn:microsoft.com/office/officeart/2005/8/layout/orgChart1"/>
    <dgm:cxn modelId="{801CE57D-42FD-4612-A9AE-416242B68684}" type="presParOf" srcId="{3510E2A3-A343-4B89-9030-3354E5351D40}" destId="{BF4A3382-2B3F-4C9C-8BF2-EB44C8D46B2B}" srcOrd="5" destOrd="0" presId="urn:microsoft.com/office/officeart/2005/8/layout/orgChart1"/>
    <dgm:cxn modelId="{B53359C4-9743-42A9-8842-D3D458826608}" type="presParOf" srcId="{BF4A3382-2B3F-4C9C-8BF2-EB44C8D46B2B}" destId="{59FC5DF9-D6FE-4F72-ADB5-EA02319CE94F}" srcOrd="0" destOrd="0" presId="urn:microsoft.com/office/officeart/2005/8/layout/orgChart1"/>
    <dgm:cxn modelId="{E445643B-16C5-41CA-A9F6-965FE3DB2B83}" type="presParOf" srcId="{59FC5DF9-D6FE-4F72-ADB5-EA02319CE94F}" destId="{525EF242-2F86-488A-8792-3D3B8F0C1ADE}" srcOrd="0" destOrd="0" presId="urn:microsoft.com/office/officeart/2005/8/layout/orgChart1"/>
    <dgm:cxn modelId="{5D84B7EF-5782-4B6B-9EDB-AFBCADE5BB43}" type="presParOf" srcId="{59FC5DF9-D6FE-4F72-ADB5-EA02319CE94F}" destId="{25D31B8C-53F8-458D-A1CA-EB9970443E45}" srcOrd="1" destOrd="0" presId="urn:microsoft.com/office/officeart/2005/8/layout/orgChart1"/>
    <dgm:cxn modelId="{4A4A677E-67B3-4138-BD04-BD0A9E4818B2}" type="presParOf" srcId="{BF4A3382-2B3F-4C9C-8BF2-EB44C8D46B2B}" destId="{3AACEC3C-9AD5-45DE-B0C0-3286AA600C12}" srcOrd="1" destOrd="0" presId="urn:microsoft.com/office/officeart/2005/8/layout/orgChart1"/>
    <dgm:cxn modelId="{CD2D7428-4528-481B-9CEC-2FEB003ECD68}" type="presParOf" srcId="{BF4A3382-2B3F-4C9C-8BF2-EB44C8D46B2B}" destId="{DEAE0DA3-21E5-448A-80D7-8A3BF9D54F41}" srcOrd="2" destOrd="0" presId="urn:microsoft.com/office/officeart/2005/8/layout/orgChart1"/>
    <dgm:cxn modelId="{F4693757-6288-4103-A96D-32D8E18A7D91}" type="presParOf" srcId="{3510E2A3-A343-4B89-9030-3354E5351D40}" destId="{4F22DBDC-2C68-4AB0-ADE3-355BE4A6B1CC}" srcOrd="6" destOrd="0" presId="urn:microsoft.com/office/officeart/2005/8/layout/orgChart1"/>
    <dgm:cxn modelId="{F5F27CB5-6A72-4CD5-A6CD-A1B256B2E096}" type="presParOf" srcId="{3510E2A3-A343-4B89-9030-3354E5351D40}" destId="{8CB4CB80-C220-4DF0-B51F-E9F988D110EB}" srcOrd="7" destOrd="0" presId="urn:microsoft.com/office/officeart/2005/8/layout/orgChart1"/>
    <dgm:cxn modelId="{C764AFE5-D30C-4D4F-8405-04D9C0DF6574}" type="presParOf" srcId="{8CB4CB80-C220-4DF0-B51F-E9F988D110EB}" destId="{2D3D1C50-A424-4A0F-8A6D-1BADC7316E8A}" srcOrd="0" destOrd="0" presId="urn:microsoft.com/office/officeart/2005/8/layout/orgChart1"/>
    <dgm:cxn modelId="{12EEF040-8BA8-4959-9784-3BAA8C1B2470}" type="presParOf" srcId="{2D3D1C50-A424-4A0F-8A6D-1BADC7316E8A}" destId="{C5175E55-763C-43E9-A053-9B804362E807}" srcOrd="0" destOrd="0" presId="urn:microsoft.com/office/officeart/2005/8/layout/orgChart1"/>
    <dgm:cxn modelId="{C64FB6EF-2452-4106-AA8A-733F5BCFCD74}" type="presParOf" srcId="{2D3D1C50-A424-4A0F-8A6D-1BADC7316E8A}" destId="{27935296-7C16-45D9-88ED-725A4E1D86B0}" srcOrd="1" destOrd="0" presId="urn:microsoft.com/office/officeart/2005/8/layout/orgChart1"/>
    <dgm:cxn modelId="{7E5B5E91-63CD-49A5-AE76-62F8C70CDC03}" type="presParOf" srcId="{8CB4CB80-C220-4DF0-B51F-E9F988D110EB}" destId="{F10E7939-6ED8-4135-9D88-FDBA66D9533D}" srcOrd="1" destOrd="0" presId="urn:microsoft.com/office/officeart/2005/8/layout/orgChart1"/>
    <dgm:cxn modelId="{9A1E17D4-5E5E-4E85-BA00-E83FD28FC19E}" type="presParOf" srcId="{8CB4CB80-C220-4DF0-B51F-E9F988D110EB}" destId="{29C0D3ED-9C55-4A67-86E6-775B43988B72}" srcOrd="2" destOrd="0" presId="urn:microsoft.com/office/officeart/2005/8/layout/orgChart1"/>
    <dgm:cxn modelId="{7A1C2B25-6D01-4426-B582-B8889D897EE2}" type="presParOf" srcId="{730B1AEA-622D-4D9C-8588-D557D21263A5}" destId="{5E8D7989-CC93-4338-BF3D-E42AF4F1D49E}" srcOrd="2" destOrd="0" presId="urn:microsoft.com/office/officeart/2005/8/layout/orgChart1"/>
    <dgm:cxn modelId="{6BAE9CAE-3F2D-4E28-93D3-697ACA5F498D}" type="presParOf" srcId="{DD167230-914D-482C-B274-D69D00EEF364}" destId="{6C4CF43D-9E56-4611-9233-9D09D428B7F3}" srcOrd="12" destOrd="0" presId="urn:microsoft.com/office/officeart/2005/8/layout/orgChart1"/>
    <dgm:cxn modelId="{15455AC2-7DF1-40FB-9131-69763D7AA7D7}" type="presParOf" srcId="{DD167230-914D-482C-B274-D69D00EEF364}" destId="{8F38F04B-132A-4C14-B795-EC8F0113CC88}" srcOrd="13" destOrd="0" presId="urn:microsoft.com/office/officeart/2005/8/layout/orgChart1"/>
    <dgm:cxn modelId="{908B322E-D176-4D25-83B1-547EF1F2DF6B}" type="presParOf" srcId="{8F38F04B-132A-4C14-B795-EC8F0113CC88}" destId="{FD071AAC-6E3B-4197-BE32-68888BF4C833}" srcOrd="0" destOrd="0" presId="urn:microsoft.com/office/officeart/2005/8/layout/orgChart1"/>
    <dgm:cxn modelId="{485005A8-1B34-4C01-815A-A1706FB01EF7}" type="presParOf" srcId="{FD071AAC-6E3B-4197-BE32-68888BF4C833}" destId="{2F287153-8C65-4AF4-8FC9-69732293FE07}" srcOrd="0" destOrd="0" presId="urn:microsoft.com/office/officeart/2005/8/layout/orgChart1"/>
    <dgm:cxn modelId="{13A5D1DE-0007-473C-8265-7A25C926A5E0}" type="presParOf" srcId="{FD071AAC-6E3B-4197-BE32-68888BF4C833}" destId="{250508B9-1CBB-4B7B-8E33-DA4973E9D97D}" srcOrd="1" destOrd="0" presId="urn:microsoft.com/office/officeart/2005/8/layout/orgChart1"/>
    <dgm:cxn modelId="{06C4A884-5BED-428A-BC43-769432D58A82}" type="presParOf" srcId="{8F38F04B-132A-4C14-B795-EC8F0113CC88}" destId="{34E0B609-03DE-417C-9079-11852BE25761}" srcOrd="1" destOrd="0" presId="urn:microsoft.com/office/officeart/2005/8/layout/orgChart1"/>
    <dgm:cxn modelId="{7F3093B9-9B85-48D0-A640-EB0215927A04}" type="presParOf" srcId="{34E0B609-03DE-417C-9079-11852BE25761}" destId="{1D0D6595-D547-40BF-95F0-1ED323C8474D}" srcOrd="0" destOrd="0" presId="urn:microsoft.com/office/officeart/2005/8/layout/orgChart1"/>
    <dgm:cxn modelId="{79825FC6-A5C8-4F70-ABD6-60303F128A32}" type="presParOf" srcId="{34E0B609-03DE-417C-9079-11852BE25761}" destId="{9349F30F-BD4A-434B-9D14-49AC3AC1A680}" srcOrd="1" destOrd="0" presId="urn:microsoft.com/office/officeart/2005/8/layout/orgChart1"/>
    <dgm:cxn modelId="{9F699688-AA6F-4A2A-8196-3A5BCF6C72D6}" type="presParOf" srcId="{9349F30F-BD4A-434B-9D14-49AC3AC1A680}" destId="{229D2BFF-2FBE-4B3D-A6D0-DF1E0558B44F}" srcOrd="0" destOrd="0" presId="urn:microsoft.com/office/officeart/2005/8/layout/orgChart1"/>
    <dgm:cxn modelId="{5769D234-AA29-428B-89B1-28D42C600A22}" type="presParOf" srcId="{229D2BFF-2FBE-4B3D-A6D0-DF1E0558B44F}" destId="{F6D0278E-E18C-44B0-9861-07963DBC41A0}" srcOrd="0" destOrd="0" presId="urn:microsoft.com/office/officeart/2005/8/layout/orgChart1"/>
    <dgm:cxn modelId="{7957B4CF-6EF5-4337-97BB-8EEE0108FA3D}" type="presParOf" srcId="{229D2BFF-2FBE-4B3D-A6D0-DF1E0558B44F}" destId="{A728834D-2E4E-4138-9A76-5095CDE81F73}" srcOrd="1" destOrd="0" presId="urn:microsoft.com/office/officeart/2005/8/layout/orgChart1"/>
    <dgm:cxn modelId="{72B6421E-7327-4CBE-87AE-1617ABC2BD34}" type="presParOf" srcId="{9349F30F-BD4A-434B-9D14-49AC3AC1A680}" destId="{A7D74DFE-E404-4263-829C-858BFC33D016}" srcOrd="1" destOrd="0" presId="urn:microsoft.com/office/officeart/2005/8/layout/orgChart1"/>
    <dgm:cxn modelId="{5B645BE2-EB84-4A97-93A2-E51E3CFD3CA9}" type="presParOf" srcId="{9349F30F-BD4A-434B-9D14-49AC3AC1A680}" destId="{DEADFF91-C744-4933-954C-3B032922EA82}" srcOrd="2" destOrd="0" presId="urn:microsoft.com/office/officeart/2005/8/layout/orgChart1"/>
    <dgm:cxn modelId="{CAF033A4-4BFF-435B-BE8C-B4CE21E86662}" type="presParOf" srcId="{34E0B609-03DE-417C-9079-11852BE25761}" destId="{B1FB2EFE-CE3B-4418-A537-DF50E71E4135}" srcOrd="2" destOrd="0" presId="urn:microsoft.com/office/officeart/2005/8/layout/orgChart1"/>
    <dgm:cxn modelId="{DC588F52-BEE0-4492-BA01-B216D0EFCBD8}" type="presParOf" srcId="{34E0B609-03DE-417C-9079-11852BE25761}" destId="{A9760CAA-ACC3-401F-B5AF-EF8205699ECA}" srcOrd="3" destOrd="0" presId="urn:microsoft.com/office/officeart/2005/8/layout/orgChart1"/>
    <dgm:cxn modelId="{65B406FC-0716-467A-8B8C-CB304BACDD25}" type="presParOf" srcId="{A9760CAA-ACC3-401F-B5AF-EF8205699ECA}" destId="{28E589AE-70E7-4431-8CF2-D98EC4F615B3}" srcOrd="0" destOrd="0" presId="urn:microsoft.com/office/officeart/2005/8/layout/orgChart1"/>
    <dgm:cxn modelId="{3D054AEE-650F-4959-8FF6-7E6F13613B74}" type="presParOf" srcId="{28E589AE-70E7-4431-8CF2-D98EC4F615B3}" destId="{4F7CFBE7-7926-4D7C-B957-6E8B4B808660}" srcOrd="0" destOrd="0" presId="urn:microsoft.com/office/officeart/2005/8/layout/orgChart1"/>
    <dgm:cxn modelId="{26A43B47-5AE3-4D8C-B1F1-B6D2245B614A}" type="presParOf" srcId="{28E589AE-70E7-4431-8CF2-D98EC4F615B3}" destId="{8DDC880A-85F1-438E-AE8F-E90A1EF407E8}" srcOrd="1" destOrd="0" presId="urn:microsoft.com/office/officeart/2005/8/layout/orgChart1"/>
    <dgm:cxn modelId="{12602FC4-53B2-49DD-B93F-0B803B996996}" type="presParOf" srcId="{A9760CAA-ACC3-401F-B5AF-EF8205699ECA}" destId="{1E56AB1C-391D-4D66-801F-E8FA93642ED4}" srcOrd="1" destOrd="0" presId="urn:microsoft.com/office/officeart/2005/8/layout/orgChart1"/>
    <dgm:cxn modelId="{252332E7-596B-4AED-9EC4-12F0DB490A25}" type="presParOf" srcId="{A9760CAA-ACC3-401F-B5AF-EF8205699ECA}" destId="{5B925A19-A630-4A5C-B045-E9B7DBE58EC0}" srcOrd="2" destOrd="0" presId="urn:microsoft.com/office/officeart/2005/8/layout/orgChart1"/>
    <dgm:cxn modelId="{17D0704B-3960-457E-8A7F-D8C5EEFF5BD3}" type="presParOf" srcId="{34E0B609-03DE-417C-9079-11852BE25761}" destId="{948BA626-EFC7-4BE3-867D-D3A636592C3A}" srcOrd="4" destOrd="0" presId="urn:microsoft.com/office/officeart/2005/8/layout/orgChart1"/>
    <dgm:cxn modelId="{DE6DF52A-D451-451D-B829-B1C9AC00C16B}" type="presParOf" srcId="{34E0B609-03DE-417C-9079-11852BE25761}" destId="{889B6A31-CE38-4042-A3E5-DD0B45F64A31}" srcOrd="5" destOrd="0" presId="urn:microsoft.com/office/officeart/2005/8/layout/orgChart1"/>
    <dgm:cxn modelId="{66CE68CA-FE22-49F0-8E19-54D2A932DCEA}" type="presParOf" srcId="{889B6A31-CE38-4042-A3E5-DD0B45F64A31}" destId="{BB54A178-445B-4AC6-B397-8D2A4A22C3A1}" srcOrd="0" destOrd="0" presId="urn:microsoft.com/office/officeart/2005/8/layout/orgChart1"/>
    <dgm:cxn modelId="{0AF30A80-3C38-4274-B844-57A0C0A5B556}" type="presParOf" srcId="{BB54A178-445B-4AC6-B397-8D2A4A22C3A1}" destId="{0F269D14-962A-4517-8792-26C5D7281006}" srcOrd="0" destOrd="0" presId="urn:microsoft.com/office/officeart/2005/8/layout/orgChart1"/>
    <dgm:cxn modelId="{DF405E81-0978-4E7F-B547-043DCC09B5DD}" type="presParOf" srcId="{BB54A178-445B-4AC6-B397-8D2A4A22C3A1}" destId="{2E8C1C6E-6149-4779-8ACA-E6E247D40D7C}" srcOrd="1" destOrd="0" presId="urn:microsoft.com/office/officeart/2005/8/layout/orgChart1"/>
    <dgm:cxn modelId="{9AE9B7CB-AECB-4037-B3E6-CA9CDE0C8B85}" type="presParOf" srcId="{889B6A31-CE38-4042-A3E5-DD0B45F64A31}" destId="{94AB822F-AFD8-4D94-99CC-07BD2764DE89}" srcOrd="1" destOrd="0" presId="urn:microsoft.com/office/officeart/2005/8/layout/orgChart1"/>
    <dgm:cxn modelId="{3C3BA9F0-65C8-4779-8A3E-2970CBD8DA33}" type="presParOf" srcId="{889B6A31-CE38-4042-A3E5-DD0B45F64A31}" destId="{0CDA55F2-57E9-431E-BB4F-5E106121DDA6}" srcOrd="2" destOrd="0" presId="urn:microsoft.com/office/officeart/2005/8/layout/orgChart1"/>
    <dgm:cxn modelId="{C1722413-036E-48B6-9A0E-8731E0057B1A}" type="presParOf" srcId="{34E0B609-03DE-417C-9079-11852BE25761}" destId="{CAC5022A-4B30-4DF0-9A0A-72A7354FD769}" srcOrd="6" destOrd="0" presId="urn:microsoft.com/office/officeart/2005/8/layout/orgChart1"/>
    <dgm:cxn modelId="{B15EF588-A495-4FEE-9D3F-CDD7641A466D}" type="presParOf" srcId="{34E0B609-03DE-417C-9079-11852BE25761}" destId="{8741C2FA-EEED-427F-AE7F-9B0B1F4D6315}" srcOrd="7" destOrd="0" presId="urn:microsoft.com/office/officeart/2005/8/layout/orgChart1"/>
    <dgm:cxn modelId="{B7CCB772-827B-41FA-93DE-2E11282DD59F}" type="presParOf" srcId="{8741C2FA-EEED-427F-AE7F-9B0B1F4D6315}" destId="{36FDBE1D-6C4E-47D4-8BE9-547B131CB3C4}" srcOrd="0" destOrd="0" presId="urn:microsoft.com/office/officeart/2005/8/layout/orgChart1"/>
    <dgm:cxn modelId="{0BDFE681-F402-4C24-83FD-265DCD8BB16A}" type="presParOf" srcId="{36FDBE1D-6C4E-47D4-8BE9-547B131CB3C4}" destId="{A2C35816-3D54-479C-B099-DB97EB03C775}" srcOrd="0" destOrd="0" presId="urn:microsoft.com/office/officeart/2005/8/layout/orgChart1"/>
    <dgm:cxn modelId="{197EE844-08CC-40CF-8312-F3E4DC1AF4E1}" type="presParOf" srcId="{36FDBE1D-6C4E-47D4-8BE9-547B131CB3C4}" destId="{53D6AF92-910D-4E05-9983-E06CFEEBE1ED}" srcOrd="1" destOrd="0" presId="urn:microsoft.com/office/officeart/2005/8/layout/orgChart1"/>
    <dgm:cxn modelId="{8921BC38-397B-4BA1-8276-A82EC8C653E6}" type="presParOf" srcId="{8741C2FA-EEED-427F-AE7F-9B0B1F4D6315}" destId="{C0036609-69B0-44A1-89A1-7A714BD4455A}" srcOrd="1" destOrd="0" presId="urn:microsoft.com/office/officeart/2005/8/layout/orgChart1"/>
    <dgm:cxn modelId="{2B6BF888-1296-490F-BB94-6D859AE30AAE}" type="presParOf" srcId="{8741C2FA-EEED-427F-AE7F-9B0B1F4D6315}" destId="{0050E53E-2336-4A22-91D1-33C7300908F5}" srcOrd="2" destOrd="0" presId="urn:microsoft.com/office/officeart/2005/8/layout/orgChart1"/>
    <dgm:cxn modelId="{995A928C-4D6B-448E-8205-E444EBF85622}" type="presParOf" srcId="{8F38F04B-132A-4C14-B795-EC8F0113CC88}" destId="{DEAD8987-386C-4321-9B50-4E204D40A18B}" srcOrd="2" destOrd="0" presId="urn:microsoft.com/office/officeart/2005/8/layout/orgChart1"/>
    <dgm:cxn modelId="{839F0DE4-CF91-4F41-8185-489CA80A95E1}" type="presParOf" srcId="{DD167230-914D-482C-B274-D69D00EEF364}" destId="{895BFAFE-A382-4E5A-B71A-1B1E7A9ABD5A}" srcOrd="14" destOrd="0" presId="urn:microsoft.com/office/officeart/2005/8/layout/orgChart1"/>
    <dgm:cxn modelId="{0C4C9217-1224-4204-8C13-B734227C72CB}" type="presParOf" srcId="{DD167230-914D-482C-B274-D69D00EEF364}" destId="{35224D78-7536-4C4A-A512-D08666643C54}" srcOrd="15" destOrd="0" presId="urn:microsoft.com/office/officeart/2005/8/layout/orgChart1"/>
    <dgm:cxn modelId="{8AB8E76D-ED5E-41B8-9AF5-779EE68D7176}" type="presParOf" srcId="{35224D78-7536-4C4A-A512-D08666643C54}" destId="{3DD21210-71F9-4712-997E-C81014F41D7C}" srcOrd="0" destOrd="0" presId="urn:microsoft.com/office/officeart/2005/8/layout/orgChart1"/>
    <dgm:cxn modelId="{8FB2D7EE-8E23-47C4-99D0-AFD8099852DC}" type="presParOf" srcId="{3DD21210-71F9-4712-997E-C81014F41D7C}" destId="{619DA595-EBDC-491B-93DB-53340EB67191}" srcOrd="0" destOrd="0" presId="urn:microsoft.com/office/officeart/2005/8/layout/orgChart1"/>
    <dgm:cxn modelId="{9A9C1BBB-AB00-4EFC-B372-71AB2FBB3C81}" type="presParOf" srcId="{3DD21210-71F9-4712-997E-C81014F41D7C}" destId="{C20A85D4-E67D-429A-A9F6-FA62362FE7C8}" srcOrd="1" destOrd="0" presId="urn:microsoft.com/office/officeart/2005/8/layout/orgChart1"/>
    <dgm:cxn modelId="{F13766F4-2E11-475A-9274-7D237BC7E280}" type="presParOf" srcId="{35224D78-7536-4C4A-A512-D08666643C54}" destId="{710F987E-6EAC-444F-AA6C-53926A1347B2}" srcOrd="1" destOrd="0" presId="urn:microsoft.com/office/officeart/2005/8/layout/orgChart1"/>
    <dgm:cxn modelId="{D8A65242-6634-4B41-82E8-854934BFA265}" type="presParOf" srcId="{710F987E-6EAC-444F-AA6C-53926A1347B2}" destId="{D05D2E00-3E4A-4A9E-A061-4BE579704CFE}" srcOrd="0" destOrd="0" presId="urn:microsoft.com/office/officeart/2005/8/layout/orgChart1"/>
    <dgm:cxn modelId="{059BD547-8979-4704-BD52-05ED545056BA}" type="presParOf" srcId="{710F987E-6EAC-444F-AA6C-53926A1347B2}" destId="{EED2B464-1FE5-4F7F-9FA0-2F50505231EC}" srcOrd="1" destOrd="0" presId="urn:microsoft.com/office/officeart/2005/8/layout/orgChart1"/>
    <dgm:cxn modelId="{131CE0C5-74B2-4F25-8389-F9FD236344C4}" type="presParOf" srcId="{EED2B464-1FE5-4F7F-9FA0-2F50505231EC}" destId="{29839637-724D-4B04-B162-1875629D21C6}" srcOrd="0" destOrd="0" presId="urn:microsoft.com/office/officeart/2005/8/layout/orgChart1"/>
    <dgm:cxn modelId="{C55F18D1-2E67-4534-837D-9E5E79630454}" type="presParOf" srcId="{29839637-724D-4B04-B162-1875629D21C6}" destId="{409E1D12-0E3F-4095-A8DC-A24EE8010A23}" srcOrd="0" destOrd="0" presId="urn:microsoft.com/office/officeart/2005/8/layout/orgChart1"/>
    <dgm:cxn modelId="{A5A3A676-3D3A-45E7-AF99-7CD14E3362A4}" type="presParOf" srcId="{29839637-724D-4B04-B162-1875629D21C6}" destId="{DB3CFA11-88FE-4CD5-AD23-917E39C3FF68}" srcOrd="1" destOrd="0" presId="urn:microsoft.com/office/officeart/2005/8/layout/orgChart1"/>
    <dgm:cxn modelId="{4AA81297-D2B2-44AA-B762-A433A8E46F41}" type="presParOf" srcId="{EED2B464-1FE5-4F7F-9FA0-2F50505231EC}" destId="{BD2166B6-885A-4138-8321-69385CB7C317}" srcOrd="1" destOrd="0" presId="urn:microsoft.com/office/officeart/2005/8/layout/orgChart1"/>
    <dgm:cxn modelId="{FFAB7C8D-0EED-428C-A280-26B2216B321D}" type="presParOf" srcId="{EED2B464-1FE5-4F7F-9FA0-2F50505231EC}" destId="{A2891F5B-A16C-4525-A4E6-6FCA0B052EBE}" srcOrd="2" destOrd="0" presId="urn:microsoft.com/office/officeart/2005/8/layout/orgChart1"/>
    <dgm:cxn modelId="{9E782717-0C97-45BB-B6DB-D518F6F6502F}" type="presParOf" srcId="{710F987E-6EAC-444F-AA6C-53926A1347B2}" destId="{0A93CE52-653D-436D-B2F4-8CD138C43077}" srcOrd="2" destOrd="0" presId="urn:microsoft.com/office/officeart/2005/8/layout/orgChart1"/>
    <dgm:cxn modelId="{0F6AFC47-19B1-450E-9B29-AEC36BE35B02}" type="presParOf" srcId="{710F987E-6EAC-444F-AA6C-53926A1347B2}" destId="{4A274853-CE68-4D37-BCD4-8890C934A215}" srcOrd="3" destOrd="0" presId="urn:microsoft.com/office/officeart/2005/8/layout/orgChart1"/>
    <dgm:cxn modelId="{BB28A89A-D1CC-4050-BA00-44C5E6525828}" type="presParOf" srcId="{4A274853-CE68-4D37-BCD4-8890C934A215}" destId="{0F36F168-1347-4AAF-AB26-9C9E8EB415AB}" srcOrd="0" destOrd="0" presId="urn:microsoft.com/office/officeart/2005/8/layout/orgChart1"/>
    <dgm:cxn modelId="{3E54EBD8-896C-4B6A-8551-7E72CF7C5176}" type="presParOf" srcId="{0F36F168-1347-4AAF-AB26-9C9E8EB415AB}" destId="{54B929E9-ED26-4FEC-B042-34C5D484A344}" srcOrd="0" destOrd="0" presId="urn:microsoft.com/office/officeart/2005/8/layout/orgChart1"/>
    <dgm:cxn modelId="{C90C7225-F01D-4179-B1DC-235AE8F7DB6F}" type="presParOf" srcId="{0F36F168-1347-4AAF-AB26-9C9E8EB415AB}" destId="{5A0FF866-9235-4CEE-9134-4553667871BE}" srcOrd="1" destOrd="0" presId="urn:microsoft.com/office/officeart/2005/8/layout/orgChart1"/>
    <dgm:cxn modelId="{AB62B0E2-1774-446D-ADC2-C9792CB0F23D}" type="presParOf" srcId="{4A274853-CE68-4D37-BCD4-8890C934A215}" destId="{3A96FA59-307F-4989-8E92-7A7216FB1A39}" srcOrd="1" destOrd="0" presId="urn:microsoft.com/office/officeart/2005/8/layout/orgChart1"/>
    <dgm:cxn modelId="{FD41846E-AE46-47C7-B257-4156693B27A1}" type="presParOf" srcId="{4A274853-CE68-4D37-BCD4-8890C934A215}" destId="{F20E77C2-B76E-442C-A3F7-67FC02709FDC}" srcOrd="2" destOrd="0" presId="urn:microsoft.com/office/officeart/2005/8/layout/orgChart1"/>
    <dgm:cxn modelId="{94214632-89B3-4806-97C7-9D72542CE368}" type="presParOf" srcId="{35224D78-7536-4C4A-A512-D08666643C54}" destId="{4E55938F-C2D9-42E8-8B06-7F6A4D5DBA9F}" srcOrd="2" destOrd="0" presId="urn:microsoft.com/office/officeart/2005/8/layout/orgChart1"/>
    <dgm:cxn modelId="{52CA477A-6FED-4A1E-9FCB-4FF1D82FA179}" type="presParOf" srcId="{ABBA8BEF-BFF0-4815-A88B-6893EF2376F4}" destId="{274B6595-3D12-426E-B2A1-6E0D9CB0628A}" srcOrd="2" destOrd="0" presId="urn:microsoft.com/office/officeart/2005/8/layout/orgChart1"/>
  </dgm:cxnLst>
  <dgm:bg>
    <a:solidFill>
      <a:schemeClr val="bg2">
        <a:lumMod val="75000"/>
      </a:schemeClr>
    </a:solidFill>
  </dgm:bg>
  <dgm:whole>
    <a:ln>
      <a:solidFill>
        <a:schemeClr val="bg1"/>
      </a:solidFill>
    </a:ln>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93CE52-653D-436D-B2F4-8CD138C43077}">
      <dsp:nvSpPr>
        <dsp:cNvPr id="0" name=""/>
        <dsp:cNvSpPr/>
      </dsp:nvSpPr>
      <dsp:spPr>
        <a:xfrm>
          <a:off x="5746783" y="797448"/>
          <a:ext cx="98589" cy="768999"/>
        </a:xfrm>
        <a:custGeom>
          <a:avLst/>
          <a:gdLst/>
          <a:ahLst/>
          <a:cxnLst/>
          <a:rect l="0" t="0" r="0" b="0"/>
          <a:pathLst>
            <a:path>
              <a:moveTo>
                <a:pt x="0" y="0"/>
              </a:moveTo>
              <a:lnTo>
                <a:pt x="0" y="768999"/>
              </a:lnTo>
              <a:lnTo>
                <a:pt x="98589" y="76899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D05D2E00-3E4A-4A9E-A061-4BE579704CFE}">
      <dsp:nvSpPr>
        <dsp:cNvPr id="0" name=""/>
        <dsp:cNvSpPr/>
      </dsp:nvSpPr>
      <dsp:spPr>
        <a:xfrm>
          <a:off x="5746783" y="797448"/>
          <a:ext cx="98589" cy="302341"/>
        </a:xfrm>
        <a:custGeom>
          <a:avLst/>
          <a:gdLst/>
          <a:ahLst/>
          <a:cxnLst/>
          <a:rect l="0" t="0" r="0" b="0"/>
          <a:pathLst>
            <a:path>
              <a:moveTo>
                <a:pt x="0" y="0"/>
              </a:moveTo>
              <a:lnTo>
                <a:pt x="0" y="302341"/>
              </a:lnTo>
              <a:lnTo>
                <a:pt x="98589" y="302341"/>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895BFAFE-A382-4E5A-B71A-1B1E7A9ABD5A}">
      <dsp:nvSpPr>
        <dsp:cNvPr id="0" name=""/>
        <dsp:cNvSpPr/>
      </dsp:nvSpPr>
      <dsp:spPr>
        <a:xfrm>
          <a:off x="3226174" y="330791"/>
          <a:ext cx="2783515" cy="138025"/>
        </a:xfrm>
        <a:custGeom>
          <a:avLst/>
          <a:gdLst/>
          <a:ahLst/>
          <a:cxnLst/>
          <a:rect l="0" t="0" r="0" b="0"/>
          <a:pathLst>
            <a:path>
              <a:moveTo>
                <a:pt x="0" y="0"/>
              </a:moveTo>
              <a:lnTo>
                <a:pt x="0" y="69012"/>
              </a:lnTo>
              <a:lnTo>
                <a:pt x="2783515" y="69012"/>
              </a:lnTo>
              <a:lnTo>
                <a:pt x="2783515" y="138025"/>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AC5022A-4B30-4DF0-9A0A-72A7354FD769}">
      <dsp:nvSpPr>
        <dsp:cNvPr id="0" name=""/>
        <dsp:cNvSpPr/>
      </dsp:nvSpPr>
      <dsp:spPr>
        <a:xfrm>
          <a:off x="4951493" y="797448"/>
          <a:ext cx="98589" cy="1702315"/>
        </a:xfrm>
        <a:custGeom>
          <a:avLst/>
          <a:gdLst/>
          <a:ahLst/>
          <a:cxnLst/>
          <a:rect l="0" t="0" r="0" b="0"/>
          <a:pathLst>
            <a:path>
              <a:moveTo>
                <a:pt x="0" y="0"/>
              </a:moveTo>
              <a:lnTo>
                <a:pt x="0" y="1702315"/>
              </a:lnTo>
              <a:lnTo>
                <a:pt x="98589" y="1702315"/>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948BA626-EFC7-4BE3-867D-D3A636592C3A}">
      <dsp:nvSpPr>
        <dsp:cNvPr id="0" name=""/>
        <dsp:cNvSpPr/>
      </dsp:nvSpPr>
      <dsp:spPr>
        <a:xfrm>
          <a:off x="4951493" y="797448"/>
          <a:ext cx="98589" cy="1235657"/>
        </a:xfrm>
        <a:custGeom>
          <a:avLst/>
          <a:gdLst/>
          <a:ahLst/>
          <a:cxnLst/>
          <a:rect l="0" t="0" r="0" b="0"/>
          <a:pathLst>
            <a:path>
              <a:moveTo>
                <a:pt x="0" y="0"/>
              </a:moveTo>
              <a:lnTo>
                <a:pt x="0" y="1235657"/>
              </a:lnTo>
              <a:lnTo>
                <a:pt x="98589" y="123565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B1FB2EFE-CE3B-4418-A537-DF50E71E4135}">
      <dsp:nvSpPr>
        <dsp:cNvPr id="0" name=""/>
        <dsp:cNvSpPr/>
      </dsp:nvSpPr>
      <dsp:spPr>
        <a:xfrm>
          <a:off x="4951493" y="797448"/>
          <a:ext cx="98589" cy="768999"/>
        </a:xfrm>
        <a:custGeom>
          <a:avLst/>
          <a:gdLst/>
          <a:ahLst/>
          <a:cxnLst/>
          <a:rect l="0" t="0" r="0" b="0"/>
          <a:pathLst>
            <a:path>
              <a:moveTo>
                <a:pt x="0" y="0"/>
              </a:moveTo>
              <a:lnTo>
                <a:pt x="0" y="768999"/>
              </a:lnTo>
              <a:lnTo>
                <a:pt x="98589" y="76899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1D0D6595-D547-40BF-95F0-1ED323C8474D}">
      <dsp:nvSpPr>
        <dsp:cNvPr id="0" name=""/>
        <dsp:cNvSpPr/>
      </dsp:nvSpPr>
      <dsp:spPr>
        <a:xfrm>
          <a:off x="4951493" y="797448"/>
          <a:ext cx="98589" cy="302341"/>
        </a:xfrm>
        <a:custGeom>
          <a:avLst/>
          <a:gdLst/>
          <a:ahLst/>
          <a:cxnLst/>
          <a:rect l="0" t="0" r="0" b="0"/>
          <a:pathLst>
            <a:path>
              <a:moveTo>
                <a:pt x="0" y="0"/>
              </a:moveTo>
              <a:lnTo>
                <a:pt x="0" y="302341"/>
              </a:lnTo>
              <a:lnTo>
                <a:pt x="98589" y="302341"/>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6C4CF43D-9E56-4611-9233-9D09D428B7F3}">
      <dsp:nvSpPr>
        <dsp:cNvPr id="0" name=""/>
        <dsp:cNvSpPr/>
      </dsp:nvSpPr>
      <dsp:spPr>
        <a:xfrm>
          <a:off x="3226174" y="330791"/>
          <a:ext cx="1988225" cy="138025"/>
        </a:xfrm>
        <a:custGeom>
          <a:avLst/>
          <a:gdLst/>
          <a:ahLst/>
          <a:cxnLst/>
          <a:rect l="0" t="0" r="0" b="0"/>
          <a:pathLst>
            <a:path>
              <a:moveTo>
                <a:pt x="0" y="0"/>
              </a:moveTo>
              <a:lnTo>
                <a:pt x="0" y="69012"/>
              </a:lnTo>
              <a:lnTo>
                <a:pt x="1988225" y="69012"/>
              </a:lnTo>
              <a:lnTo>
                <a:pt x="1988225" y="138025"/>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F22DBDC-2C68-4AB0-ADE3-355BE4A6B1CC}">
      <dsp:nvSpPr>
        <dsp:cNvPr id="0" name=""/>
        <dsp:cNvSpPr/>
      </dsp:nvSpPr>
      <dsp:spPr>
        <a:xfrm>
          <a:off x="4156203" y="797448"/>
          <a:ext cx="98589" cy="1702315"/>
        </a:xfrm>
        <a:custGeom>
          <a:avLst/>
          <a:gdLst/>
          <a:ahLst/>
          <a:cxnLst/>
          <a:rect l="0" t="0" r="0" b="0"/>
          <a:pathLst>
            <a:path>
              <a:moveTo>
                <a:pt x="0" y="0"/>
              </a:moveTo>
              <a:lnTo>
                <a:pt x="0" y="1702315"/>
              </a:lnTo>
              <a:lnTo>
                <a:pt x="98589" y="1702315"/>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80B572EE-1CF3-4DAE-8690-4E58311E3FD1}">
      <dsp:nvSpPr>
        <dsp:cNvPr id="0" name=""/>
        <dsp:cNvSpPr/>
      </dsp:nvSpPr>
      <dsp:spPr>
        <a:xfrm>
          <a:off x="4156203" y="797448"/>
          <a:ext cx="98589" cy="1235657"/>
        </a:xfrm>
        <a:custGeom>
          <a:avLst/>
          <a:gdLst/>
          <a:ahLst/>
          <a:cxnLst/>
          <a:rect l="0" t="0" r="0" b="0"/>
          <a:pathLst>
            <a:path>
              <a:moveTo>
                <a:pt x="0" y="0"/>
              </a:moveTo>
              <a:lnTo>
                <a:pt x="0" y="1235657"/>
              </a:lnTo>
              <a:lnTo>
                <a:pt x="98589" y="123565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FD105DB-C30F-4733-8FE4-3A40125F5385}">
      <dsp:nvSpPr>
        <dsp:cNvPr id="0" name=""/>
        <dsp:cNvSpPr/>
      </dsp:nvSpPr>
      <dsp:spPr>
        <a:xfrm>
          <a:off x="4156203" y="797448"/>
          <a:ext cx="98589" cy="768999"/>
        </a:xfrm>
        <a:custGeom>
          <a:avLst/>
          <a:gdLst/>
          <a:ahLst/>
          <a:cxnLst/>
          <a:rect l="0" t="0" r="0" b="0"/>
          <a:pathLst>
            <a:path>
              <a:moveTo>
                <a:pt x="0" y="0"/>
              </a:moveTo>
              <a:lnTo>
                <a:pt x="0" y="768999"/>
              </a:lnTo>
              <a:lnTo>
                <a:pt x="98589" y="76899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020640E3-67D3-460E-9337-88D5747AC644}">
      <dsp:nvSpPr>
        <dsp:cNvPr id="0" name=""/>
        <dsp:cNvSpPr/>
      </dsp:nvSpPr>
      <dsp:spPr>
        <a:xfrm>
          <a:off x="4156203" y="797448"/>
          <a:ext cx="98589" cy="302341"/>
        </a:xfrm>
        <a:custGeom>
          <a:avLst/>
          <a:gdLst/>
          <a:ahLst/>
          <a:cxnLst/>
          <a:rect l="0" t="0" r="0" b="0"/>
          <a:pathLst>
            <a:path>
              <a:moveTo>
                <a:pt x="0" y="0"/>
              </a:moveTo>
              <a:lnTo>
                <a:pt x="0" y="302341"/>
              </a:lnTo>
              <a:lnTo>
                <a:pt x="98589" y="302341"/>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19BD29A8-8E7D-4189-AA8A-3A7223775F66}">
      <dsp:nvSpPr>
        <dsp:cNvPr id="0" name=""/>
        <dsp:cNvSpPr/>
      </dsp:nvSpPr>
      <dsp:spPr>
        <a:xfrm>
          <a:off x="3226174" y="330791"/>
          <a:ext cx="1192935" cy="138025"/>
        </a:xfrm>
        <a:custGeom>
          <a:avLst/>
          <a:gdLst/>
          <a:ahLst/>
          <a:cxnLst/>
          <a:rect l="0" t="0" r="0" b="0"/>
          <a:pathLst>
            <a:path>
              <a:moveTo>
                <a:pt x="0" y="0"/>
              </a:moveTo>
              <a:lnTo>
                <a:pt x="0" y="69012"/>
              </a:lnTo>
              <a:lnTo>
                <a:pt x="1192935" y="69012"/>
              </a:lnTo>
              <a:lnTo>
                <a:pt x="1192935" y="138025"/>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31744EC3-0978-4FE3-98B1-6E812DB457CD}">
      <dsp:nvSpPr>
        <dsp:cNvPr id="0" name=""/>
        <dsp:cNvSpPr/>
      </dsp:nvSpPr>
      <dsp:spPr>
        <a:xfrm>
          <a:off x="3360913" y="797448"/>
          <a:ext cx="98589" cy="1702315"/>
        </a:xfrm>
        <a:custGeom>
          <a:avLst/>
          <a:gdLst/>
          <a:ahLst/>
          <a:cxnLst/>
          <a:rect l="0" t="0" r="0" b="0"/>
          <a:pathLst>
            <a:path>
              <a:moveTo>
                <a:pt x="0" y="0"/>
              </a:moveTo>
              <a:lnTo>
                <a:pt x="0" y="1702315"/>
              </a:lnTo>
              <a:lnTo>
                <a:pt x="98589" y="1702315"/>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DC171DA-6DCD-478C-8ECA-2839E092D828}">
      <dsp:nvSpPr>
        <dsp:cNvPr id="0" name=""/>
        <dsp:cNvSpPr/>
      </dsp:nvSpPr>
      <dsp:spPr>
        <a:xfrm>
          <a:off x="3360913" y="797448"/>
          <a:ext cx="98589" cy="1235657"/>
        </a:xfrm>
        <a:custGeom>
          <a:avLst/>
          <a:gdLst/>
          <a:ahLst/>
          <a:cxnLst/>
          <a:rect l="0" t="0" r="0" b="0"/>
          <a:pathLst>
            <a:path>
              <a:moveTo>
                <a:pt x="0" y="0"/>
              </a:moveTo>
              <a:lnTo>
                <a:pt x="0" y="1235657"/>
              </a:lnTo>
              <a:lnTo>
                <a:pt x="98589" y="123565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7A822417-BC18-470A-85E2-8CEA883DE407}">
      <dsp:nvSpPr>
        <dsp:cNvPr id="0" name=""/>
        <dsp:cNvSpPr/>
      </dsp:nvSpPr>
      <dsp:spPr>
        <a:xfrm>
          <a:off x="3360913" y="797448"/>
          <a:ext cx="98589" cy="768999"/>
        </a:xfrm>
        <a:custGeom>
          <a:avLst/>
          <a:gdLst/>
          <a:ahLst/>
          <a:cxnLst/>
          <a:rect l="0" t="0" r="0" b="0"/>
          <a:pathLst>
            <a:path>
              <a:moveTo>
                <a:pt x="0" y="0"/>
              </a:moveTo>
              <a:lnTo>
                <a:pt x="0" y="768999"/>
              </a:lnTo>
              <a:lnTo>
                <a:pt x="98589" y="76899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3AAF6333-DE7A-4ED0-A72D-63DF5D93A3CB}">
      <dsp:nvSpPr>
        <dsp:cNvPr id="0" name=""/>
        <dsp:cNvSpPr/>
      </dsp:nvSpPr>
      <dsp:spPr>
        <a:xfrm>
          <a:off x="3360913" y="797448"/>
          <a:ext cx="98589" cy="302341"/>
        </a:xfrm>
        <a:custGeom>
          <a:avLst/>
          <a:gdLst/>
          <a:ahLst/>
          <a:cxnLst/>
          <a:rect l="0" t="0" r="0" b="0"/>
          <a:pathLst>
            <a:path>
              <a:moveTo>
                <a:pt x="0" y="0"/>
              </a:moveTo>
              <a:lnTo>
                <a:pt x="0" y="302341"/>
              </a:lnTo>
              <a:lnTo>
                <a:pt x="98589" y="302341"/>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74C82096-1F76-4FC5-854D-76F954A89CF7}">
      <dsp:nvSpPr>
        <dsp:cNvPr id="0" name=""/>
        <dsp:cNvSpPr/>
      </dsp:nvSpPr>
      <dsp:spPr>
        <a:xfrm>
          <a:off x="3226174" y="330791"/>
          <a:ext cx="397645" cy="138025"/>
        </a:xfrm>
        <a:custGeom>
          <a:avLst/>
          <a:gdLst/>
          <a:ahLst/>
          <a:cxnLst/>
          <a:rect l="0" t="0" r="0" b="0"/>
          <a:pathLst>
            <a:path>
              <a:moveTo>
                <a:pt x="0" y="0"/>
              </a:moveTo>
              <a:lnTo>
                <a:pt x="0" y="69012"/>
              </a:lnTo>
              <a:lnTo>
                <a:pt x="397645" y="69012"/>
              </a:lnTo>
              <a:lnTo>
                <a:pt x="397645" y="138025"/>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DB816BBD-BBF0-4A8E-B069-8B03C23FF224}">
      <dsp:nvSpPr>
        <dsp:cNvPr id="0" name=""/>
        <dsp:cNvSpPr/>
      </dsp:nvSpPr>
      <dsp:spPr>
        <a:xfrm>
          <a:off x="2565623" y="797448"/>
          <a:ext cx="98589" cy="1702315"/>
        </a:xfrm>
        <a:custGeom>
          <a:avLst/>
          <a:gdLst/>
          <a:ahLst/>
          <a:cxnLst/>
          <a:rect l="0" t="0" r="0" b="0"/>
          <a:pathLst>
            <a:path>
              <a:moveTo>
                <a:pt x="0" y="0"/>
              </a:moveTo>
              <a:lnTo>
                <a:pt x="0" y="1702315"/>
              </a:lnTo>
              <a:lnTo>
                <a:pt x="98589" y="1702315"/>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73F0B6C7-A270-44F3-BEE5-BEF6606BD2C0}">
      <dsp:nvSpPr>
        <dsp:cNvPr id="0" name=""/>
        <dsp:cNvSpPr/>
      </dsp:nvSpPr>
      <dsp:spPr>
        <a:xfrm>
          <a:off x="2565623" y="797448"/>
          <a:ext cx="98589" cy="1235657"/>
        </a:xfrm>
        <a:custGeom>
          <a:avLst/>
          <a:gdLst/>
          <a:ahLst/>
          <a:cxnLst/>
          <a:rect l="0" t="0" r="0" b="0"/>
          <a:pathLst>
            <a:path>
              <a:moveTo>
                <a:pt x="0" y="0"/>
              </a:moveTo>
              <a:lnTo>
                <a:pt x="0" y="1235657"/>
              </a:lnTo>
              <a:lnTo>
                <a:pt x="98589" y="123565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8ACE24E3-909B-4237-82E8-89F05AEC4791}">
      <dsp:nvSpPr>
        <dsp:cNvPr id="0" name=""/>
        <dsp:cNvSpPr/>
      </dsp:nvSpPr>
      <dsp:spPr>
        <a:xfrm>
          <a:off x="2565623" y="797448"/>
          <a:ext cx="98589" cy="768999"/>
        </a:xfrm>
        <a:custGeom>
          <a:avLst/>
          <a:gdLst/>
          <a:ahLst/>
          <a:cxnLst/>
          <a:rect l="0" t="0" r="0" b="0"/>
          <a:pathLst>
            <a:path>
              <a:moveTo>
                <a:pt x="0" y="0"/>
              </a:moveTo>
              <a:lnTo>
                <a:pt x="0" y="768999"/>
              </a:lnTo>
              <a:lnTo>
                <a:pt x="98589" y="76899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8E8C5802-B179-4D01-A0EC-57EC5D1FD10B}">
      <dsp:nvSpPr>
        <dsp:cNvPr id="0" name=""/>
        <dsp:cNvSpPr/>
      </dsp:nvSpPr>
      <dsp:spPr>
        <a:xfrm>
          <a:off x="2565623" y="797448"/>
          <a:ext cx="98589" cy="302341"/>
        </a:xfrm>
        <a:custGeom>
          <a:avLst/>
          <a:gdLst/>
          <a:ahLst/>
          <a:cxnLst/>
          <a:rect l="0" t="0" r="0" b="0"/>
          <a:pathLst>
            <a:path>
              <a:moveTo>
                <a:pt x="0" y="0"/>
              </a:moveTo>
              <a:lnTo>
                <a:pt x="0" y="302341"/>
              </a:lnTo>
              <a:lnTo>
                <a:pt x="98589" y="302341"/>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08427C60-0DE7-4ACA-A2E4-1683AE42F735}">
      <dsp:nvSpPr>
        <dsp:cNvPr id="0" name=""/>
        <dsp:cNvSpPr/>
      </dsp:nvSpPr>
      <dsp:spPr>
        <a:xfrm>
          <a:off x="2828529" y="330791"/>
          <a:ext cx="397645" cy="138025"/>
        </a:xfrm>
        <a:custGeom>
          <a:avLst/>
          <a:gdLst/>
          <a:ahLst/>
          <a:cxnLst/>
          <a:rect l="0" t="0" r="0" b="0"/>
          <a:pathLst>
            <a:path>
              <a:moveTo>
                <a:pt x="397645" y="0"/>
              </a:moveTo>
              <a:lnTo>
                <a:pt x="397645" y="69012"/>
              </a:lnTo>
              <a:lnTo>
                <a:pt x="0" y="69012"/>
              </a:lnTo>
              <a:lnTo>
                <a:pt x="0" y="138025"/>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35ACABD-8811-4058-BE7B-A3830F9E30A6}">
      <dsp:nvSpPr>
        <dsp:cNvPr id="0" name=""/>
        <dsp:cNvSpPr/>
      </dsp:nvSpPr>
      <dsp:spPr>
        <a:xfrm>
          <a:off x="1770333" y="797448"/>
          <a:ext cx="98589" cy="1702315"/>
        </a:xfrm>
        <a:custGeom>
          <a:avLst/>
          <a:gdLst/>
          <a:ahLst/>
          <a:cxnLst/>
          <a:rect l="0" t="0" r="0" b="0"/>
          <a:pathLst>
            <a:path>
              <a:moveTo>
                <a:pt x="0" y="0"/>
              </a:moveTo>
              <a:lnTo>
                <a:pt x="0" y="1702315"/>
              </a:lnTo>
              <a:lnTo>
                <a:pt x="98589" y="1702315"/>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486240D-C417-48BE-8727-72D43103CD45}">
      <dsp:nvSpPr>
        <dsp:cNvPr id="0" name=""/>
        <dsp:cNvSpPr/>
      </dsp:nvSpPr>
      <dsp:spPr>
        <a:xfrm>
          <a:off x="1770333" y="797448"/>
          <a:ext cx="98589" cy="1235657"/>
        </a:xfrm>
        <a:custGeom>
          <a:avLst/>
          <a:gdLst/>
          <a:ahLst/>
          <a:cxnLst/>
          <a:rect l="0" t="0" r="0" b="0"/>
          <a:pathLst>
            <a:path>
              <a:moveTo>
                <a:pt x="0" y="0"/>
              </a:moveTo>
              <a:lnTo>
                <a:pt x="0" y="1235657"/>
              </a:lnTo>
              <a:lnTo>
                <a:pt x="98589" y="123565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8B2EFAA-6BB5-4197-9D12-87DEA80FF43E}">
      <dsp:nvSpPr>
        <dsp:cNvPr id="0" name=""/>
        <dsp:cNvSpPr/>
      </dsp:nvSpPr>
      <dsp:spPr>
        <a:xfrm>
          <a:off x="1770333" y="797448"/>
          <a:ext cx="98589" cy="768999"/>
        </a:xfrm>
        <a:custGeom>
          <a:avLst/>
          <a:gdLst/>
          <a:ahLst/>
          <a:cxnLst/>
          <a:rect l="0" t="0" r="0" b="0"/>
          <a:pathLst>
            <a:path>
              <a:moveTo>
                <a:pt x="0" y="0"/>
              </a:moveTo>
              <a:lnTo>
                <a:pt x="0" y="768999"/>
              </a:lnTo>
              <a:lnTo>
                <a:pt x="98589" y="76899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00C45C38-E89E-4EF6-8839-F8A94290E0C4}">
      <dsp:nvSpPr>
        <dsp:cNvPr id="0" name=""/>
        <dsp:cNvSpPr/>
      </dsp:nvSpPr>
      <dsp:spPr>
        <a:xfrm>
          <a:off x="1770333" y="797448"/>
          <a:ext cx="98589" cy="302341"/>
        </a:xfrm>
        <a:custGeom>
          <a:avLst/>
          <a:gdLst/>
          <a:ahLst/>
          <a:cxnLst/>
          <a:rect l="0" t="0" r="0" b="0"/>
          <a:pathLst>
            <a:path>
              <a:moveTo>
                <a:pt x="0" y="0"/>
              </a:moveTo>
              <a:lnTo>
                <a:pt x="0" y="302341"/>
              </a:lnTo>
              <a:lnTo>
                <a:pt x="98589" y="302341"/>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9169CF6-7A79-40FB-BFE9-64602DB897B4}">
      <dsp:nvSpPr>
        <dsp:cNvPr id="0" name=""/>
        <dsp:cNvSpPr/>
      </dsp:nvSpPr>
      <dsp:spPr>
        <a:xfrm>
          <a:off x="2033239" y="330791"/>
          <a:ext cx="1192935" cy="138025"/>
        </a:xfrm>
        <a:custGeom>
          <a:avLst/>
          <a:gdLst/>
          <a:ahLst/>
          <a:cxnLst/>
          <a:rect l="0" t="0" r="0" b="0"/>
          <a:pathLst>
            <a:path>
              <a:moveTo>
                <a:pt x="1192935" y="0"/>
              </a:moveTo>
              <a:lnTo>
                <a:pt x="1192935" y="69012"/>
              </a:lnTo>
              <a:lnTo>
                <a:pt x="0" y="69012"/>
              </a:lnTo>
              <a:lnTo>
                <a:pt x="0" y="138025"/>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AF6C67C7-5CBC-4783-AE56-0945038809C4}">
      <dsp:nvSpPr>
        <dsp:cNvPr id="0" name=""/>
        <dsp:cNvSpPr/>
      </dsp:nvSpPr>
      <dsp:spPr>
        <a:xfrm>
          <a:off x="975043" y="797448"/>
          <a:ext cx="98589" cy="2168972"/>
        </a:xfrm>
        <a:custGeom>
          <a:avLst/>
          <a:gdLst/>
          <a:ahLst/>
          <a:cxnLst/>
          <a:rect l="0" t="0" r="0" b="0"/>
          <a:pathLst>
            <a:path>
              <a:moveTo>
                <a:pt x="0" y="0"/>
              </a:moveTo>
              <a:lnTo>
                <a:pt x="0" y="2168972"/>
              </a:lnTo>
              <a:lnTo>
                <a:pt x="98589" y="216897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1E1A89D5-F918-43F8-921C-818B49F65B38}">
      <dsp:nvSpPr>
        <dsp:cNvPr id="0" name=""/>
        <dsp:cNvSpPr/>
      </dsp:nvSpPr>
      <dsp:spPr>
        <a:xfrm>
          <a:off x="975043" y="797448"/>
          <a:ext cx="98589" cy="1702315"/>
        </a:xfrm>
        <a:custGeom>
          <a:avLst/>
          <a:gdLst/>
          <a:ahLst/>
          <a:cxnLst/>
          <a:rect l="0" t="0" r="0" b="0"/>
          <a:pathLst>
            <a:path>
              <a:moveTo>
                <a:pt x="0" y="0"/>
              </a:moveTo>
              <a:lnTo>
                <a:pt x="0" y="1702315"/>
              </a:lnTo>
              <a:lnTo>
                <a:pt x="98589" y="1702315"/>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83D67D12-C457-4521-9720-C77C6CB63A87}">
      <dsp:nvSpPr>
        <dsp:cNvPr id="0" name=""/>
        <dsp:cNvSpPr/>
      </dsp:nvSpPr>
      <dsp:spPr>
        <a:xfrm>
          <a:off x="975043" y="797448"/>
          <a:ext cx="98589" cy="1235657"/>
        </a:xfrm>
        <a:custGeom>
          <a:avLst/>
          <a:gdLst/>
          <a:ahLst/>
          <a:cxnLst/>
          <a:rect l="0" t="0" r="0" b="0"/>
          <a:pathLst>
            <a:path>
              <a:moveTo>
                <a:pt x="0" y="0"/>
              </a:moveTo>
              <a:lnTo>
                <a:pt x="0" y="1235657"/>
              </a:lnTo>
              <a:lnTo>
                <a:pt x="98589" y="123565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146430E-6406-4C2C-97BD-1BE72434E892}">
      <dsp:nvSpPr>
        <dsp:cNvPr id="0" name=""/>
        <dsp:cNvSpPr/>
      </dsp:nvSpPr>
      <dsp:spPr>
        <a:xfrm>
          <a:off x="975043" y="797448"/>
          <a:ext cx="98589" cy="768999"/>
        </a:xfrm>
        <a:custGeom>
          <a:avLst/>
          <a:gdLst/>
          <a:ahLst/>
          <a:cxnLst/>
          <a:rect l="0" t="0" r="0" b="0"/>
          <a:pathLst>
            <a:path>
              <a:moveTo>
                <a:pt x="0" y="0"/>
              </a:moveTo>
              <a:lnTo>
                <a:pt x="0" y="768999"/>
              </a:lnTo>
              <a:lnTo>
                <a:pt x="98589" y="76899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56A5DDF-8836-4045-B158-5F46215D1F1E}">
      <dsp:nvSpPr>
        <dsp:cNvPr id="0" name=""/>
        <dsp:cNvSpPr/>
      </dsp:nvSpPr>
      <dsp:spPr>
        <a:xfrm>
          <a:off x="975043" y="797448"/>
          <a:ext cx="98589" cy="302341"/>
        </a:xfrm>
        <a:custGeom>
          <a:avLst/>
          <a:gdLst/>
          <a:ahLst/>
          <a:cxnLst/>
          <a:rect l="0" t="0" r="0" b="0"/>
          <a:pathLst>
            <a:path>
              <a:moveTo>
                <a:pt x="0" y="0"/>
              </a:moveTo>
              <a:lnTo>
                <a:pt x="0" y="302341"/>
              </a:lnTo>
              <a:lnTo>
                <a:pt x="98589" y="302341"/>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0DE9751C-94A8-4F2F-B305-E7EFD93C8C7D}">
      <dsp:nvSpPr>
        <dsp:cNvPr id="0" name=""/>
        <dsp:cNvSpPr/>
      </dsp:nvSpPr>
      <dsp:spPr>
        <a:xfrm>
          <a:off x="1237949" y="330791"/>
          <a:ext cx="1988225" cy="138025"/>
        </a:xfrm>
        <a:custGeom>
          <a:avLst/>
          <a:gdLst/>
          <a:ahLst/>
          <a:cxnLst/>
          <a:rect l="0" t="0" r="0" b="0"/>
          <a:pathLst>
            <a:path>
              <a:moveTo>
                <a:pt x="1988225" y="0"/>
              </a:moveTo>
              <a:lnTo>
                <a:pt x="1988225" y="69012"/>
              </a:lnTo>
              <a:lnTo>
                <a:pt x="0" y="69012"/>
              </a:lnTo>
              <a:lnTo>
                <a:pt x="0" y="138025"/>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D9C7FB38-6937-46BF-92F4-EC1A7DB17B63}">
      <dsp:nvSpPr>
        <dsp:cNvPr id="0" name=""/>
        <dsp:cNvSpPr/>
      </dsp:nvSpPr>
      <dsp:spPr>
        <a:xfrm>
          <a:off x="179753" y="797448"/>
          <a:ext cx="98589" cy="1702315"/>
        </a:xfrm>
        <a:custGeom>
          <a:avLst/>
          <a:gdLst/>
          <a:ahLst/>
          <a:cxnLst/>
          <a:rect l="0" t="0" r="0" b="0"/>
          <a:pathLst>
            <a:path>
              <a:moveTo>
                <a:pt x="0" y="0"/>
              </a:moveTo>
              <a:lnTo>
                <a:pt x="0" y="1702315"/>
              </a:lnTo>
              <a:lnTo>
                <a:pt x="98589" y="1702315"/>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C554B91-FFF5-435B-A5E6-414B959FFEE8}">
      <dsp:nvSpPr>
        <dsp:cNvPr id="0" name=""/>
        <dsp:cNvSpPr/>
      </dsp:nvSpPr>
      <dsp:spPr>
        <a:xfrm>
          <a:off x="179753" y="797448"/>
          <a:ext cx="98589" cy="1235657"/>
        </a:xfrm>
        <a:custGeom>
          <a:avLst/>
          <a:gdLst/>
          <a:ahLst/>
          <a:cxnLst/>
          <a:rect l="0" t="0" r="0" b="0"/>
          <a:pathLst>
            <a:path>
              <a:moveTo>
                <a:pt x="0" y="0"/>
              </a:moveTo>
              <a:lnTo>
                <a:pt x="0" y="1235657"/>
              </a:lnTo>
              <a:lnTo>
                <a:pt x="98589" y="123565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3E75374E-1843-461E-AD08-258B64C0CF32}">
      <dsp:nvSpPr>
        <dsp:cNvPr id="0" name=""/>
        <dsp:cNvSpPr/>
      </dsp:nvSpPr>
      <dsp:spPr>
        <a:xfrm>
          <a:off x="179753" y="797448"/>
          <a:ext cx="98589" cy="768999"/>
        </a:xfrm>
        <a:custGeom>
          <a:avLst/>
          <a:gdLst/>
          <a:ahLst/>
          <a:cxnLst/>
          <a:rect l="0" t="0" r="0" b="0"/>
          <a:pathLst>
            <a:path>
              <a:moveTo>
                <a:pt x="0" y="0"/>
              </a:moveTo>
              <a:lnTo>
                <a:pt x="0" y="768999"/>
              </a:lnTo>
              <a:lnTo>
                <a:pt x="98589" y="76899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62BCD30-D04D-4432-B682-439FFF6AE34C}">
      <dsp:nvSpPr>
        <dsp:cNvPr id="0" name=""/>
        <dsp:cNvSpPr/>
      </dsp:nvSpPr>
      <dsp:spPr>
        <a:xfrm>
          <a:off x="179753" y="797448"/>
          <a:ext cx="98589" cy="302341"/>
        </a:xfrm>
        <a:custGeom>
          <a:avLst/>
          <a:gdLst/>
          <a:ahLst/>
          <a:cxnLst/>
          <a:rect l="0" t="0" r="0" b="0"/>
          <a:pathLst>
            <a:path>
              <a:moveTo>
                <a:pt x="0" y="0"/>
              </a:moveTo>
              <a:lnTo>
                <a:pt x="0" y="302341"/>
              </a:lnTo>
              <a:lnTo>
                <a:pt x="98589" y="302341"/>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79D30808-B0C4-4DE0-B255-975498EF94C9}">
      <dsp:nvSpPr>
        <dsp:cNvPr id="0" name=""/>
        <dsp:cNvSpPr/>
      </dsp:nvSpPr>
      <dsp:spPr>
        <a:xfrm>
          <a:off x="442659" y="330791"/>
          <a:ext cx="2783515" cy="138025"/>
        </a:xfrm>
        <a:custGeom>
          <a:avLst/>
          <a:gdLst/>
          <a:ahLst/>
          <a:cxnLst/>
          <a:rect l="0" t="0" r="0" b="0"/>
          <a:pathLst>
            <a:path>
              <a:moveTo>
                <a:pt x="2783515" y="0"/>
              </a:moveTo>
              <a:lnTo>
                <a:pt x="2783515" y="69012"/>
              </a:lnTo>
              <a:lnTo>
                <a:pt x="0" y="69012"/>
              </a:lnTo>
              <a:lnTo>
                <a:pt x="0" y="138025"/>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664E95F8-5D36-4F3E-8B25-F53FB331D866}">
      <dsp:nvSpPr>
        <dsp:cNvPr id="0" name=""/>
        <dsp:cNvSpPr/>
      </dsp:nvSpPr>
      <dsp:spPr>
        <a:xfrm>
          <a:off x="2897542" y="2158"/>
          <a:ext cx="657264" cy="328632"/>
        </a:xfrm>
        <a:prstGeom prst="rect">
          <a:avLst/>
        </a:prstGeom>
        <a:solidFill>
          <a:srgbClr val="FFFF00"/>
        </a:soli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vi-VN" sz="900" kern="1200">
              <a:solidFill>
                <a:schemeClr val="bg2"/>
              </a:solidFill>
            </a:rPr>
            <a:t>Quản lí khách sạn</a:t>
          </a:r>
          <a:endParaRPr lang="en-US" sz="900" kern="1200">
            <a:solidFill>
              <a:schemeClr val="bg2"/>
            </a:solidFill>
          </a:endParaRPr>
        </a:p>
      </dsp:txBody>
      <dsp:txXfrm>
        <a:off x="2897542" y="2158"/>
        <a:ext cx="657264" cy="328632"/>
      </dsp:txXfrm>
    </dsp:sp>
    <dsp:sp modelId="{E3325A41-0E3D-4B09-98E0-3E791D6E7E77}">
      <dsp:nvSpPr>
        <dsp:cNvPr id="0" name=""/>
        <dsp:cNvSpPr/>
      </dsp:nvSpPr>
      <dsp:spPr>
        <a:xfrm>
          <a:off x="114026" y="468816"/>
          <a:ext cx="657264" cy="328632"/>
        </a:xfrm>
        <a:prstGeom prst="rect">
          <a:avLst/>
        </a:prstGeom>
        <a:solidFill>
          <a:srgbClr val="FFFF00"/>
        </a:soli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vi-VN" sz="900" kern="1200">
              <a:solidFill>
                <a:schemeClr val="bg2"/>
              </a:solidFill>
            </a:rPr>
            <a:t>Quản lí phòng</a:t>
          </a:r>
          <a:endParaRPr lang="en-US" sz="900" kern="1200">
            <a:solidFill>
              <a:schemeClr val="bg2"/>
            </a:solidFill>
          </a:endParaRPr>
        </a:p>
      </dsp:txBody>
      <dsp:txXfrm>
        <a:off x="114026" y="468816"/>
        <a:ext cx="657264" cy="328632"/>
      </dsp:txXfrm>
    </dsp:sp>
    <dsp:sp modelId="{875D7E0D-7BB3-4859-AA59-5C3E370F3F4C}">
      <dsp:nvSpPr>
        <dsp:cNvPr id="0" name=""/>
        <dsp:cNvSpPr/>
      </dsp:nvSpPr>
      <dsp:spPr>
        <a:xfrm>
          <a:off x="278342" y="935474"/>
          <a:ext cx="657264" cy="328632"/>
        </a:xfrm>
        <a:prstGeom prst="rect">
          <a:avLst/>
        </a:prstGeom>
        <a:solidFill>
          <a:srgbClr val="FFFF00"/>
        </a:soli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vi-VN" sz="900" kern="1200">
              <a:solidFill>
                <a:schemeClr val="bg2"/>
              </a:solidFill>
            </a:rPr>
            <a:t>Thêm phòng</a:t>
          </a:r>
          <a:endParaRPr lang="en-US" sz="900" kern="1200">
            <a:solidFill>
              <a:schemeClr val="bg2"/>
            </a:solidFill>
          </a:endParaRPr>
        </a:p>
      </dsp:txBody>
      <dsp:txXfrm>
        <a:off x="278342" y="935474"/>
        <a:ext cx="657264" cy="328632"/>
      </dsp:txXfrm>
    </dsp:sp>
    <dsp:sp modelId="{0256C28E-2337-4224-8E75-DA59EF4C1B1E}">
      <dsp:nvSpPr>
        <dsp:cNvPr id="0" name=""/>
        <dsp:cNvSpPr/>
      </dsp:nvSpPr>
      <dsp:spPr>
        <a:xfrm>
          <a:off x="278342" y="1402132"/>
          <a:ext cx="657264" cy="328632"/>
        </a:xfrm>
        <a:prstGeom prst="rect">
          <a:avLst/>
        </a:prstGeom>
        <a:solidFill>
          <a:srgbClr val="FFFF00"/>
        </a:soli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vi-VN" sz="900" kern="1200">
              <a:solidFill>
                <a:schemeClr val="bg2"/>
              </a:solidFill>
            </a:rPr>
            <a:t>Sửa phòng</a:t>
          </a:r>
          <a:endParaRPr lang="en-US" sz="900" kern="1200">
            <a:solidFill>
              <a:schemeClr val="bg2"/>
            </a:solidFill>
          </a:endParaRPr>
        </a:p>
      </dsp:txBody>
      <dsp:txXfrm>
        <a:off x="278342" y="1402132"/>
        <a:ext cx="657264" cy="328632"/>
      </dsp:txXfrm>
    </dsp:sp>
    <dsp:sp modelId="{5ECE83A6-1860-4DCF-B1FC-0BB785937E8A}">
      <dsp:nvSpPr>
        <dsp:cNvPr id="0" name=""/>
        <dsp:cNvSpPr/>
      </dsp:nvSpPr>
      <dsp:spPr>
        <a:xfrm>
          <a:off x="278342" y="1868790"/>
          <a:ext cx="657264" cy="328632"/>
        </a:xfrm>
        <a:prstGeom prst="rect">
          <a:avLst/>
        </a:prstGeom>
        <a:solidFill>
          <a:srgbClr val="FFFF00"/>
        </a:soli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vi-VN" sz="900" kern="1200">
              <a:solidFill>
                <a:schemeClr val="bg2"/>
              </a:solidFill>
            </a:rPr>
            <a:t>Xóa phòng</a:t>
          </a:r>
          <a:endParaRPr lang="en-US" sz="900" kern="1200">
            <a:solidFill>
              <a:schemeClr val="bg2"/>
            </a:solidFill>
          </a:endParaRPr>
        </a:p>
      </dsp:txBody>
      <dsp:txXfrm>
        <a:off x="278342" y="1868790"/>
        <a:ext cx="657264" cy="328632"/>
      </dsp:txXfrm>
    </dsp:sp>
    <dsp:sp modelId="{A2DABA95-56A2-496E-8D8F-DEB139F0F389}">
      <dsp:nvSpPr>
        <dsp:cNvPr id="0" name=""/>
        <dsp:cNvSpPr/>
      </dsp:nvSpPr>
      <dsp:spPr>
        <a:xfrm>
          <a:off x="278342" y="2335448"/>
          <a:ext cx="657264" cy="328632"/>
        </a:xfrm>
        <a:prstGeom prst="rect">
          <a:avLst/>
        </a:prstGeom>
        <a:solidFill>
          <a:srgbClr val="FFFF00"/>
        </a:soli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vi-VN" sz="900" kern="1200">
              <a:solidFill>
                <a:schemeClr val="bg2"/>
              </a:solidFill>
            </a:rPr>
            <a:t>Tìm kiếm phòng</a:t>
          </a:r>
          <a:endParaRPr lang="en-US" sz="900" kern="1200">
            <a:solidFill>
              <a:schemeClr val="bg2"/>
            </a:solidFill>
          </a:endParaRPr>
        </a:p>
      </dsp:txBody>
      <dsp:txXfrm>
        <a:off x="278342" y="2335448"/>
        <a:ext cx="657264" cy="328632"/>
      </dsp:txXfrm>
    </dsp:sp>
    <dsp:sp modelId="{B656110E-6751-43F2-95EB-67F82FBCE819}">
      <dsp:nvSpPr>
        <dsp:cNvPr id="0" name=""/>
        <dsp:cNvSpPr/>
      </dsp:nvSpPr>
      <dsp:spPr>
        <a:xfrm>
          <a:off x="909316" y="468816"/>
          <a:ext cx="657264" cy="328632"/>
        </a:xfrm>
        <a:prstGeom prst="rect">
          <a:avLst/>
        </a:prstGeom>
        <a:solidFill>
          <a:srgbClr val="FFFF00"/>
        </a:soli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vi-VN" sz="900" kern="1200" dirty="0">
              <a:solidFill>
                <a:schemeClr val="bg2"/>
              </a:solidFill>
            </a:rPr>
            <a:t>Quản lí đặt phòng</a:t>
          </a:r>
          <a:endParaRPr lang="en-US" sz="900" kern="1200" dirty="0">
            <a:solidFill>
              <a:schemeClr val="bg2"/>
            </a:solidFill>
          </a:endParaRPr>
        </a:p>
      </dsp:txBody>
      <dsp:txXfrm>
        <a:off x="909316" y="468816"/>
        <a:ext cx="657264" cy="328632"/>
      </dsp:txXfrm>
    </dsp:sp>
    <dsp:sp modelId="{A5B07059-A3B5-4664-B529-946BE112D801}">
      <dsp:nvSpPr>
        <dsp:cNvPr id="0" name=""/>
        <dsp:cNvSpPr/>
      </dsp:nvSpPr>
      <dsp:spPr>
        <a:xfrm>
          <a:off x="1073633" y="935474"/>
          <a:ext cx="657264" cy="328632"/>
        </a:xfrm>
        <a:prstGeom prst="rect">
          <a:avLst/>
        </a:prstGeom>
        <a:solidFill>
          <a:srgbClr val="FFFF00"/>
        </a:soli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vi-VN" sz="900" kern="1200">
              <a:solidFill>
                <a:schemeClr val="bg2"/>
              </a:solidFill>
            </a:rPr>
            <a:t>Đăt phòng</a:t>
          </a:r>
          <a:endParaRPr lang="en-US" sz="900" kern="1200">
            <a:solidFill>
              <a:schemeClr val="bg2"/>
            </a:solidFill>
          </a:endParaRPr>
        </a:p>
      </dsp:txBody>
      <dsp:txXfrm>
        <a:off x="1073633" y="935474"/>
        <a:ext cx="657264" cy="328632"/>
      </dsp:txXfrm>
    </dsp:sp>
    <dsp:sp modelId="{D05F64E1-5492-42BD-833B-3D71E8CF0204}">
      <dsp:nvSpPr>
        <dsp:cNvPr id="0" name=""/>
        <dsp:cNvSpPr/>
      </dsp:nvSpPr>
      <dsp:spPr>
        <a:xfrm>
          <a:off x="1073633" y="1402132"/>
          <a:ext cx="657264" cy="328632"/>
        </a:xfrm>
        <a:prstGeom prst="rect">
          <a:avLst/>
        </a:prstGeom>
        <a:solidFill>
          <a:srgbClr val="FFFF00"/>
        </a:soli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vi-VN" sz="900" kern="1200">
              <a:solidFill>
                <a:schemeClr val="bg2"/>
              </a:solidFill>
            </a:rPr>
            <a:t>Trả Phòng</a:t>
          </a:r>
          <a:endParaRPr lang="en-US" sz="900" kern="1200">
            <a:solidFill>
              <a:schemeClr val="bg2"/>
            </a:solidFill>
          </a:endParaRPr>
        </a:p>
      </dsp:txBody>
      <dsp:txXfrm>
        <a:off x="1073633" y="1402132"/>
        <a:ext cx="657264" cy="328632"/>
      </dsp:txXfrm>
    </dsp:sp>
    <dsp:sp modelId="{EDDB89D3-DF40-4CC7-8699-EF571B865FC4}">
      <dsp:nvSpPr>
        <dsp:cNvPr id="0" name=""/>
        <dsp:cNvSpPr/>
      </dsp:nvSpPr>
      <dsp:spPr>
        <a:xfrm>
          <a:off x="1073633" y="1868790"/>
          <a:ext cx="657264" cy="328632"/>
        </a:xfrm>
        <a:prstGeom prst="rect">
          <a:avLst/>
        </a:prstGeom>
        <a:solidFill>
          <a:srgbClr val="FFFF00"/>
        </a:soli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vi-VN" sz="900" kern="1200">
              <a:solidFill>
                <a:schemeClr val="bg2"/>
              </a:solidFill>
            </a:rPr>
            <a:t>Lập hóa đơn</a:t>
          </a:r>
          <a:endParaRPr lang="en-US" sz="900" kern="1200">
            <a:solidFill>
              <a:schemeClr val="bg2"/>
            </a:solidFill>
          </a:endParaRPr>
        </a:p>
      </dsp:txBody>
      <dsp:txXfrm>
        <a:off x="1073633" y="1868790"/>
        <a:ext cx="657264" cy="328632"/>
      </dsp:txXfrm>
    </dsp:sp>
    <dsp:sp modelId="{CD4794C3-A2B2-46F9-A05A-CF3BBFCD0C21}">
      <dsp:nvSpPr>
        <dsp:cNvPr id="0" name=""/>
        <dsp:cNvSpPr/>
      </dsp:nvSpPr>
      <dsp:spPr>
        <a:xfrm>
          <a:off x="1073633" y="2335448"/>
          <a:ext cx="657264" cy="328632"/>
        </a:xfrm>
        <a:prstGeom prst="rect">
          <a:avLst/>
        </a:prstGeom>
        <a:solidFill>
          <a:srgbClr val="FFFF00"/>
        </a:soli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vi-VN" sz="900" kern="1200">
              <a:solidFill>
                <a:schemeClr val="bg2"/>
              </a:solidFill>
            </a:rPr>
            <a:t>Đổi phòng </a:t>
          </a:r>
          <a:endParaRPr lang="en-US" sz="900" kern="1200">
            <a:solidFill>
              <a:schemeClr val="bg2"/>
            </a:solidFill>
          </a:endParaRPr>
        </a:p>
      </dsp:txBody>
      <dsp:txXfrm>
        <a:off x="1073633" y="2335448"/>
        <a:ext cx="657264" cy="328632"/>
      </dsp:txXfrm>
    </dsp:sp>
    <dsp:sp modelId="{5AE54677-87EC-4632-BFB0-8B28D88C5F90}">
      <dsp:nvSpPr>
        <dsp:cNvPr id="0" name=""/>
        <dsp:cNvSpPr/>
      </dsp:nvSpPr>
      <dsp:spPr>
        <a:xfrm>
          <a:off x="1073633" y="2802105"/>
          <a:ext cx="657264" cy="328632"/>
        </a:xfrm>
        <a:prstGeom prst="rect">
          <a:avLst/>
        </a:prstGeom>
        <a:solidFill>
          <a:srgbClr val="FFFF00"/>
        </a:soli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vi-VN" sz="900" kern="1200">
              <a:solidFill>
                <a:schemeClr val="bg2"/>
              </a:solidFill>
            </a:rPr>
            <a:t>Hủy đặt phòng</a:t>
          </a:r>
          <a:endParaRPr lang="en-US" sz="900" kern="1200">
            <a:solidFill>
              <a:schemeClr val="bg2"/>
            </a:solidFill>
          </a:endParaRPr>
        </a:p>
      </dsp:txBody>
      <dsp:txXfrm>
        <a:off x="1073633" y="2802105"/>
        <a:ext cx="657264" cy="328632"/>
      </dsp:txXfrm>
    </dsp:sp>
    <dsp:sp modelId="{23129D3F-2FCE-4C31-A2F9-D034BCFC12EF}">
      <dsp:nvSpPr>
        <dsp:cNvPr id="0" name=""/>
        <dsp:cNvSpPr/>
      </dsp:nvSpPr>
      <dsp:spPr>
        <a:xfrm>
          <a:off x="1704607" y="468816"/>
          <a:ext cx="657264" cy="328632"/>
        </a:xfrm>
        <a:prstGeom prst="rect">
          <a:avLst/>
        </a:prstGeom>
        <a:solidFill>
          <a:srgbClr val="FFFF00"/>
        </a:soli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vi-VN" sz="900" kern="1200">
              <a:solidFill>
                <a:schemeClr val="bg2"/>
              </a:solidFill>
            </a:rPr>
            <a:t>Quản lí nhân viên</a:t>
          </a:r>
          <a:endParaRPr lang="en-US" sz="900" kern="1200">
            <a:solidFill>
              <a:schemeClr val="bg2"/>
            </a:solidFill>
          </a:endParaRPr>
        </a:p>
      </dsp:txBody>
      <dsp:txXfrm>
        <a:off x="1704607" y="468816"/>
        <a:ext cx="657264" cy="328632"/>
      </dsp:txXfrm>
    </dsp:sp>
    <dsp:sp modelId="{1E768D0D-9F85-4794-ADF9-82B232BF2427}">
      <dsp:nvSpPr>
        <dsp:cNvPr id="0" name=""/>
        <dsp:cNvSpPr/>
      </dsp:nvSpPr>
      <dsp:spPr>
        <a:xfrm>
          <a:off x="1868923" y="935474"/>
          <a:ext cx="657264" cy="328632"/>
        </a:xfrm>
        <a:prstGeom prst="rect">
          <a:avLst/>
        </a:prstGeom>
        <a:solidFill>
          <a:srgbClr val="FFFF00"/>
        </a:soli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vi-VN" sz="900" kern="1200">
              <a:solidFill>
                <a:schemeClr val="bg2"/>
              </a:solidFill>
            </a:rPr>
            <a:t>Thêm nhân viên</a:t>
          </a:r>
          <a:endParaRPr lang="en-US" sz="900" kern="1200">
            <a:solidFill>
              <a:schemeClr val="bg2"/>
            </a:solidFill>
          </a:endParaRPr>
        </a:p>
      </dsp:txBody>
      <dsp:txXfrm>
        <a:off x="1868923" y="935474"/>
        <a:ext cx="657264" cy="328632"/>
      </dsp:txXfrm>
    </dsp:sp>
    <dsp:sp modelId="{F96A2A5B-8960-487F-BDF7-87547D1A0087}">
      <dsp:nvSpPr>
        <dsp:cNvPr id="0" name=""/>
        <dsp:cNvSpPr/>
      </dsp:nvSpPr>
      <dsp:spPr>
        <a:xfrm>
          <a:off x="1868923" y="1402132"/>
          <a:ext cx="657264" cy="328632"/>
        </a:xfrm>
        <a:prstGeom prst="rect">
          <a:avLst/>
        </a:prstGeom>
        <a:solidFill>
          <a:srgbClr val="FFFF00"/>
        </a:soli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vi-VN" sz="900" kern="1200">
              <a:solidFill>
                <a:schemeClr val="bg2"/>
              </a:solidFill>
            </a:rPr>
            <a:t>Sửa nhân viên</a:t>
          </a:r>
          <a:endParaRPr lang="en-US" sz="900" kern="1200">
            <a:solidFill>
              <a:schemeClr val="bg2"/>
            </a:solidFill>
          </a:endParaRPr>
        </a:p>
      </dsp:txBody>
      <dsp:txXfrm>
        <a:off x="1868923" y="1402132"/>
        <a:ext cx="657264" cy="328632"/>
      </dsp:txXfrm>
    </dsp:sp>
    <dsp:sp modelId="{5B2E8C53-CD2E-4D9A-A88B-8E81DAF2FFA8}">
      <dsp:nvSpPr>
        <dsp:cNvPr id="0" name=""/>
        <dsp:cNvSpPr/>
      </dsp:nvSpPr>
      <dsp:spPr>
        <a:xfrm>
          <a:off x="1868923" y="1868790"/>
          <a:ext cx="657264" cy="328632"/>
        </a:xfrm>
        <a:prstGeom prst="rect">
          <a:avLst/>
        </a:prstGeom>
        <a:solidFill>
          <a:srgbClr val="FFFF00"/>
        </a:soli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vi-VN" sz="900" kern="1200">
              <a:solidFill>
                <a:schemeClr val="bg2"/>
              </a:solidFill>
            </a:rPr>
            <a:t>Xóa nhân viên</a:t>
          </a:r>
          <a:endParaRPr lang="en-US" sz="900" kern="1200">
            <a:solidFill>
              <a:schemeClr val="bg2"/>
            </a:solidFill>
          </a:endParaRPr>
        </a:p>
      </dsp:txBody>
      <dsp:txXfrm>
        <a:off x="1868923" y="1868790"/>
        <a:ext cx="657264" cy="328632"/>
      </dsp:txXfrm>
    </dsp:sp>
    <dsp:sp modelId="{A4817B83-E233-4A52-BCC7-DE8165A5D955}">
      <dsp:nvSpPr>
        <dsp:cNvPr id="0" name=""/>
        <dsp:cNvSpPr/>
      </dsp:nvSpPr>
      <dsp:spPr>
        <a:xfrm>
          <a:off x="1868923" y="2335448"/>
          <a:ext cx="657264" cy="328632"/>
        </a:xfrm>
        <a:prstGeom prst="rect">
          <a:avLst/>
        </a:prstGeom>
        <a:solidFill>
          <a:srgbClr val="FFFF00"/>
        </a:soli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vi-VN" sz="900" kern="1200">
              <a:solidFill>
                <a:schemeClr val="bg2"/>
              </a:solidFill>
            </a:rPr>
            <a:t>Tìm kiếm nhân viên</a:t>
          </a:r>
          <a:endParaRPr lang="en-US" sz="900" kern="1200">
            <a:solidFill>
              <a:schemeClr val="bg2"/>
            </a:solidFill>
          </a:endParaRPr>
        </a:p>
      </dsp:txBody>
      <dsp:txXfrm>
        <a:off x="1868923" y="2335448"/>
        <a:ext cx="657264" cy="328632"/>
      </dsp:txXfrm>
    </dsp:sp>
    <dsp:sp modelId="{66FBFC02-2796-4375-93FD-368A54FD9C63}">
      <dsp:nvSpPr>
        <dsp:cNvPr id="0" name=""/>
        <dsp:cNvSpPr/>
      </dsp:nvSpPr>
      <dsp:spPr>
        <a:xfrm>
          <a:off x="2499897" y="468816"/>
          <a:ext cx="657264" cy="328632"/>
        </a:xfrm>
        <a:prstGeom prst="rect">
          <a:avLst/>
        </a:prstGeom>
        <a:solidFill>
          <a:srgbClr val="FFFF00"/>
        </a:soli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vi-VN" sz="900" kern="1200">
              <a:solidFill>
                <a:schemeClr val="bg2"/>
              </a:solidFill>
            </a:rPr>
            <a:t>Quản lí khách hàng</a:t>
          </a:r>
          <a:endParaRPr lang="en-US" sz="900" kern="1200">
            <a:solidFill>
              <a:schemeClr val="bg2"/>
            </a:solidFill>
          </a:endParaRPr>
        </a:p>
      </dsp:txBody>
      <dsp:txXfrm>
        <a:off x="2499897" y="468816"/>
        <a:ext cx="657264" cy="328632"/>
      </dsp:txXfrm>
    </dsp:sp>
    <dsp:sp modelId="{44561EA2-2DF1-40A0-BE9B-789B07809E68}">
      <dsp:nvSpPr>
        <dsp:cNvPr id="0" name=""/>
        <dsp:cNvSpPr/>
      </dsp:nvSpPr>
      <dsp:spPr>
        <a:xfrm>
          <a:off x="2664213" y="935474"/>
          <a:ext cx="657264" cy="328632"/>
        </a:xfrm>
        <a:prstGeom prst="rect">
          <a:avLst/>
        </a:prstGeom>
        <a:solidFill>
          <a:srgbClr val="FFFF00"/>
        </a:soli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vi-VN" sz="900" kern="1200">
              <a:solidFill>
                <a:schemeClr val="bg2"/>
              </a:solidFill>
            </a:rPr>
            <a:t>Thêm  khách hàng</a:t>
          </a:r>
          <a:endParaRPr lang="en-US" sz="900" kern="1200">
            <a:solidFill>
              <a:schemeClr val="bg2"/>
            </a:solidFill>
          </a:endParaRPr>
        </a:p>
      </dsp:txBody>
      <dsp:txXfrm>
        <a:off x="2664213" y="935474"/>
        <a:ext cx="657264" cy="328632"/>
      </dsp:txXfrm>
    </dsp:sp>
    <dsp:sp modelId="{64207798-002D-49D9-B941-F648AB618004}">
      <dsp:nvSpPr>
        <dsp:cNvPr id="0" name=""/>
        <dsp:cNvSpPr/>
      </dsp:nvSpPr>
      <dsp:spPr>
        <a:xfrm>
          <a:off x="2664213" y="1402132"/>
          <a:ext cx="657264" cy="328632"/>
        </a:xfrm>
        <a:prstGeom prst="rect">
          <a:avLst/>
        </a:prstGeom>
        <a:solidFill>
          <a:srgbClr val="FFFF00"/>
        </a:soli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vi-VN" sz="900" kern="1200">
              <a:solidFill>
                <a:schemeClr val="bg2"/>
              </a:solidFill>
            </a:rPr>
            <a:t>Sửa khách hàng</a:t>
          </a:r>
          <a:endParaRPr lang="en-US" sz="900" kern="1200">
            <a:solidFill>
              <a:schemeClr val="bg2"/>
            </a:solidFill>
          </a:endParaRPr>
        </a:p>
      </dsp:txBody>
      <dsp:txXfrm>
        <a:off x="2664213" y="1402132"/>
        <a:ext cx="657264" cy="328632"/>
      </dsp:txXfrm>
    </dsp:sp>
    <dsp:sp modelId="{3F1128A6-0C45-4FE2-913F-2824680052B0}">
      <dsp:nvSpPr>
        <dsp:cNvPr id="0" name=""/>
        <dsp:cNvSpPr/>
      </dsp:nvSpPr>
      <dsp:spPr>
        <a:xfrm>
          <a:off x="2664213" y="1868790"/>
          <a:ext cx="657264" cy="328632"/>
        </a:xfrm>
        <a:prstGeom prst="rect">
          <a:avLst/>
        </a:prstGeom>
        <a:solidFill>
          <a:srgbClr val="FFFF00"/>
        </a:soli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vi-VN" sz="900" kern="1200">
              <a:solidFill>
                <a:schemeClr val="bg2"/>
              </a:solidFill>
            </a:rPr>
            <a:t>Xóa khách hàng</a:t>
          </a:r>
          <a:endParaRPr lang="en-US" sz="900" kern="1200">
            <a:solidFill>
              <a:schemeClr val="bg2"/>
            </a:solidFill>
          </a:endParaRPr>
        </a:p>
      </dsp:txBody>
      <dsp:txXfrm>
        <a:off x="2664213" y="1868790"/>
        <a:ext cx="657264" cy="328632"/>
      </dsp:txXfrm>
    </dsp:sp>
    <dsp:sp modelId="{F7DD036B-3F41-4FA3-8795-3C8627E5FD46}">
      <dsp:nvSpPr>
        <dsp:cNvPr id="0" name=""/>
        <dsp:cNvSpPr/>
      </dsp:nvSpPr>
      <dsp:spPr>
        <a:xfrm>
          <a:off x="2664213" y="2335448"/>
          <a:ext cx="657264" cy="328632"/>
        </a:xfrm>
        <a:prstGeom prst="rect">
          <a:avLst/>
        </a:prstGeom>
        <a:solidFill>
          <a:srgbClr val="FFFF00"/>
        </a:soli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vi-VN" sz="900" kern="1200">
              <a:solidFill>
                <a:schemeClr val="bg2"/>
              </a:solidFill>
            </a:rPr>
            <a:t>Tìm kiếm khách hàng</a:t>
          </a:r>
          <a:endParaRPr lang="en-US" sz="900" kern="1200">
            <a:solidFill>
              <a:schemeClr val="bg2"/>
            </a:solidFill>
          </a:endParaRPr>
        </a:p>
      </dsp:txBody>
      <dsp:txXfrm>
        <a:off x="2664213" y="2335448"/>
        <a:ext cx="657264" cy="328632"/>
      </dsp:txXfrm>
    </dsp:sp>
    <dsp:sp modelId="{669C7371-CB88-4466-8B1F-80EB812E0D2A}">
      <dsp:nvSpPr>
        <dsp:cNvPr id="0" name=""/>
        <dsp:cNvSpPr/>
      </dsp:nvSpPr>
      <dsp:spPr>
        <a:xfrm>
          <a:off x="3295187" y="468816"/>
          <a:ext cx="657264" cy="328632"/>
        </a:xfrm>
        <a:prstGeom prst="rect">
          <a:avLst/>
        </a:prstGeom>
        <a:solidFill>
          <a:srgbClr val="FFFF00"/>
        </a:soli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vi-VN" sz="900" kern="1200">
              <a:solidFill>
                <a:schemeClr val="bg2"/>
              </a:solidFill>
            </a:rPr>
            <a:t>Quản lí dịch vụ </a:t>
          </a:r>
          <a:endParaRPr lang="en-US" sz="900" kern="1200">
            <a:solidFill>
              <a:schemeClr val="bg2"/>
            </a:solidFill>
          </a:endParaRPr>
        </a:p>
      </dsp:txBody>
      <dsp:txXfrm>
        <a:off x="3295187" y="468816"/>
        <a:ext cx="657264" cy="328632"/>
      </dsp:txXfrm>
    </dsp:sp>
    <dsp:sp modelId="{9A9E121B-3B0F-40F6-8932-8982E9F5E380}">
      <dsp:nvSpPr>
        <dsp:cNvPr id="0" name=""/>
        <dsp:cNvSpPr/>
      </dsp:nvSpPr>
      <dsp:spPr>
        <a:xfrm>
          <a:off x="3459503" y="935474"/>
          <a:ext cx="657264" cy="328632"/>
        </a:xfrm>
        <a:prstGeom prst="rect">
          <a:avLst/>
        </a:prstGeom>
        <a:solidFill>
          <a:srgbClr val="FFFF00"/>
        </a:soli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vi-VN" sz="900" kern="1200">
              <a:solidFill>
                <a:schemeClr val="bg2"/>
              </a:solidFill>
            </a:rPr>
            <a:t>Thêm dịch vụ</a:t>
          </a:r>
          <a:endParaRPr lang="en-US" sz="900" kern="1200">
            <a:solidFill>
              <a:schemeClr val="bg2"/>
            </a:solidFill>
          </a:endParaRPr>
        </a:p>
      </dsp:txBody>
      <dsp:txXfrm>
        <a:off x="3459503" y="935474"/>
        <a:ext cx="657264" cy="328632"/>
      </dsp:txXfrm>
    </dsp:sp>
    <dsp:sp modelId="{981D1E29-2C11-408E-93F8-06A2DC7DCF96}">
      <dsp:nvSpPr>
        <dsp:cNvPr id="0" name=""/>
        <dsp:cNvSpPr/>
      </dsp:nvSpPr>
      <dsp:spPr>
        <a:xfrm>
          <a:off x="3459503" y="1402132"/>
          <a:ext cx="657264" cy="328632"/>
        </a:xfrm>
        <a:prstGeom prst="rect">
          <a:avLst/>
        </a:prstGeom>
        <a:solidFill>
          <a:srgbClr val="FFFF00"/>
        </a:soli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vi-VN" sz="900" kern="1200">
              <a:solidFill>
                <a:schemeClr val="bg2"/>
              </a:solidFill>
            </a:rPr>
            <a:t>Sửa dịch vụ</a:t>
          </a:r>
          <a:endParaRPr lang="en-US" sz="900" kern="1200">
            <a:solidFill>
              <a:schemeClr val="bg2"/>
            </a:solidFill>
          </a:endParaRPr>
        </a:p>
      </dsp:txBody>
      <dsp:txXfrm>
        <a:off x="3459503" y="1402132"/>
        <a:ext cx="657264" cy="328632"/>
      </dsp:txXfrm>
    </dsp:sp>
    <dsp:sp modelId="{847C1C3E-F51B-4B8B-B9FE-503288CB45F9}">
      <dsp:nvSpPr>
        <dsp:cNvPr id="0" name=""/>
        <dsp:cNvSpPr/>
      </dsp:nvSpPr>
      <dsp:spPr>
        <a:xfrm>
          <a:off x="3459503" y="1868790"/>
          <a:ext cx="657264" cy="328632"/>
        </a:xfrm>
        <a:prstGeom prst="rect">
          <a:avLst/>
        </a:prstGeom>
        <a:solidFill>
          <a:srgbClr val="FFFF00"/>
        </a:soli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vi-VN" sz="900" kern="1200">
              <a:solidFill>
                <a:schemeClr val="bg2"/>
              </a:solidFill>
            </a:rPr>
            <a:t>Xóa dịch vụ</a:t>
          </a:r>
          <a:endParaRPr lang="en-US" sz="900" kern="1200">
            <a:solidFill>
              <a:schemeClr val="bg2"/>
            </a:solidFill>
          </a:endParaRPr>
        </a:p>
      </dsp:txBody>
      <dsp:txXfrm>
        <a:off x="3459503" y="1868790"/>
        <a:ext cx="657264" cy="328632"/>
      </dsp:txXfrm>
    </dsp:sp>
    <dsp:sp modelId="{3E498AE8-17E7-4150-BE44-58622081BCF8}">
      <dsp:nvSpPr>
        <dsp:cNvPr id="0" name=""/>
        <dsp:cNvSpPr/>
      </dsp:nvSpPr>
      <dsp:spPr>
        <a:xfrm>
          <a:off x="3459503" y="2335448"/>
          <a:ext cx="657264" cy="328632"/>
        </a:xfrm>
        <a:prstGeom prst="rect">
          <a:avLst/>
        </a:prstGeom>
        <a:solidFill>
          <a:srgbClr val="FFFF00"/>
        </a:soli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vi-VN" sz="900" kern="1200">
              <a:solidFill>
                <a:schemeClr val="bg2"/>
              </a:solidFill>
            </a:rPr>
            <a:t>Tìm kiếm dịch vụ</a:t>
          </a:r>
          <a:endParaRPr lang="en-US" sz="900" kern="1200">
            <a:solidFill>
              <a:schemeClr val="bg2"/>
            </a:solidFill>
          </a:endParaRPr>
        </a:p>
      </dsp:txBody>
      <dsp:txXfrm>
        <a:off x="3459503" y="2335448"/>
        <a:ext cx="657264" cy="328632"/>
      </dsp:txXfrm>
    </dsp:sp>
    <dsp:sp modelId="{FDA7B0DF-2D3D-49DE-AE2F-300D62766E51}">
      <dsp:nvSpPr>
        <dsp:cNvPr id="0" name=""/>
        <dsp:cNvSpPr/>
      </dsp:nvSpPr>
      <dsp:spPr>
        <a:xfrm>
          <a:off x="4090477" y="468816"/>
          <a:ext cx="657264" cy="328632"/>
        </a:xfrm>
        <a:prstGeom prst="rect">
          <a:avLst/>
        </a:prstGeom>
        <a:solidFill>
          <a:srgbClr val="FFFF00"/>
        </a:soli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vi-VN" sz="900" kern="1200">
              <a:solidFill>
                <a:schemeClr val="bg2"/>
              </a:solidFill>
            </a:rPr>
            <a:t>Quản lí tiện nghi</a:t>
          </a:r>
          <a:endParaRPr lang="en-US" sz="900" kern="1200">
            <a:solidFill>
              <a:schemeClr val="bg2"/>
            </a:solidFill>
          </a:endParaRPr>
        </a:p>
      </dsp:txBody>
      <dsp:txXfrm>
        <a:off x="4090477" y="468816"/>
        <a:ext cx="657264" cy="328632"/>
      </dsp:txXfrm>
    </dsp:sp>
    <dsp:sp modelId="{A5A43203-13B2-4014-A7EE-36AFAC0EA854}">
      <dsp:nvSpPr>
        <dsp:cNvPr id="0" name=""/>
        <dsp:cNvSpPr/>
      </dsp:nvSpPr>
      <dsp:spPr>
        <a:xfrm>
          <a:off x="4254793" y="935474"/>
          <a:ext cx="657264" cy="328632"/>
        </a:xfrm>
        <a:prstGeom prst="rect">
          <a:avLst/>
        </a:prstGeom>
        <a:solidFill>
          <a:srgbClr val="FFFF00"/>
        </a:soli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rtl="0">
            <a:lnSpc>
              <a:spcPct val="90000"/>
            </a:lnSpc>
            <a:spcBef>
              <a:spcPct val="0"/>
            </a:spcBef>
            <a:spcAft>
              <a:spcPct val="35000"/>
            </a:spcAft>
          </a:pPr>
          <a:r>
            <a:rPr lang="vi-VN" sz="900" kern="1200">
              <a:solidFill>
                <a:schemeClr val="bg2"/>
              </a:solidFill>
            </a:rPr>
            <a:t>Thêm tiện nghi</a:t>
          </a:r>
          <a:endParaRPr lang="en-US" sz="900" kern="1200">
            <a:solidFill>
              <a:schemeClr val="bg2"/>
            </a:solidFill>
          </a:endParaRPr>
        </a:p>
      </dsp:txBody>
      <dsp:txXfrm>
        <a:off x="4254793" y="935474"/>
        <a:ext cx="657264" cy="328632"/>
      </dsp:txXfrm>
    </dsp:sp>
    <dsp:sp modelId="{F6D97A5A-3F92-4486-B75E-31E3190FD192}">
      <dsp:nvSpPr>
        <dsp:cNvPr id="0" name=""/>
        <dsp:cNvSpPr/>
      </dsp:nvSpPr>
      <dsp:spPr>
        <a:xfrm>
          <a:off x="4254793" y="1402132"/>
          <a:ext cx="657264" cy="328632"/>
        </a:xfrm>
        <a:prstGeom prst="rect">
          <a:avLst/>
        </a:prstGeom>
        <a:solidFill>
          <a:srgbClr val="FFFF00"/>
        </a:soli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vi-VN" sz="900" kern="1200">
              <a:solidFill>
                <a:schemeClr val="bg2"/>
              </a:solidFill>
            </a:rPr>
            <a:t>Sửa tiện nghi</a:t>
          </a:r>
          <a:endParaRPr lang="en-US" sz="900" kern="1200">
            <a:solidFill>
              <a:schemeClr val="bg2"/>
            </a:solidFill>
          </a:endParaRPr>
        </a:p>
      </dsp:txBody>
      <dsp:txXfrm>
        <a:off x="4254793" y="1402132"/>
        <a:ext cx="657264" cy="328632"/>
      </dsp:txXfrm>
    </dsp:sp>
    <dsp:sp modelId="{525EF242-2F86-488A-8792-3D3B8F0C1ADE}">
      <dsp:nvSpPr>
        <dsp:cNvPr id="0" name=""/>
        <dsp:cNvSpPr/>
      </dsp:nvSpPr>
      <dsp:spPr>
        <a:xfrm>
          <a:off x="4254793" y="1868790"/>
          <a:ext cx="657264" cy="328632"/>
        </a:xfrm>
        <a:prstGeom prst="rect">
          <a:avLst/>
        </a:prstGeom>
        <a:solidFill>
          <a:srgbClr val="FFFF00"/>
        </a:soli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vi-VN" sz="900" kern="1200">
              <a:solidFill>
                <a:schemeClr val="bg2"/>
              </a:solidFill>
            </a:rPr>
            <a:t>Xóa tiện nghi</a:t>
          </a:r>
          <a:endParaRPr lang="en-US" sz="900" kern="1200">
            <a:solidFill>
              <a:schemeClr val="bg2"/>
            </a:solidFill>
          </a:endParaRPr>
        </a:p>
      </dsp:txBody>
      <dsp:txXfrm>
        <a:off x="4254793" y="1868790"/>
        <a:ext cx="657264" cy="328632"/>
      </dsp:txXfrm>
    </dsp:sp>
    <dsp:sp modelId="{C5175E55-763C-43E9-A053-9B804362E807}">
      <dsp:nvSpPr>
        <dsp:cNvPr id="0" name=""/>
        <dsp:cNvSpPr/>
      </dsp:nvSpPr>
      <dsp:spPr>
        <a:xfrm>
          <a:off x="4254793" y="2335448"/>
          <a:ext cx="657264" cy="328632"/>
        </a:xfrm>
        <a:prstGeom prst="rect">
          <a:avLst/>
        </a:prstGeom>
        <a:solidFill>
          <a:srgbClr val="FFFF00"/>
        </a:soli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vi-VN" sz="900" kern="1200">
              <a:solidFill>
                <a:schemeClr val="bg2"/>
              </a:solidFill>
            </a:rPr>
            <a:t>Tìm kiếm tiện nghi</a:t>
          </a:r>
          <a:endParaRPr lang="en-US" sz="900" kern="1200">
            <a:solidFill>
              <a:schemeClr val="bg2"/>
            </a:solidFill>
          </a:endParaRPr>
        </a:p>
      </dsp:txBody>
      <dsp:txXfrm>
        <a:off x="4254793" y="2335448"/>
        <a:ext cx="657264" cy="328632"/>
      </dsp:txXfrm>
    </dsp:sp>
    <dsp:sp modelId="{2F287153-8C65-4AF4-8FC9-69732293FE07}">
      <dsp:nvSpPr>
        <dsp:cNvPr id="0" name=""/>
        <dsp:cNvSpPr/>
      </dsp:nvSpPr>
      <dsp:spPr>
        <a:xfrm>
          <a:off x="4885767" y="468816"/>
          <a:ext cx="657264" cy="328632"/>
        </a:xfrm>
        <a:prstGeom prst="rect">
          <a:avLst/>
        </a:prstGeom>
        <a:solidFill>
          <a:srgbClr val="FFFF00"/>
        </a:soli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vi-VN" sz="900" kern="1200">
              <a:solidFill>
                <a:schemeClr val="bg2"/>
              </a:solidFill>
            </a:rPr>
            <a:t>Quản lí tài khoản </a:t>
          </a:r>
          <a:endParaRPr lang="en-US" sz="900" kern="1200">
            <a:solidFill>
              <a:schemeClr val="bg2"/>
            </a:solidFill>
          </a:endParaRPr>
        </a:p>
      </dsp:txBody>
      <dsp:txXfrm>
        <a:off x="4885767" y="468816"/>
        <a:ext cx="657264" cy="328632"/>
      </dsp:txXfrm>
    </dsp:sp>
    <dsp:sp modelId="{F6D0278E-E18C-44B0-9861-07963DBC41A0}">
      <dsp:nvSpPr>
        <dsp:cNvPr id="0" name=""/>
        <dsp:cNvSpPr/>
      </dsp:nvSpPr>
      <dsp:spPr>
        <a:xfrm>
          <a:off x="5050083" y="935474"/>
          <a:ext cx="657264" cy="328632"/>
        </a:xfrm>
        <a:prstGeom prst="rect">
          <a:avLst/>
        </a:prstGeom>
        <a:solidFill>
          <a:srgbClr val="FFFF00"/>
        </a:soli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vi-VN" sz="900" kern="1200">
              <a:solidFill>
                <a:schemeClr val="bg2"/>
              </a:solidFill>
            </a:rPr>
            <a:t>Thêm tài khoản </a:t>
          </a:r>
          <a:endParaRPr lang="en-US" sz="900" kern="1200">
            <a:solidFill>
              <a:schemeClr val="bg2"/>
            </a:solidFill>
          </a:endParaRPr>
        </a:p>
      </dsp:txBody>
      <dsp:txXfrm>
        <a:off x="5050083" y="935474"/>
        <a:ext cx="657264" cy="328632"/>
      </dsp:txXfrm>
    </dsp:sp>
    <dsp:sp modelId="{4F7CFBE7-7926-4D7C-B957-6E8B4B808660}">
      <dsp:nvSpPr>
        <dsp:cNvPr id="0" name=""/>
        <dsp:cNvSpPr/>
      </dsp:nvSpPr>
      <dsp:spPr>
        <a:xfrm>
          <a:off x="5050083" y="1402132"/>
          <a:ext cx="657264" cy="328632"/>
        </a:xfrm>
        <a:prstGeom prst="rect">
          <a:avLst/>
        </a:prstGeom>
        <a:solidFill>
          <a:srgbClr val="FFFF00"/>
        </a:soli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vi-VN" sz="900" kern="1200">
              <a:solidFill>
                <a:schemeClr val="bg2"/>
              </a:solidFill>
            </a:rPr>
            <a:t>Sửa tài khoản </a:t>
          </a:r>
          <a:endParaRPr lang="en-US" sz="900" kern="1200">
            <a:solidFill>
              <a:schemeClr val="bg2"/>
            </a:solidFill>
          </a:endParaRPr>
        </a:p>
      </dsp:txBody>
      <dsp:txXfrm>
        <a:off x="5050083" y="1402132"/>
        <a:ext cx="657264" cy="328632"/>
      </dsp:txXfrm>
    </dsp:sp>
    <dsp:sp modelId="{0F269D14-962A-4517-8792-26C5D7281006}">
      <dsp:nvSpPr>
        <dsp:cNvPr id="0" name=""/>
        <dsp:cNvSpPr/>
      </dsp:nvSpPr>
      <dsp:spPr>
        <a:xfrm>
          <a:off x="5050083" y="1868790"/>
          <a:ext cx="657264" cy="328632"/>
        </a:xfrm>
        <a:prstGeom prst="rect">
          <a:avLst/>
        </a:prstGeom>
        <a:solidFill>
          <a:srgbClr val="FFFF00"/>
        </a:soli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vi-VN" sz="900" kern="1200">
              <a:solidFill>
                <a:schemeClr val="bg2"/>
              </a:solidFill>
            </a:rPr>
            <a:t>Xóa tài khoản </a:t>
          </a:r>
          <a:endParaRPr lang="en-US" sz="900" kern="1200">
            <a:solidFill>
              <a:schemeClr val="bg2"/>
            </a:solidFill>
          </a:endParaRPr>
        </a:p>
      </dsp:txBody>
      <dsp:txXfrm>
        <a:off x="5050083" y="1868790"/>
        <a:ext cx="657264" cy="328632"/>
      </dsp:txXfrm>
    </dsp:sp>
    <dsp:sp modelId="{A2C35816-3D54-479C-B099-DB97EB03C775}">
      <dsp:nvSpPr>
        <dsp:cNvPr id="0" name=""/>
        <dsp:cNvSpPr/>
      </dsp:nvSpPr>
      <dsp:spPr>
        <a:xfrm>
          <a:off x="5050083" y="2335448"/>
          <a:ext cx="657264" cy="328632"/>
        </a:xfrm>
        <a:prstGeom prst="rect">
          <a:avLst/>
        </a:prstGeom>
        <a:solidFill>
          <a:srgbClr val="FFFF00"/>
        </a:soli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vi-VN" sz="900" kern="1200">
              <a:solidFill>
                <a:schemeClr val="bg2"/>
              </a:solidFill>
            </a:rPr>
            <a:t>Tìm kiếm tài khoản </a:t>
          </a:r>
          <a:endParaRPr lang="en-US" sz="900" kern="1200">
            <a:solidFill>
              <a:schemeClr val="bg2"/>
            </a:solidFill>
          </a:endParaRPr>
        </a:p>
      </dsp:txBody>
      <dsp:txXfrm>
        <a:off x="5050083" y="2335448"/>
        <a:ext cx="657264" cy="328632"/>
      </dsp:txXfrm>
    </dsp:sp>
    <dsp:sp modelId="{619DA595-EBDC-491B-93DB-53340EB67191}">
      <dsp:nvSpPr>
        <dsp:cNvPr id="0" name=""/>
        <dsp:cNvSpPr/>
      </dsp:nvSpPr>
      <dsp:spPr>
        <a:xfrm>
          <a:off x="5681057" y="468816"/>
          <a:ext cx="657264" cy="328632"/>
        </a:xfrm>
        <a:prstGeom prst="rect">
          <a:avLst/>
        </a:prstGeom>
        <a:solidFill>
          <a:srgbClr val="FFFF00"/>
        </a:soli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vi-VN" sz="900" kern="1200">
              <a:solidFill>
                <a:schemeClr val="bg2"/>
              </a:solidFill>
            </a:rPr>
            <a:t>Thống kê</a:t>
          </a:r>
          <a:endParaRPr lang="en-US" sz="900" kern="1200">
            <a:solidFill>
              <a:schemeClr val="bg2"/>
            </a:solidFill>
          </a:endParaRPr>
        </a:p>
      </dsp:txBody>
      <dsp:txXfrm>
        <a:off x="5681057" y="468816"/>
        <a:ext cx="657264" cy="328632"/>
      </dsp:txXfrm>
    </dsp:sp>
    <dsp:sp modelId="{409E1D12-0E3F-4095-A8DC-A24EE8010A23}">
      <dsp:nvSpPr>
        <dsp:cNvPr id="0" name=""/>
        <dsp:cNvSpPr/>
      </dsp:nvSpPr>
      <dsp:spPr>
        <a:xfrm>
          <a:off x="5845373" y="935474"/>
          <a:ext cx="657264" cy="328632"/>
        </a:xfrm>
        <a:prstGeom prst="rect">
          <a:avLst/>
        </a:prstGeom>
        <a:solidFill>
          <a:srgbClr val="FFFF00"/>
        </a:soli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vi-VN" sz="900" kern="1200">
              <a:solidFill>
                <a:schemeClr val="bg2"/>
              </a:solidFill>
            </a:rPr>
            <a:t>Thống kê daonh thu</a:t>
          </a:r>
          <a:endParaRPr lang="en-US" sz="900" kern="1200">
            <a:solidFill>
              <a:schemeClr val="bg2"/>
            </a:solidFill>
          </a:endParaRPr>
        </a:p>
      </dsp:txBody>
      <dsp:txXfrm>
        <a:off x="5845373" y="935474"/>
        <a:ext cx="657264" cy="328632"/>
      </dsp:txXfrm>
    </dsp:sp>
    <dsp:sp modelId="{54B929E9-ED26-4FEC-B042-34C5D484A344}">
      <dsp:nvSpPr>
        <dsp:cNvPr id="0" name=""/>
        <dsp:cNvSpPr/>
      </dsp:nvSpPr>
      <dsp:spPr>
        <a:xfrm>
          <a:off x="5845373" y="1402132"/>
          <a:ext cx="657264" cy="328632"/>
        </a:xfrm>
        <a:prstGeom prst="rect">
          <a:avLst/>
        </a:prstGeom>
        <a:solidFill>
          <a:srgbClr val="FFFF00"/>
        </a:soli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vi-VN" sz="900" kern="1200">
              <a:solidFill>
                <a:schemeClr val="bg2"/>
              </a:solidFill>
            </a:rPr>
            <a:t>Thống kê hóa đơn</a:t>
          </a:r>
          <a:endParaRPr lang="en-US" sz="900" kern="1200">
            <a:solidFill>
              <a:schemeClr val="bg2"/>
            </a:solidFill>
          </a:endParaRPr>
        </a:p>
      </dsp:txBody>
      <dsp:txXfrm>
        <a:off x="5845373" y="1402132"/>
        <a:ext cx="657264" cy="32863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5475551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3"/>
        <p:cNvGrpSpPr/>
        <p:nvPr/>
      </p:nvGrpSpPr>
      <p:grpSpPr>
        <a:xfrm>
          <a:off x="0" y="0"/>
          <a:ext cx="0" cy="0"/>
          <a:chOff x="0" y="0"/>
          <a:chExt cx="0" cy="0"/>
        </a:xfrm>
      </p:grpSpPr>
      <p:sp>
        <p:nvSpPr>
          <p:cNvPr id="1824" name="Google Shape;1824;g10ce1b92a8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5" name="Google Shape;1825;g10ce1b92a8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8"/>
        <p:cNvGrpSpPr/>
        <p:nvPr/>
      </p:nvGrpSpPr>
      <p:grpSpPr>
        <a:xfrm>
          <a:off x="0" y="0"/>
          <a:ext cx="0" cy="0"/>
          <a:chOff x="0" y="0"/>
          <a:chExt cx="0" cy="0"/>
        </a:xfrm>
      </p:grpSpPr>
      <p:sp>
        <p:nvSpPr>
          <p:cNvPr id="2079" name="Google Shape;2079;g10d196b49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0" name="Google Shape;2080;g10d196b49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5"/>
        <p:cNvGrpSpPr/>
        <p:nvPr/>
      </p:nvGrpSpPr>
      <p:grpSpPr>
        <a:xfrm>
          <a:off x="0" y="0"/>
          <a:ext cx="0" cy="0"/>
          <a:chOff x="0" y="0"/>
          <a:chExt cx="0" cy="0"/>
        </a:xfrm>
      </p:grpSpPr>
      <p:sp>
        <p:nvSpPr>
          <p:cNvPr id="2356" name="Google Shape;2356;g10d196b498c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7" name="Google Shape;2357;g10d196b498c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0"/>
        <p:cNvGrpSpPr/>
        <p:nvPr/>
      </p:nvGrpSpPr>
      <p:grpSpPr>
        <a:xfrm>
          <a:off x="0" y="0"/>
          <a:ext cx="0" cy="0"/>
          <a:chOff x="0" y="0"/>
          <a:chExt cx="0" cy="0"/>
        </a:xfrm>
      </p:grpSpPr>
      <p:sp>
        <p:nvSpPr>
          <p:cNvPr id="3241" name="Google Shape;3241;g10d196b498c_0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2" name="Google Shape;3242;g10d196b498c_0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8"/>
        <p:cNvGrpSpPr/>
        <p:nvPr/>
      </p:nvGrpSpPr>
      <p:grpSpPr>
        <a:xfrm>
          <a:off x="0" y="0"/>
          <a:ext cx="0" cy="0"/>
          <a:chOff x="0" y="0"/>
          <a:chExt cx="0" cy="0"/>
        </a:xfrm>
      </p:grpSpPr>
      <p:sp>
        <p:nvSpPr>
          <p:cNvPr id="2079" name="Google Shape;2079;g10d196b49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0" name="Google Shape;2080;g10d196b49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4"/>
        <p:cNvGrpSpPr/>
        <p:nvPr/>
      </p:nvGrpSpPr>
      <p:grpSpPr>
        <a:xfrm>
          <a:off x="0" y="0"/>
          <a:ext cx="0" cy="0"/>
          <a:chOff x="0" y="0"/>
          <a:chExt cx="0" cy="0"/>
        </a:xfrm>
      </p:grpSpPr>
      <p:sp>
        <p:nvSpPr>
          <p:cNvPr id="2455" name="Google Shape;2455;g10d196b498c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6" name="Google Shape;2456;g10d196b498c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5"/>
        <p:cNvGrpSpPr/>
        <p:nvPr/>
      </p:nvGrpSpPr>
      <p:grpSpPr>
        <a:xfrm>
          <a:off x="0" y="0"/>
          <a:ext cx="0" cy="0"/>
          <a:chOff x="0" y="0"/>
          <a:chExt cx="0" cy="0"/>
        </a:xfrm>
      </p:grpSpPr>
      <p:sp>
        <p:nvSpPr>
          <p:cNvPr id="2356" name="Google Shape;2356;g10d196b498c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7" name="Google Shape;2357;g10d196b498c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5"/>
        <p:cNvGrpSpPr/>
        <p:nvPr/>
      </p:nvGrpSpPr>
      <p:grpSpPr>
        <a:xfrm>
          <a:off x="0" y="0"/>
          <a:ext cx="0" cy="0"/>
          <a:chOff x="0" y="0"/>
          <a:chExt cx="0" cy="0"/>
        </a:xfrm>
      </p:grpSpPr>
      <p:sp>
        <p:nvSpPr>
          <p:cNvPr id="2356" name="Google Shape;2356;g10d196b498c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7" name="Google Shape;2357;g10d196b498c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5"/>
        <p:cNvGrpSpPr/>
        <p:nvPr/>
      </p:nvGrpSpPr>
      <p:grpSpPr>
        <a:xfrm>
          <a:off x="0" y="0"/>
          <a:ext cx="0" cy="0"/>
          <a:chOff x="0" y="0"/>
          <a:chExt cx="0" cy="0"/>
        </a:xfrm>
      </p:grpSpPr>
      <p:sp>
        <p:nvSpPr>
          <p:cNvPr id="2356" name="Google Shape;2356;g10d196b498c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7" name="Google Shape;2357;g10d196b498c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5"/>
        <p:cNvGrpSpPr/>
        <p:nvPr/>
      </p:nvGrpSpPr>
      <p:grpSpPr>
        <a:xfrm>
          <a:off x="0" y="0"/>
          <a:ext cx="0" cy="0"/>
          <a:chOff x="0" y="0"/>
          <a:chExt cx="0" cy="0"/>
        </a:xfrm>
      </p:grpSpPr>
      <p:sp>
        <p:nvSpPr>
          <p:cNvPr id="2356" name="Google Shape;2356;g10d196b498c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7" name="Google Shape;2357;g10d196b498c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5"/>
        <p:cNvGrpSpPr/>
        <p:nvPr/>
      </p:nvGrpSpPr>
      <p:grpSpPr>
        <a:xfrm>
          <a:off x="0" y="0"/>
          <a:ext cx="0" cy="0"/>
          <a:chOff x="0" y="0"/>
          <a:chExt cx="0" cy="0"/>
        </a:xfrm>
      </p:grpSpPr>
      <p:sp>
        <p:nvSpPr>
          <p:cNvPr id="2356" name="Google Shape;2356;g10d196b498c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7" name="Google Shape;2357;g10d196b498c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0"/>
        <p:cNvGrpSpPr/>
        <p:nvPr/>
      </p:nvGrpSpPr>
      <p:grpSpPr>
        <a:xfrm>
          <a:off x="0" y="0"/>
          <a:ext cx="0" cy="0"/>
          <a:chOff x="0" y="0"/>
          <a:chExt cx="0" cy="0"/>
        </a:xfrm>
      </p:grpSpPr>
      <p:sp>
        <p:nvSpPr>
          <p:cNvPr id="1881" name="Google Shape;1881;g10d3d737133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2" name="Google Shape;1882;g10d3d737133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5"/>
        <p:cNvGrpSpPr/>
        <p:nvPr/>
      </p:nvGrpSpPr>
      <p:grpSpPr>
        <a:xfrm>
          <a:off x="0" y="0"/>
          <a:ext cx="0" cy="0"/>
          <a:chOff x="0" y="0"/>
          <a:chExt cx="0" cy="0"/>
        </a:xfrm>
      </p:grpSpPr>
      <p:sp>
        <p:nvSpPr>
          <p:cNvPr id="2356" name="Google Shape;2356;g10d196b498c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7" name="Google Shape;2357;g10d196b498c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4"/>
        <p:cNvGrpSpPr/>
        <p:nvPr/>
      </p:nvGrpSpPr>
      <p:grpSpPr>
        <a:xfrm>
          <a:off x="0" y="0"/>
          <a:ext cx="0" cy="0"/>
          <a:chOff x="0" y="0"/>
          <a:chExt cx="0" cy="0"/>
        </a:xfrm>
      </p:grpSpPr>
      <p:sp>
        <p:nvSpPr>
          <p:cNvPr id="2455" name="Google Shape;2455;g10d196b498c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6" name="Google Shape;2456;g10d196b498c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10eececcf6c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10eececcf6c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10eececcf6c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10eececcf6c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52"/>
        <p:cNvGrpSpPr/>
        <p:nvPr/>
      </p:nvGrpSpPr>
      <p:grpSpPr>
        <a:xfrm>
          <a:off x="0" y="0"/>
          <a:ext cx="0" cy="0"/>
          <a:chOff x="0" y="0"/>
          <a:chExt cx="0" cy="0"/>
        </a:xfrm>
      </p:grpSpPr>
      <p:sp>
        <p:nvSpPr>
          <p:cNvPr id="24353" name="Google Shape;24353;g10d594f2ce7_0_426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54" name="Google Shape;24354;g10d594f2ce7_0_426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4"/>
        <p:cNvGrpSpPr/>
        <p:nvPr/>
      </p:nvGrpSpPr>
      <p:grpSpPr>
        <a:xfrm>
          <a:off x="0" y="0"/>
          <a:ext cx="0" cy="0"/>
          <a:chOff x="0" y="0"/>
          <a:chExt cx="0" cy="0"/>
        </a:xfrm>
      </p:grpSpPr>
      <p:sp>
        <p:nvSpPr>
          <p:cNvPr id="1935" name="Google Shape;1935;g10dad08c03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6" name="Google Shape;1936;g10dad08c03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Google Shape;1964;g10eececcf6c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5" name="Google Shape;1965;g10eececcf6c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Google Shape;1964;g10eececcf6c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5" name="Google Shape;1965;g10eececcf6c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Google Shape;1964;g10eececcf6c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5" name="Google Shape;1965;g10eececcf6c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g10d594f2c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g10d594f2c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5"/>
        <p:cNvGrpSpPr/>
        <p:nvPr/>
      </p:nvGrpSpPr>
      <p:grpSpPr>
        <a:xfrm>
          <a:off x="0" y="0"/>
          <a:ext cx="0" cy="0"/>
          <a:chOff x="0" y="0"/>
          <a:chExt cx="0" cy="0"/>
        </a:xfrm>
      </p:grpSpPr>
      <p:sp>
        <p:nvSpPr>
          <p:cNvPr id="2206" name="Google Shape;2206;g10dad08c03a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7" name="Google Shape;2207;g10dad08c03a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5"/>
        <p:cNvGrpSpPr/>
        <p:nvPr/>
      </p:nvGrpSpPr>
      <p:grpSpPr>
        <a:xfrm>
          <a:off x="0" y="0"/>
          <a:ext cx="0" cy="0"/>
          <a:chOff x="0" y="0"/>
          <a:chExt cx="0" cy="0"/>
        </a:xfrm>
      </p:grpSpPr>
      <p:sp>
        <p:nvSpPr>
          <p:cNvPr id="2236" name="Google Shape;2236;g10d196b498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7" name="Google Shape;2237;g10d196b498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0" y="0"/>
            <a:ext cx="9144000" cy="5143500"/>
            <a:chOff x="0" y="0"/>
            <a:chExt cx="9144000" cy="5143500"/>
          </a:xfrm>
        </p:grpSpPr>
        <p:grpSp>
          <p:nvGrpSpPr>
            <p:cNvPr id="10" name="Google Shape;10;p2"/>
            <p:cNvGrpSpPr/>
            <p:nvPr/>
          </p:nvGrpSpPr>
          <p:grpSpPr>
            <a:xfrm>
              <a:off x="0" y="115367"/>
              <a:ext cx="9144000" cy="4912766"/>
              <a:chOff x="-7187794" y="181100"/>
              <a:chExt cx="9144000" cy="4912766"/>
            </a:xfrm>
          </p:grpSpPr>
          <p:cxnSp>
            <p:nvCxnSpPr>
              <p:cNvPr id="11" name="Google Shape;11;p2"/>
              <p:cNvCxnSpPr/>
              <p:nvPr/>
            </p:nvCxnSpPr>
            <p:spPr>
              <a:xfrm>
                <a:off x="-7187794" y="1811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 name="Google Shape;12;p2"/>
              <p:cNvCxnSpPr/>
              <p:nvPr/>
            </p:nvCxnSpPr>
            <p:spPr>
              <a:xfrm>
                <a:off x="-7187794" y="181868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3" name="Google Shape;13;p2"/>
              <p:cNvCxnSpPr/>
              <p:nvPr/>
            </p:nvCxnSpPr>
            <p:spPr>
              <a:xfrm>
                <a:off x="-7187794" y="363054"/>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 name="Google Shape;14;p2"/>
              <p:cNvCxnSpPr/>
              <p:nvPr/>
            </p:nvCxnSpPr>
            <p:spPr>
              <a:xfrm>
                <a:off x="-7187794" y="54500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5" name="Google Shape;15;p2"/>
              <p:cNvCxnSpPr/>
              <p:nvPr/>
            </p:nvCxnSpPr>
            <p:spPr>
              <a:xfrm>
                <a:off x="-7187794" y="72696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 name="Google Shape;16;p2"/>
              <p:cNvCxnSpPr/>
              <p:nvPr/>
            </p:nvCxnSpPr>
            <p:spPr>
              <a:xfrm>
                <a:off x="-7187794" y="908917"/>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 name="Google Shape;17;p2"/>
              <p:cNvCxnSpPr/>
              <p:nvPr/>
            </p:nvCxnSpPr>
            <p:spPr>
              <a:xfrm>
                <a:off x="-7187794" y="109087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8" name="Google Shape;18;p2"/>
              <p:cNvCxnSpPr/>
              <p:nvPr/>
            </p:nvCxnSpPr>
            <p:spPr>
              <a:xfrm>
                <a:off x="-7187794" y="127282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9" name="Google Shape;19;p2"/>
              <p:cNvCxnSpPr/>
              <p:nvPr/>
            </p:nvCxnSpPr>
            <p:spPr>
              <a:xfrm>
                <a:off x="-7187794" y="145478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0" name="Google Shape;20;p2"/>
              <p:cNvCxnSpPr/>
              <p:nvPr/>
            </p:nvCxnSpPr>
            <p:spPr>
              <a:xfrm>
                <a:off x="-7187794" y="1636734"/>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1" name="Google Shape;21;p2"/>
              <p:cNvCxnSpPr/>
              <p:nvPr/>
            </p:nvCxnSpPr>
            <p:spPr>
              <a:xfrm>
                <a:off x="-7187794" y="200064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2" name="Google Shape;22;p2"/>
              <p:cNvCxnSpPr/>
              <p:nvPr/>
            </p:nvCxnSpPr>
            <p:spPr>
              <a:xfrm>
                <a:off x="-7187794" y="363823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3" name="Google Shape;23;p2"/>
              <p:cNvCxnSpPr/>
              <p:nvPr/>
            </p:nvCxnSpPr>
            <p:spPr>
              <a:xfrm>
                <a:off x="-7187794" y="2182597"/>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4" name="Google Shape;24;p2"/>
              <p:cNvCxnSpPr/>
              <p:nvPr/>
            </p:nvCxnSpPr>
            <p:spPr>
              <a:xfrm>
                <a:off x="-7187794" y="236455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5" name="Google Shape;25;p2"/>
              <p:cNvCxnSpPr/>
              <p:nvPr/>
            </p:nvCxnSpPr>
            <p:spPr>
              <a:xfrm>
                <a:off x="-7187794" y="254650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6" name="Google Shape;26;p2"/>
              <p:cNvCxnSpPr/>
              <p:nvPr/>
            </p:nvCxnSpPr>
            <p:spPr>
              <a:xfrm>
                <a:off x="-7187794" y="272846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7" name="Google Shape;27;p2"/>
              <p:cNvCxnSpPr/>
              <p:nvPr/>
            </p:nvCxnSpPr>
            <p:spPr>
              <a:xfrm>
                <a:off x="-7187794" y="291041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8" name="Google Shape;28;p2"/>
              <p:cNvCxnSpPr/>
              <p:nvPr/>
            </p:nvCxnSpPr>
            <p:spPr>
              <a:xfrm>
                <a:off x="-7187794" y="309236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9" name="Google Shape;29;p2"/>
              <p:cNvCxnSpPr/>
              <p:nvPr/>
            </p:nvCxnSpPr>
            <p:spPr>
              <a:xfrm>
                <a:off x="-7187794" y="327432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0" name="Google Shape;30;p2"/>
              <p:cNvCxnSpPr/>
              <p:nvPr/>
            </p:nvCxnSpPr>
            <p:spPr>
              <a:xfrm>
                <a:off x="-7187794" y="3456278"/>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1" name="Google Shape;31;p2"/>
              <p:cNvCxnSpPr/>
              <p:nvPr/>
            </p:nvCxnSpPr>
            <p:spPr>
              <a:xfrm>
                <a:off x="-7187794" y="382018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2" name="Google Shape;32;p2"/>
              <p:cNvCxnSpPr/>
              <p:nvPr/>
            </p:nvCxnSpPr>
            <p:spPr>
              <a:xfrm>
                <a:off x="-7187794" y="4002141"/>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3" name="Google Shape;33;p2"/>
              <p:cNvCxnSpPr/>
              <p:nvPr/>
            </p:nvCxnSpPr>
            <p:spPr>
              <a:xfrm>
                <a:off x="-7187794" y="418409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4" name="Google Shape;34;p2"/>
              <p:cNvCxnSpPr/>
              <p:nvPr/>
            </p:nvCxnSpPr>
            <p:spPr>
              <a:xfrm>
                <a:off x="-7187794" y="436604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5" name="Google Shape;35;p2"/>
              <p:cNvCxnSpPr/>
              <p:nvPr/>
            </p:nvCxnSpPr>
            <p:spPr>
              <a:xfrm>
                <a:off x="-7187794" y="454800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6" name="Google Shape;36;p2"/>
              <p:cNvCxnSpPr/>
              <p:nvPr/>
            </p:nvCxnSpPr>
            <p:spPr>
              <a:xfrm>
                <a:off x="-7187794" y="4729958"/>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7" name="Google Shape;37;p2"/>
              <p:cNvCxnSpPr/>
              <p:nvPr/>
            </p:nvCxnSpPr>
            <p:spPr>
              <a:xfrm>
                <a:off x="-7187794" y="491191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8" name="Google Shape;38;p2"/>
              <p:cNvCxnSpPr/>
              <p:nvPr/>
            </p:nvCxnSpPr>
            <p:spPr>
              <a:xfrm>
                <a:off x="-7187794" y="5093866"/>
                <a:ext cx="9144000" cy="0"/>
              </a:xfrm>
              <a:prstGeom prst="straightConnector1">
                <a:avLst/>
              </a:prstGeom>
              <a:noFill/>
              <a:ln w="9525" cap="flat" cmpd="sng">
                <a:solidFill>
                  <a:schemeClr val="accent3"/>
                </a:solidFill>
                <a:prstDash val="solid"/>
                <a:round/>
                <a:headEnd type="none" w="med" len="med"/>
                <a:tailEnd type="none" w="med" len="med"/>
              </a:ln>
            </p:spPr>
          </p:cxnSp>
        </p:grpSp>
        <p:cxnSp>
          <p:nvCxnSpPr>
            <p:cNvPr id="39" name="Google Shape;39;p2"/>
            <p:cNvCxnSpPr/>
            <p:nvPr/>
          </p:nvCxnSpPr>
          <p:spPr>
            <a:xfrm>
              <a:off x="165728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0" name="Google Shape;40;p2"/>
            <p:cNvCxnSpPr/>
            <p:nvPr/>
          </p:nvCxnSpPr>
          <p:spPr>
            <a:xfrm>
              <a:off x="184533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1" name="Google Shape;41;p2"/>
            <p:cNvCxnSpPr/>
            <p:nvPr/>
          </p:nvCxnSpPr>
          <p:spPr>
            <a:xfrm>
              <a:off x="203337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2" name="Google Shape;42;p2"/>
            <p:cNvCxnSpPr/>
            <p:nvPr/>
          </p:nvCxnSpPr>
          <p:spPr>
            <a:xfrm>
              <a:off x="222142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3" name="Google Shape;43;p2"/>
            <p:cNvCxnSpPr/>
            <p:nvPr/>
          </p:nvCxnSpPr>
          <p:spPr>
            <a:xfrm>
              <a:off x="240946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4" name="Google Shape;44;p2"/>
            <p:cNvCxnSpPr/>
            <p:nvPr/>
          </p:nvCxnSpPr>
          <p:spPr>
            <a:xfrm>
              <a:off x="259751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5" name="Google Shape;45;p2"/>
            <p:cNvCxnSpPr/>
            <p:nvPr/>
          </p:nvCxnSpPr>
          <p:spPr>
            <a:xfrm>
              <a:off x="278556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6" name="Google Shape;46;p2"/>
            <p:cNvCxnSpPr/>
            <p:nvPr/>
          </p:nvCxnSpPr>
          <p:spPr>
            <a:xfrm>
              <a:off x="15291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7" name="Google Shape;47;p2"/>
            <p:cNvCxnSpPr/>
            <p:nvPr/>
          </p:nvCxnSpPr>
          <p:spPr>
            <a:xfrm>
              <a:off x="34096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8" name="Google Shape;48;p2"/>
            <p:cNvCxnSpPr/>
            <p:nvPr/>
          </p:nvCxnSpPr>
          <p:spPr>
            <a:xfrm>
              <a:off x="52900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9" name="Google Shape;49;p2"/>
            <p:cNvCxnSpPr/>
            <p:nvPr/>
          </p:nvCxnSpPr>
          <p:spPr>
            <a:xfrm>
              <a:off x="71705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0" name="Google Shape;50;p2"/>
            <p:cNvCxnSpPr/>
            <p:nvPr/>
          </p:nvCxnSpPr>
          <p:spPr>
            <a:xfrm>
              <a:off x="90509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1" name="Google Shape;51;p2"/>
            <p:cNvCxnSpPr/>
            <p:nvPr/>
          </p:nvCxnSpPr>
          <p:spPr>
            <a:xfrm>
              <a:off x="109314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2" name="Google Shape;52;p2"/>
            <p:cNvCxnSpPr/>
            <p:nvPr/>
          </p:nvCxnSpPr>
          <p:spPr>
            <a:xfrm>
              <a:off x="128119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3" name="Google Shape;53;p2"/>
            <p:cNvCxnSpPr/>
            <p:nvPr/>
          </p:nvCxnSpPr>
          <p:spPr>
            <a:xfrm>
              <a:off x="146923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4" name="Google Shape;54;p2"/>
            <p:cNvCxnSpPr/>
            <p:nvPr/>
          </p:nvCxnSpPr>
          <p:spPr>
            <a:xfrm>
              <a:off x="297360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5" name="Google Shape;55;p2"/>
            <p:cNvCxnSpPr/>
            <p:nvPr/>
          </p:nvCxnSpPr>
          <p:spPr>
            <a:xfrm>
              <a:off x="504211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6" name="Google Shape;56;p2"/>
            <p:cNvCxnSpPr/>
            <p:nvPr/>
          </p:nvCxnSpPr>
          <p:spPr>
            <a:xfrm>
              <a:off x="523016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7" name="Google Shape;57;p2"/>
            <p:cNvCxnSpPr/>
            <p:nvPr/>
          </p:nvCxnSpPr>
          <p:spPr>
            <a:xfrm>
              <a:off x="541820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8" name="Google Shape;58;p2"/>
            <p:cNvCxnSpPr/>
            <p:nvPr/>
          </p:nvCxnSpPr>
          <p:spPr>
            <a:xfrm>
              <a:off x="560625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9" name="Google Shape;59;p2"/>
            <p:cNvCxnSpPr/>
            <p:nvPr/>
          </p:nvCxnSpPr>
          <p:spPr>
            <a:xfrm>
              <a:off x="579430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60" name="Google Shape;60;p2"/>
            <p:cNvCxnSpPr/>
            <p:nvPr/>
          </p:nvCxnSpPr>
          <p:spPr>
            <a:xfrm>
              <a:off x="598234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61" name="Google Shape;61;p2"/>
            <p:cNvCxnSpPr/>
            <p:nvPr/>
          </p:nvCxnSpPr>
          <p:spPr>
            <a:xfrm>
              <a:off x="617039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62" name="Google Shape;62;p2"/>
            <p:cNvCxnSpPr/>
            <p:nvPr/>
          </p:nvCxnSpPr>
          <p:spPr>
            <a:xfrm>
              <a:off x="316165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63" name="Google Shape;63;p2"/>
            <p:cNvCxnSpPr/>
            <p:nvPr/>
          </p:nvCxnSpPr>
          <p:spPr>
            <a:xfrm>
              <a:off x="334970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64" name="Google Shape;64;p2"/>
            <p:cNvCxnSpPr/>
            <p:nvPr/>
          </p:nvCxnSpPr>
          <p:spPr>
            <a:xfrm>
              <a:off x="353774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65" name="Google Shape;65;p2"/>
            <p:cNvCxnSpPr/>
            <p:nvPr/>
          </p:nvCxnSpPr>
          <p:spPr>
            <a:xfrm>
              <a:off x="372579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66" name="Google Shape;66;p2"/>
            <p:cNvCxnSpPr/>
            <p:nvPr/>
          </p:nvCxnSpPr>
          <p:spPr>
            <a:xfrm>
              <a:off x="391383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67" name="Google Shape;67;p2"/>
            <p:cNvCxnSpPr/>
            <p:nvPr/>
          </p:nvCxnSpPr>
          <p:spPr>
            <a:xfrm>
              <a:off x="410188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68" name="Google Shape;68;p2"/>
            <p:cNvCxnSpPr/>
            <p:nvPr/>
          </p:nvCxnSpPr>
          <p:spPr>
            <a:xfrm>
              <a:off x="428993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69" name="Google Shape;69;p2"/>
            <p:cNvCxnSpPr/>
            <p:nvPr/>
          </p:nvCxnSpPr>
          <p:spPr>
            <a:xfrm>
              <a:off x="447797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0" name="Google Shape;70;p2"/>
            <p:cNvCxnSpPr/>
            <p:nvPr/>
          </p:nvCxnSpPr>
          <p:spPr>
            <a:xfrm>
              <a:off x="466602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1" name="Google Shape;71;p2"/>
            <p:cNvCxnSpPr/>
            <p:nvPr/>
          </p:nvCxnSpPr>
          <p:spPr>
            <a:xfrm>
              <a:off x="485406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2" name="Google Shape;72;p2"/>
            <p:cNvCxnSpPr/>
            <p:nvPr/>
          </p:nvCxnSpPr>
          <p:spPr>
            <a:xfrm>
              <a:off x="635843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3" name="Google Shape;73;p2"/>
            <p:cNvCxnSpPr/>
            <p:nvPr/>
          </p:nvCxnSpPr>
          <p:spPr>
            <a:xfrm>
              <a:off x="842694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4" name="Google Shape;74;p2"/>
            <p:cNvCxnSpPr/>
            <p:nvPr/>
          </p:nvCxnSpPr>
          <p:spPr>
            <a:xfrm>
              <a:off x="861499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5" name="Google Shape;75;p2"/>
            <p:cNvCxnSpPr/>
            <p:nvPr/>
          </p:nvCxnSpPr>
          <p:spPr>
            <a:xfrm>
              <a:off x="880304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6" name="Google Shape;76;p2"/>
            <p:cNvCxnSpPr/>
            <p:nvPr/>
          </p:nvCxnSpPr>
          <p:spPr>
            <a:xfrm>
              <a:off x="899108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7" name="Google Shape;77;p2"/>
            <p:cNvCxnSpPr/>
            <p:nvPr/>
          </p:nvCxnSpPr>
          <p:spPr>
            <a:xfrm>
              <a:off x="654648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8" name="Google Shape;78;p2"/>
            <p:cNvCxnSpPr/>
            <p:nvPr/>
          </p:nvCxnSpPr>
          <p:spPr>
            <a:xfrm>
              <a:off x="673453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9" name="Google Shape;79;p2"/>
            <p:cNvCxnSpPr/>
            <p:nvPr/>
          </p:nvCxnSpPr>
          <p:spPr>
            <a:xfrm>
              <a:off x="692257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0" name="Google Shape;80;p2"/>
            <p:cNvCxnSpPr/>
            <p:nvPr/>
          </p:nvCxnSpPr>
          <p:spPr>
            <a:xfrm>
              <a:off x="711062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1" name="Google Shape;81;p2"/>
            <p:cNvCxnSpPr/>
            <p:nvPr/>
          </p:nvCxnSpPr>
          <p:spPr>
            <a:xfrm>
              <a:off x="729867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2" name="Google Shape;82;p2"/>
            <p:cNvCxnSpPr/>
            <p:nvPr/>
          </p:nvCxnSpPr>
          <p:spPr>
            <a:xfrm>
              <a:off x="748671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3" name="Google Shape;83;p2"/>
            <p:cNvCxnSpPr/>
            <p:nvPr/>
          </p:nvCxnSpPr>
          <p:spPr>
            <a:xfrm>
              <a:off x="767476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4" name="Google Shape;84;p2"/>
            <p:cNvCxnSpPr/>
            <p:nvPr/>
          </p:nvCxnSpPr>
          <p:spPr>
            <a:xfrm>
              <a:off x="786280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5" name="Google Shape;85;p2"/>
            <p:cNvCxnSpPr/>
            <p:nvPr/>
          </p:nvCxnSpPr>
          <p:spPr>
            <a:xfrm>
              <a:off x="805085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6" name="Google Shape;86;p2"/>
            <p:cNvCxnSpPr/>
            <p:nvPr/>
          </p:nvCxnSpPr>
          <p:spPr>
            <a:xfrm>
              <a:off x="8238901" y="0"/>
              <a:ext cx="0" cy="5143500"/>
            </a:xfrm>
            <a:prstGeom prst="straightConnector1">
              <a:avLst/>
            </a:prstGeom>
            <a:noFill/>
            <a:ln w="9525" cap="flat" cmpd="sng">
              <a:solidFill>
                <a:schemeClr val="accent3"/>
              </a:solidFill>
              <a:prstDash val="solid"/>
              <a:round/>
              <a:headEnd type="none" w="med" len="med"/>
              <a:tailEnd type="none" w="med" len="med"/>
            </a:ln>
          </p:spPr>
        </p:cxnSp>
      </p:grpSp>
      <p:grpSp>
        <p:nvGrpSpPr>
          <p:cNvPr id="87" name="Google Shape;87;p2"/>
          <p:cNvGrpSpPr/>
          <p:nvPr/>
        </p:nvGrpSpPr>
        <p:grpSpPr>
          <a:xfrm>
            <a:off x="1283250" y="942900"/>
            <a:ext cx="6577500" cy="3257700"/>
            <a:chOff x="1283250" y="942900"/>
            <a:chExt cx="6577500" cy="3257700"/>
          </a:xfrm>
        </p:grpSpPr>
        <p:sp>
          <p:nvSpPr>
            <p:cNvPr id="88" name="Google Shape;88;p2"/>
            <p:cNvSpPr/>
            <p:nvPr/>
          </p:nvSpPr>
          <p:spPr>
            <a:xfrm>
              <a:off x="1283250" y="942900"/>
              <a:ext cx="6577500" cy="238200"/>
            </a:xfrm>
            <a:prstGeom prst="rect">
              <a:avLst/>
            </a:prstGeom>
            <a:solidFill>
              <a:schemeClr val="accent2"/>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rot="10800000">
              <a:off x="1283250" y="1181100"/>
              <a:ext cx="6577500" cy="3019500"/>
            </a:xfrm>
            <a:prstGeom prst="round1Rect">
              <a:avLst>
                <a:gd name="adj" fmla="val 12773"/>
              </a:avLst>
            </a:prstGeom>
            <a:solidFill>
              <a:schemeClr val="accent3"/>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90;p2"/>
            <p:cNvGrpSpPr/>
            <p:nvPr/>
          </p:nvGrpSpPr>
          <p:grpSpPr>
            <a:xfrm>
              <a:off x="7205227" y="994524"/>
              <a:ext cx="543054" cy="134986"/>
              <a:chOff x="7462263" y="723984"/>
              <a:chExt cx="636044" cy="158100"/>
            </a:xfrm>
          </p:grpSpPr>
          <p:sp>
            <p:nvSpPr>
              <p:cNvPr id="91" name="Google Shape;91;p2"/>
              <p:cNvSpPr/>
              <p:nvPr/>
            </p:nvSpPr>
            <p:spPr>
              <a:xfrm>
                <a:off x="7703502" y="723984"/>
                <a:ext cx="153600" cy="158100"/>
              </a:xfrm>
              <a:prstGeom prst="rect">
                <a:avLst/>
              </a:prstGeom>
              <a:solidFill>
                <a:srgbClr val="F3F3F3"/>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7944708" y="723984"/>
                <a:ext cx="153600" cy="158100"/>
              </a:xfrm>
              <a:prstGeom prst="rect">
                <a:avLst/>
              </a:prstGeom>
              <a:solidFill>
                <a:srgbClr val="F3F3F3"/>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7462263" y="723984"/>
                <a:ext cx="153600" cy="158100"/>
              </a:xfrm>
              <a:prstGeom prst="rect">
                <a:avLst/>
              </a:prstGeom>
              <a:solidFill>
                <a:srgbClr val="F3F3F3"/>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 name="Google Shape;94;p2"/>
              <p:cNvCxnSpPr/>
              <p:nvPr/>
            </p:nvCxnSpPr>
            <p:spPr>
              <a:xfrm>
                <a:off x="7491249" y="835743"/>
                <a:ext cx="95400" cy="0"/>
              </a:xfrm>
              <a:prstGeom prst="straightConnector1">
                <a:avLst/>
              </a:prstGeom>
              <a:noFill/>
              <a:ln w="9525" cap="flat" cmpd="sng">
                <a:solidFill>
                  <a:schemeClr val="dk2"/>
                </a:solidFill>
                <a:prstDash val="solid"/>
                <a:round/>
                <a:headEnd type="none" w="med" len="med"/>
                <a:tailEnd type="none" w="med" len="med"/>
              </a:ln>
            </p:spPr>
          </p:cxnSp>
          <p:sp>
            <p:nvSpPr>
              <p:cNvPr id="95" name="Google Shape;95;p2"/>
              <p:cNvSpPr/>
              <p:nvPr/>
            </p:nvSpPr>
            <p:spPr>
              <a:xfrm>
                <a:off x="7739971" y="762860"/>
                <a:ext cx="80400" cy="80400"/>
              </a:xfrm>
              <a:prstGeom prst="rect">
                <a:avLst/>
              </a:prstGeom>
              <a:solidFill>
                <a:srgbClr val="F3F3F3"/>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2"/>
              <p:cNvGrpSpPr/>
              <p:nvPr/>
            </p:nvGrpSpPr>
            <p:grpSpPr>
              <a:xfrm>
                <a:off x="7982164" y="757305"/>
                <a:ext cx="78432" cy="78432"/>
                <a:chOff x="7398900" y="321850"/>
                <a:chExt cx="103500" cy="103500"/>
              </a:xfrm>
            </p:grpSpPr>
            <p:cxnSp>
              <p:nvCxnSpPr>
                <p:cNvPr id="97" name="Google Shape;97;p2"/>
                <p:cNvCxnSpPr/>
                <p:nvPr/>
              </p:nvCxnSpPr>
              <p:spPr>
                <a:xfrm>
                  <a:off x="7398900" y="321850"/>
                  <a:ext cx="103500" cy="103500"/>
                </a:xfrm>
                <a:prstGeom prst="straightConnector1">
                  <a:avLst/>
                </a:prstGeom>
                <a:noFill/>
                <a:ln w="9525" cap="flat" cmpd="sng">
                  <a:solidFill>
                    <a:schemeClr val="dk2"/>
                  </a:solidFill>
                  <a:prstDash val="solid"/>
                  <a:round/>
                  <a:headEnd type="none" w="med" len="med"/>
                  <a:tailEnd type="none" w="med" len="med"/>
                </a:ln>
              </p:spPr>
            </p:cxnSp>
            <p:cxnSp>
              <p:nvCxnSpPr>
                <p:cNvPr id="98" name="Google Shape;98;p2"/>
                <p:cNvCxnSpPr/>
                <p:nvPr/>
              </p:nvCxnSpPr>
              <p:spPr>
                <a:xfrm flipH="1">
                  <a:off x="7398900" y="321850"/>
                  <a:ext cx="103500" cy="103500"/>
                </a:xfrm>
                <a:prstGeom prst="straightConnector1">
                  <a:avLst/>
                </a:prstGeom>
                <a:noFill/>
                <a:ln w="9525" cap="flat" cmpd="sng">
                  <a:solidFill>
                    <a:schemeClr val="dk2"/>
                  </a:solidFill>
                  <a:prstDash val="solid"/>
                  <a:round/>
                  <a:headEnd type="none" w="med" len="med"/>
                  <a:tailEnd type="none" w="med" len="med"/>
                </a:ln>
              </p:spPr>
            </p:cxnSp>
          </p:grpSp>
        </p:grpSp>
      </p:grpSp>
      <p:sp>
        <p:nvSpPr>
          <p:cNvPr id="99" name="Google Shape;99;p2"/>
          <p:cNvSpPr txBox="1">
            <a:spLocks noGrp="1"/>
          </p:cNvSpPr>
          <p:nvPr>
            <p:ph type="ctrTitle"/>
          </p:nvPr>
        </p:nvSpPr>
        <p:spPr>
          <a:xfrm>
            <a:off x="1669800" y="1454413"/>
            <a:ext cx="5804400" cy="1987800"/>
          </a:xfrm>
          <a:prstGeom prst="rect">
            <a:avLst/>
          </a:prstGeom>
          <a:noFill/>
          <a:ln>
            <a:noFill/>
          </a:ln>
        </p:spPr>
        <p:txBody>
          <a:bodyPr spcFirstLastPara="1" wrap="square" lIns="91425" tIns="91425" rIns="91425" bIns="91425" anchor="ctr" anchorCtr="0">
            <a:noAutofit/>
          </a:bodyPr>
          <a:lstStyle>
            <a:lvl1pPr lvl="0" algn="ctr">
              <a:lnSpc>
                <a:spcPct val="90000"/>
              </a:lnSpc>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0" name="Google Shape;100;p2"/>
          <p:cNvSpPr txBox="1">
            <a:spLocks noGrp="1"/>
          </p:cNvSpPr>
          <p:nvPr>
            <p:ph type="subTitle" idx="1"/>
          </p:nvPr>
        </p:nvSpPr>
        <p:spPr>
          <a:xfrm>
            <a:off x="2171700" y="3520150"/>
            <a:ext cx="4800600" cy="3291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p:cSld name="CUSTOM_1">
    <p:spTree>
      <p:nvGrpSpPr>
        <p:cNvPr id="1" name="Shape 954"/>
        <p:cNvGrpSpPr/>
        <p:nvPr/>
      </p:nvGrpSpPr>
      <p:grpSpPr>
        <a:xfrm>
          <a:off x="0" y="0"/>
          <a:ext cx="0" cy="0"/>
          <a:chOff x="0" y="0"/>
          <a:chExt cx="0" cy="0"/>
        </a:xfrm>
      </p:grpSpPr>
      <p:grpSp>
        <p:nvGrpSpPr>
          <p:cNvPr id="955" name="Google Shape;955;p15"/>
          <p:cNvGrpSpPr/>
          <p:nvPr/>
        </p:nvGrpSpPr>
        <p:grpSpPr>
          <a:xfrm>
            <a:off x="0" y="0"/>
            <a:ext cx="9144000" cy="5143500"/>
            <a:chOff x="0" y="0"/>
            <a:chExt cx="9144000" cy="5143500"/>
          </a:xfrm>
        </p:grpSpPr>
        <p:grpSp>
          <p:nvGrpSpPr>
            <p:cNvPr id="956" name="Google Shape;956;p15"/>
            <p:cNvGrpSpPr/>
            <p:nvPr/>
          </p:nvGrpSpPr>
          <p:grpSpPr>
            <a:xfrm>
              <a:off x="0" y="115367"/>
              <a:ext cx="9144000" cy="4912766"/>
              <a:chOff x="-7187794" y="181100"/>
              <a:chExt cx="9144000" cy="4912766"/>
            </a:xfrm>
          </p:grpSpPr>
          <p:cxnSp>
            <p:nvCxnSpPr>
              <p:cNvPr id="957" name="Google Shape;957;p15"/>
              <p:cNvCxnSpPr/>
              <p:nvPr/>
            </p:nvCxnSpPr>
            <p:spPr>
              <a:xfrm>
                <a:off x="-7187794" y="1811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58" name="Google Shape;958;p15"/>
              <p:cNvCxnSpPr/>
              <p:nvPr/>
            </p:nvCxnSpPr>
            <p:spPr>
              <a:xfrm>
                <a:off x="-7187794" y="181868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59" name="Google Shape;959;p15"/>
              <p:cNvCxnSpPr/>
              <p:nvPr/>
            </p:nvCxnSpPr>
            <p:spPr>
              <a:xfrm>
                <a:off x="-7187794" y="363054"/>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60" name="Google Shape;960;p15"/>
              <p:cNvCxnSpPr/>
              <p:nvPr/>
            </p:nvCxnSpPr>
            <p:spPr>
              <a:xfrm>
                <a:off x="-7187794" y="54500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61" name="Google Shape;961;p15"/>
              <p:cNvCxnSpPr/>
              <p:nvPr/>
            </p:nvCxnSpPr>
            <p:spPr>
              <a:xfrm>
                <a:off x="-7187794" y="72696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62" name="Google Shape;962;p15"/>
              <p:cNvCxnSpPr/>
              <p:nvPr/>
            </p:nvCxnSpPr>
            <p:spPr>
              <a:xfrm>
                <a:off x="-7187794" y="908917"/>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63" name="Google Shape;963;p15"/>
              <p:cNvCxnSpPr/>
              <p:nvPr/>
            </p:nvCxnSpPr>
            <p:spPr>
              <a:xfrm>
                <a:off x="-7187794" y="109087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64" name="Google Shape;964;p15"/>
              <p:cNvCxnSpPr/>
              <p:nvPr/>
            </p:nvCxnSpPr>
            <p:spPr>
              <a:xfrm>
                <a:off x="-7187794" y="127282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65" name="Google Shape;965;p15"/>
              <p:cNvCxnSpPr/>
              <p:nvPr/>
            </p:nvCxnSpPr>
            <p:spPr>
              <a:xfrm>
                <a:off x="-7187794" y="145478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66" name="Google Shape;966;p15"/>
              <p:cNvCxnSpPr/>
              <p:nvPr/>
            </p:nvCxnSpPr>
            <p:spPr>
              <a:xfrm>
                <a:off x="-7187794" y="1636734"/>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67" name="Google Shape;967;p15"/>
              <p:cNvCxnSpPr/>
              <p:nvPr/>
            </p:nvCxnSpPr>
            <p:spPr>
              <a:xfrm>
                <a:off x="-7187794" y="200064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68" name="Google Shape;968;p15"/>
              <p:cNvCxnSpPr/>
              <p:nvPr/>
            </p:nvCxnSpPr>
            <p:spPr>
              <a:xfrm>
                <a:off x="-7187794" y="363823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69" name="Google Shape;969;p15"/>
              <p:cNvCxnSpPr/>
              <p:nvPr/>
            </p:nvCxnSpPr>
            <p:spPr>
              <a:xfrm>
                <a:off x="-7187794" y="2182597"/>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70" name="Google Shape;970;p15"/>
              <p:cNvCxnSpPr/>
              <p:nvPr/>
            </p:nvCxnSpPr>
            <p:spPr>
              <a:xfrm>
                <a:off x="-7187794" y="236455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71" name="Google Shape;971;p15"/>
              <p:cNvCxnSpPr/>
              <p:nvPr/>
            </p:nvCxnSpPr>
            <p:spPr>
              <a:xfrm>
                <a:off x="-7187794" y="254650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72" name="Google Shape;972;p15"/>
              <p:cNvCxnSpPr/>
              <p:nvPr/>
            </p:nvCxnSpPr>
            <p:spPr>
              <a:xfrm>
                <a:off x="-7187794" y="272846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73" name="Google Shape;973;p15"/>
              <p:cNvCxnSpPr/>
              <p:nvPr/>
            </p:nvCxnSpPr>
            <p:spPr>
              <a:xfrm>
                <a:off x="-7187794" y="291041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74" name="Google Shape;974;p15"/>
              <p:cNvCxnSpPr/>
              <p:nvPr/>
            </p:nvCxnSpPr>
            <p:spPr>
              <a:xfrm>
                <a:off x="-7187794" y="309236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75" name="Google Shape;975;p15"/>
              <p:cNvCxnSpPr/>
              <p:nvPr/>
            </p:nvCxnSpPr>
            <p:spPr>
              <a:xfrm>
                <a:off x="-7187794" y="327432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76" name="Google Shape;976;p15"/>
              <p:cNvCxnSpPr/>
              <p:nvPr/>
            </p:nvCxnSpPr>
            <p:spPr>
              <a:xfrm>
                <a:off x="-7187794" y="3456278"/>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77" name="Google Shape;977;p15"/>
              <p:cNvCxnSpPr/>
              <p:nvPr/>
            </p:nvCxnSpPr>
            <p:spPr>
              <a:xfrm>
                <a:off x="-7187794" y="382018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78" name="Google Shape;978;p15"/>
              <p:cNvCxnSpPr/>
              <p:nvPr/>
            </p:nvCxnSpPr>
            <p:spPr>
              <a:xfrm>
                <a:off x="-7187794" y="4002141"/>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79" name="Google Shape;979;p15"/>
              <p:cNvCxnSpPr/>
              <p:nvPr/>
            </p:nvCxnSpPr>
            <p:spPr>
              <a:xfrm>
                <a:off x="-7187794" y="418409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80" name="Google Shape;980;p15"/>
              <p:cNvCxnSpPr/>
              <p:nvPr/>
            </p:nvCxnSpPr>
            <p:spPr>
              <a:xfrm>
                <a:off x="-7187794" y="436604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81" name="Google Shape;981;p15"/>
              <p:cNvCxnSpPr/>
              <p:nvPr/>
            </p:nvCxnSpPr>
            <p:spPr>
              <a:xfrm>
                <a:off x="-7187794" y="454800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82" name="Google Shape;982;p15"/>
              <p:cNvCxnSpPr/>
              <p:nvPr/>
            </p:nvCxnSpPr>
            <p:spPr>
              <a:xfrm>
                <a:off x="-7187794" y="4729958"/>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83" name="Google Shape;983;p15"/>
              <p:cNvCxnSpPr/>
              <p:nvPr/>
            </p:nvCxnSpPr>
            <p:spPr>
              <a:xfrm>
                <a:off x="-7187794" y="491191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84" name="Google Shape;984;p15"/>
              <p:cNvCxnSpPr/>
              <p:nvPr/>
            </p:nvCxnSpPr>
            <p:spPr>
              <a:xfrm>
                <a:off x="-7187794" y="5093866"/>
                <a:ext cx="9144000" cy="0"/>
              </a:xfrm>
              <a:prstGeom prst="straightConnector1">
                <a:avLst/>
              </a:prstGeom>
              <a:noFill/>
              <a:ln w="9525" cap="flat" cmpd="sng">
                <a:solidFill>
                  <a:schemeClr val="accent3"/>
                </a:solidFill>
                <a:prstDash val="solid"/>
                <a:round/>
                <a:headEnd type="none" w="med" len="med"/>
                <a:tailEnd type="none" w="med" len="med"/>
              </a:ln>
            </p:spPr>
          </p:cxnSp>
        </p:grpSp>
        <p:cxnSp>
          <p:nvCxnSpPr>
            <p:cNvPr id="985" name="Google Shape;985;p15"/>
            <p:cNvCxnSpPr/>
            <p:nvPr/>
          </p:nvCxnSpPr>
          <p:spPr>
            <a:xfrm>
              <a:off x="165728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986" name="Google Shape;986;p15"/>
            <p:cNvCxnSpPr/>
            <p:nvPr/>
          </p:nvCxnSpPr>
          <p:spPr>
            <a:xfrm>
              <a:off x="184533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987" name="Google Shape;987;p15"/>
            <p:cNvCxnSpPr/>
            <p:nvPr/>
          </p:nvCxnSpPr>
          <p:spPr>
            <a:xfrm>
              <a:off x="203337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988" name="Google Shape;988;p15"/>
            <p:cNvCxnSpPr/>
            <p:nvPr/>
          </p:nvCxnSpPr>
          <p:spPr>
            <a:xfrm>
              <a:off x="222142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989" name="Google Shape;989;p15"/>
            <p:cNvCxnSpPr/>
            <p:nvPr/>
          </p:nvCxnSpPr>
          <p:spPr>
            <a:xfrm>
              <a:off x="240946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990" name="Google Shape;990;p15"/>
            <p:cNvCxnSpPr/>
            <p:nvPr/>
          </p:nvCxnSpPr>
          <p:spPr>
            <a:xfrm>
              <a:off x="259751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991" name="Google Shape;991;p15"/>
            <p:cNvCxnSpPr/>
            <p:nvPr/>
          </p:nvCxnSpPr>
          <p:spPr>
            <a:xfrm>
              <a:off x="278556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992" name="Google Shape;992;p15"/>
            <p:cNvCxnSpPr/>
            <p:nvPr/>
          </p:nvCxnSpPr>
          <p:spPr>
            <a:xfrm>
              <a:off x="15291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993" name="Google Shape;993;p15"/>
            <p:cNvCxnSpPr/>
            <p:nvPr/>
          </p:nvCxnSpPr>
          <p:spPr>
            <a:xfrm>
              <a:off x="34096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994" name="Google Shape;994;p15"/>
            <p:cNvCxnSpPr/>
            <p:nvPr/>
          </p:nvCxnSpPr>
          <p:spPr>
            <a:xfrm>
              <a:off x="52900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995" name="Google Shape;995;p15"/>
            <p:cNvCxnSpPr/>
            <p:nvPr/>
          </p:nvCxnSpPr>
          <p:spPr>
            <a:xfrm>
              <a:off x="71705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996" name="Google Shape;996;p15"/>
            <p:cNvCxnSpPr/>
            <p:nvPr/>
          </p:nvCxnSpPr>
          <p:spPr>
            <a:xfrm>
              <a:off x="90509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997" name="Google Shape;997;p15"/>
            <p:cNvCxnSpPr/>
            <p:nvPr/>
          </p:nvCxnSpPr>
          <p:spPr>
            <a:xfrm>
              <a:off x="109314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998" name="Google Shape;998;p15"/>
            <p:cNvCxnSpPr/>
            <p:nvPr/>
          </p:nvCxnSpPr>
          <p:spPr>
            <a:xfrm>
              <a:off x="128119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999" name="Google Shape;999;p15"/>
            <p:cNvCxnSpPr/>
            <p:nvPr/>
          </p:nvCxnSpPr>
          <p:spPr>
            <a:xfrm>
              <a:off x="146923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00" name="Google Shape;1000;p15"/>
            <p:cNvCxnSpPr/>
            <p:nvPr/>
          </p:nvCxnSpPr>
          <p:spPr>
            <a:xfrm>
              <a:off x="297360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01" name="Google Shape;1001;p15"/>
            <p:cNvCxnSpPr/>
            <p:nvPr/>
          </p:nvCxnSpPr>
          <p:spPr>
            <a:xfrm>
              <a:off x="504211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02" name="Google Shape;1002;p15"/>
            <p:cNvCxnSpPr/>
            <p:nvPr/>
          </p:nvCxnSpPr>
          <p:spPr>
            <a:xfrm>
              <a:off x="523016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03" name="Google Shape;1003;p15"/>
            <p:cNvCxnSpPr/>
            <p:nvPr/>
          </p:nvCxnSpPr>
          <p:spPr>
            <a:xfrm>
              <a:off x="541820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04" name="Google Shape;1004;p15"/>
            <p:cNvCxnSpPr/>
            <p:nvPr/>
          </p:nvCxnSpPr>
          <p:spPr>
            <a:xfrm>
              <a:off x="560625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05" name="Google Shape;1005;p15"/>
            <p:cNvCxnSpPr/>
            <p:nvPr/>
          </p:nvCxnSpPr>
          <p:spPr>
            <a:xfrm>
              <a:off x="579430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06" name="Google Shape;1006;p15"/>
            <p:cNvCxnSpPr/>
            <p:nvPr/>
          </p:nvCxnSpPr>
          <p:spPr>
            <a:xfrm>
              <a:off x="598234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07" name="Google Shape;1007;p15"/>
            <p:cNvCxnSpPr/>
            <p:nvPr/>
          </p:nvCxnSpPr>
          <p:spPr>
            <a:xfrm>
              <a:off x="617039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08" name="Google Shape;1008;p15"/>
            <p:cNvCxnSpPr/>
            <p:nvPr/>
          </p:nvCxnSpPr>
          <p:spPr>
            <a:xfrm>
              <a:off x="316165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09" name="Google Shape;1009;p15"/>
            <p:cNvCxnSpPr/>
            <p:nvPr/>
          </p:nvCxnSpPr>
          <p:spPr>
            <a:xfrm>
              <a:off x="334970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10" name="Google Shape;1010;p15"/>
            <p:cNvCxnSpPr/>
            <p:nvPr/>
          </p:nvCxnSpPr>
          <p:spPr>
            <a:xfrm>
              <a:off x="353774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11" name="Google Shape;1011;p15"/>
            <p:cNvCxnSpPr/>
            <p:nvPr/>
          </p:nvCxnSpPr>
          <p:spPr>
            <a:xfrm>
              <a:off x="372579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12" name="Google Shape;1012;p15"/>
            <p:cNvCxnSpPr/>
            <p:nvPr/>
          </p:nvCxnSpPr>
          <p:spPr>
            <a:xfrm>
              <a:off x="391383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13" name="Google Shape;1013;p15"/>
            <p:cNvCxnSpPr/>
            <p:nvPr/>
          </p:nvCxnSpPr>
          <p:spPr>
            <a:xfrm>
              <a:off x="410188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14" name="Google Shape;1014;p15"/>
            <p:cNvCxnSpPr/>
            <p:nvPr/>
          </p:nvCxnSpPr>
          <p:spPr>
            <a:xfrm>
              <a:off x="428993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15" name="Google Shape;1015;p15"/>
            <p:cNvCxnSpPr/>
            <p:nvPr/>
          </p:nvCxnSpPr>
          <p:spPr>
            <a:xfrm>
              <a:off x="447797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16" name="Google Shape;1016;p15"/>
            <p:cNvCxnSpPr/>
            <p:nvPr/>
          </p:nvCxnSpPr>
          <p:spPr>
            <a:xfrm>
              <a:off x="466602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17" name="Google Shape;1017;p15"/>
            <p:cNvCxnSpPr/>
            <p:nvPr/>
          </p:nvCxnSpPr>
          <p:spPr>
            <a:xfrm>
              <a:off x="485406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18" name="Google Shape;1018;p15"/>
            <p:cNvCxnSpPr/>
            <p:nvPr/>
          </p:nvCxnSpPr>
          <p:spPr>
            <a:xfrm>
              <a:off x="635843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19" name="Google Shape;1019;p15"/>
            <p:cNvCxnSpPr/>
            <p:nvPr/>
          </p:nvCxnSpPr>
          <p:spPr>
            <a:xfrm>
              <a:off x="842694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20" name="Google Shape;1020;p15"/>
            <p:cNvCxnSpPr/>
            <p:nvPr/>
          </p:nvCxnSpPr>
          <p:spPr>
            <a:xfrm>
              <a:off x="861499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21" name="Google Shape;1021;p15"/>
            <p:cNvCxnSpPr/>
            <p:nvPr/>
          </p:nvCxnSpPr>
          <p:spPr>
            <a:xfrm>
              <a:off x="880304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22" name="Google Shape;1022;p15"/>
            <p:cNvCxnSpPr/>
            <p:nvPr/>
          </p:nvCxnSpPr>
          <p:spPr>
            <a:xfrm>
              <a:off x="899108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23" name="Google Shape;1023;p15"/>
            <p:cNvCxnSpPr/>
            <p:nvPr/>
          </p:nvCxnSpPr>
          <p:spPr>
            <a:xfrm>
              <a:off x="654648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24" name="Google Shape;1024;p15"/>
            <p:cNvCxnSpPr/>
            <p:nvPr/>
          </p:nvCxnSpPr>
          <p:spPr>
            <a:xfrm>
              <a:off x="673453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25" name="Google Shape;1025;p15"/>
            <p:cNvCxnSpPr/>
            <p:nvPr/>
          </p:nvCxnSpPr>
          <p:spPr>
            <a:xfrm>
              <a:off x="692257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26" name="Google Shape;1026;p15"/>
            <p:cNvCxnSpPr/>
            <p:nvPr/>
          </p:nvCxnSpPr>
          <p:spPr>
            <a:xfrm>
              <a:off x="711062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27" name="Google Shape;1027;p15"/>
            <p:cNvCxnSpPr/>
            <p:nvPr/>
          </p:nvCxnSpPr>
          <p:spPr>
            <a:xfrm>
              <a:off x="729867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28" name="Google Shape;1028;p15"/>
            <p:cNvCxnSpPr/>
            <p:nvPr/>
          </p:nvCxnSpPr>
          <p:spPr>
            <a:xfrm>
              <a:off x="748671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29" name="Google Shape;1029;p15"/>
            <p:cNvCxnSpPr/>
            <p:nvPr/>
          </p:nvCxnSpPr>
          <p:spPr>
            <a:xfrm>
              <a:off x="767476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30" name="Google Shape;1030;p15"/>
            <p:cNvCxnSpPr/>
            <p:nvPr/>
          </p:nvCxnSpPr>
          <p:spPr>
            <a:xfrm>
              <a:off x="786280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31" name="Google Shape;1031;p15"/>
            <p:cNvCxnSpPr/>
            <p:nvPr/>
          </p:nvCxnSpPr>
          <p:spPr>
            <a:xfrm>
              <a:off x="805085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32" name="Google Shape;1032;p15"/>
            <p:cNvCxnSpPr/>
            <p:nvPr/>
          </p:nvCxnSpPr>
          <p:spPr>
            <a:xfrm>
              <a:off x="8238901" y="0"/>
              <a:ext cx="0" cy="5143500"/>
            </a:xfrm>
            <a:prstGeom prst="straightConnector1">
              <a:avLst/>
            </a:prstGeom>
            <a:noFill/>
            <a:ln w="9525" cap="flat" cmpd="sng">
              <a:solidFill>
                <a:schemeClr val="accent3"/>
              </a:solidFill>
              <a:prstDash val="solid"/>
              <a:round/>
              <a:headEnd type="none" w="med" len="med"/>
              <a:tailEnd type="none" w="med" len="med"/>
            </a:ln>
          </p:spPr>
        </p:cxnSp>
      </p:grpSp>
      <p:sp>
        <p:nvSpPr>
          <p:cNvPr id="1033" name="Google Shape;1033;p15"/>
          <p:cNvSpPr/>
          <p:nvPr/>
        </p:nvSpPr>
        <p:spPr>
          <a:xfrm>
            <a:off x="1283250" y="942900"/>
            <a:ext cx="6577500" cy="238200"/>
          </a:xfrm>
          <a:prstGeom prst="rect">
            <a:avLst/>
          </a:prstGeom>
          <a:solidFill>
            <a:schemeClr val="accent2"/>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5"/>
          <p:cNvSpPr/>
          <p:nvPr/>
        </p:nvSpPr>
        <p:spPr>
          <a:xfrm rot="10800000">
            <a:off x="1283250" y="1181100"/>
            <a:ext cx="6577500" cy="3019500"/>
          </a:xfrm>
          <a:prstGeom prst="round1Rect">
            <a:avLst>
              <a:gd name="adj" fmla="val 12773"/>
            </a:avLst>
          </a:prstGeom>
          <a:solidFill>
            <a:schemeClr val="accent3"/>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5" name="Google Shape;1035;p15"/>
          <p:cNvGrpSpPr/>
          <p:nvPr/>
        </p:nvGrpSpPr>
        <p:grpSpPr>
          <a:xfrm>
            <a:off x="7205227" y="994524"/>
            <a:ext cx="543054" cy="134986"/>
            <a:chOff x="7462263" y="723984"/>
            <a:chExt cx="636044" cy="158100"/>
          </a:xfrm>
        </p:grpSpPr>
        <p:sp>
          <p:nvSpPr>
            <p:cNvPr id="1036" name="Google Shape;1036;p15"/>
            <p:cNvSpPr/>
            <p:nvPr/>
          </p:nvSpPr>
          <p:spPr>
            <a:xfrm>
              <a:off x="7703502" y="723984"/>
              <a:ext cx="153600" cy="158100"/>
            </a:xfrm>
            <a:prstGeom prst="rect">
              <a:avLst/>
            </a:prstGeom>
            <a:solidFill>
              <a:srgbClr val="F3F3F3"/>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5"/>
            <p:cNvSpPr/>
            <p:nvPr/>
          </p:nvSpPr>
          <p:spPr>
            <a:xfrm>
              <a:off x="7944708" y="723984"/>
              <a:ext cx="153600" cy="158100"/>
            </a:xfrm>
            <a:prstGeom prst="rect">
              <a:avLst/>
            </a:prstGeom>
            <a:solidFill>
              <a:srgbClr val="F3F3F3"/>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5"/>
            <p:cNvSpPr/>
            <p:nvPr/>
          </p:nvSpPr>
          <p:spPr>
            <a:xfrm>
              <a:off x="7462263" y="723984"/>
              <a:ext cx="153600" cy="158100"/>
            </a:xfrm>
            <a:prstGeom prst="rect">
              <a:avLst/>
            </a:prstGeom>
            <a:solidFill>
              <a:srgbClr val="F3F3F3"/>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39" name="Google Shape;1039;p15"/>
            <p:cNvCxnSpPr/>
            <p:nvPr/>
          </p:nvCxnSpPr>
          <p:spPr>
            <a:xfrm>
              <a:off x="7491249" y="835743"/>
              <a:ext cx="95400" cy="0"/>
            </a:xfrm>
            <a:prstGeom prst="straightConnector1">
              <a:avLst/>
            </a:prstGeom>
            <a:noFill/>
            <a:ln w="9525" cap="flat" cmpd="sng">
              <a:solidFill>
                <a:schemeClr val="dk2"/>
              </a:solidFill>
              <a:prstDash val="solid"/>
              <a:round/>
              <a:headEnd type="none" w="med" len="med"/>
              <a:tailEnd type="none" w="med" len="med"/>
            </a:ln>
          </p:spPr>
        </p:cxnSp>
        <p:sp>
          <p:nvSpPr>
            <p:cNvPr id="1040" name="Google Shape;1040;p15"/>
            <p:cNvSpPr/>
            <p:nvPr/>
          </p:nvSpPr>
          <p:spPr>
            <a:xfrm>
              <a:off x="7739971" y="762860"/>
              <a:ext cx="80400" cy="80400"/>
            </a:xfrm>
            <a:prstGeom prst="rect">
              <a:avLst/>
            </a:prstGeom>
            <a:solidFill>
              <a:srgbClr val="F3F3F3"/>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1" name="Google Shape;1041;p15"/>
            <p:cNvGrpSpPr/>
            <p:nvPr/>
          </p:nvGrpSpPr>
          <p:grpSpPr>
            <a:xfrm>
              <a:off x="7982164" y="757305"/>
              <a:ext cx="78432" cy="78432"/>
              <a:chOff x="7398900" y="321850"/>
              <a:chExt cx="103500" cy="103500"/>
            </a:xfrm>
          </p:grpSpPr>
          <p:cxnSp>
            <p:nvCxnSpPr>
              <p:cNvPr id="1042" name="Google Shape;1042;p15"/>
              <p:cNvCxnSpPr/>
              <p:nvPr/>
            </p:nvCxnSpPr>
            <p:spPr>
              <a:xfrm>
                <a:off x="7398900" y="321850"/>
                <a:ext cx="103500" cy="103500"/>
              </a:xfrm>
              <a:prstGeom prst="straightConnector1">
                <a:avLst/>
              </a:prstGeom>
              <a:noFill/>
              <a:ln w="9525" cap="flat" cmpd="sng">
                <a:solidFill>
                  <a:schemeClr val="dk2"/>
                </a:solidFill>
                <a:prstDash val="solid"/>
                <a:round/>
                <a:headEnd type="none" w="med" len="med"/>
                <a:tailEnd type="none" w="med" len="med"/>
              </a:ln>
            </p:spPr>
          </p:cxnSp>
          <p:cxnSp>
            <p:nvCxnSpPr>
              <p:cNvPr id="1043" name="Google Shape;1043;p15"/>
              <p:cNvCxnSpPr/>
              <p:nvPr/>
            </p:nvCxnSpPr>
            <p:spPr>
              <a:xfrm flipH="1">
                <a:off x="7398900" y="321850"/>
                <a:ext cx="103500" cy="103500"/>
              </a:xfrm>
              <a:prstGeom prst="straightConnector1">
                <a:avLst/>
              </a:prstGeom>
              <a:noFill/>
              <a:ln w="9525" cap="flat" cmpd="sng">
                <a:solidFill>
                  <a:schemeClr val="dk2"/>
                </a:solidFill>
                <a:prstDash val="solid"/>
                <a:round/>
                <a:headEnd type="none" w="med" len="med"/>
                <a:tailEnd type="none" w="med" len="med"/>
              </a:ln>
            </p:spPr>
          </p:cxnSp>
        </p:grpSp>
      </p:grpSp>
      <p:sp>
        <p:nvSpPr>
          <p:cNvPr id="1044" name="Google Shape;1044;p15"/>
          <p:cNvSpPr txBox="1">
            <a:spLocks noGrp="1"/>
          </p:cNvSpPr>
          <p:nvPr>
            <p:ph type="title"/>
          </p:nvPr>
        </p:nvSpPr>
        <p:spPr>
          <a:xfrm>
            <a:off x="3795825" y="2026850"/>
            <a:ext cx="3018900" cy="675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45" name="Google Shape;1045;p15"/>
          <p:cNvSpPr txBox="1">
            <a:spLocks noGrp="1"/>
          </p:cNvSpPr>
          <p:nvPr>
            <p:ph type="title" idx="2" hasCustomPrompt="1"/>
          </p:nvPr>
        </p:nvSpPr>
        <p:spPr>
          <a:xfrm>
            <a:off x="2329275" y="1943750"/>
            <a:ext cx="1351800" cy="841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46" name="Google Shape;1046;p15"/>
          <p:cNvSpPr txBox="1">
            <a:spLocks noGrp="1"/>
          </p:cNvSpPr>
          <p:nvPr>
            <p:ph type="subTitle" idx="1"/>
          </p:nvPr>
        </p:nvSpPr>
        <p:spPr>
          <a:xfrm>
            <a:off x="1824000" y="3259550"/>
            <a:ext cx="5496000" cy="398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2">
  <p:cSld name="CUSTOM_1_1">
    <p:spTree>
      <p:nvGrpSpPr>
        <p:cNvPr id="1" name="Shape 1047"/>
        <p:cNvGrpSpPr/>
        <p:nvPr/>
      </p:nvGrpSpPr>
      <p:grpSpPr>
        <a:xfrm>
          <a:off x="0" y="0"/>
          <a:ext cx="0" cy="0"/>
          <a:chOff x="0" y="0"/>
          <a:chExt cx="0" cy="0"/>
        </a:xfrm>
      </p:grpSpPr>
      <p:grpSp>
        <p:nvGrpSpPr>
          <p:cNvPr id="1048" name="Google Shape;1048;p16"/>
          <p:cNvGrpSpPr/>
          <p:nvPr/>
        </p:nvGrpSpPr>
        <p:grpSpPr>
          <a:xfrm>
            <a:off x="0" y="0"/>
            <a:ext cx="9144000" cy="5143500"/>
            <a:chOff x="0" y="0"/>
            <a:chExt cx="9144000" cy="5143500"/>
          </a:xfrm>
        </p:grpSpPr>
        <p:grpSp>
          <p:nvGrpSpPr>
            <p:cNvPr id="1049" name="Google Shape;1049;p16"/>
            <p:cNvGrpSpPr/>
            <p:nvPr/>
          </p:nvGrpSpPr>
          <p:grpSpPr>
            <a:xfrm>
              <a:off x="0" y="115367"/>
              <a:ext cx="9144000" cy="4912766"/>
              <a:chOff x="-7187794" y="181100"/>
              <a:chExt cx="9144000" cy="4912766"/>
            </a:xfrm>
          </p:grpSpPr>
          <p:cxnSp>
            <p:nvCxnSpPr>
              <p:cNvPr id="1050" name="Google Shape;1050;p16"/>
              <p:cNvCxnSpPr/>
              <p:nvPr/>
            </p:nvCxnSpPr>
            <p:spPr>
              <a:xfrm>
                <a:off x="-7187794" y="1811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51" name="Google Shape;1051;p16"/>
              <p:cNvCxnSpPr/>
              <p:nvPr/>
            </p:nvCxnSpPr>
            <p:spPr>
              <a:xfrm>
                <a:off x="-7187794" y="181868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52" name="Google Shape;1052;p16"/>
              <p:cNvCxnSpPr/>
              <p:nvPr/>
            </p:nvCxnSpPr>
            <p:spPr>
              <a:xfrm>
                <a:off x="-7187794" y="363054"/>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53" name="Google Shape;1053;p16"/>
              <p:cNvCxnSpPr/>
              <p:nvPr/>
            </p:nvCxnSpPr>
            <p:spPr>
              <a:xfrm>
                <a:off x="-7187794" y="54500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54" name="Google Shape;1054;p16"/>
              <p:cNvCxnSpPr/>
              <p:nvPr/>
            </p:nvCxnSpPr>
            <p:spPr>
              <a:xfrm>
                <a:off x="-7187794" y="72696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55" name="Google Shape;1055;p16"/>
              <p:cNvCxnSpPr/>
              <p:nvPr/>
            </p:nvCxnSpPr>
            <p:spPr>
              <a:xfrm>
                <a:off x="-7187794" y="908917"/>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56" name="Google Shape;1056;p16"/>
              <p:cNvCxnSpPr/>
              <p:nvPr/>
            </p:nvCxnSpPr>
            <p:spPr>
              <a:xfrm>
                <a:off x="-7187794" y="109087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57" name="Google Shape;1057;p16"/>
              <p:cNvCxnSpPr/>
              <p:nvPr/>
            </p:nvCxnSpPr>
            <p:spPr>
              <a:xfrm>
                <a:off x="-7187794" y="127282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58" name="Google Shape;1058;p16"/>
              <p:cNvCxnSpPr/>
              <p:nvPr/>
            </p:nvCxnSpPr>
            <p:spPr>
              <a:xfrm>
                <a:off x="-7187794" y="145478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59" name="Google Shape;1059;p16"/>
              <p:cNvCxnSpPr/>
              <p:nvPr/>
            </p:nvCxnSpPr>
            <p:spPr>
              <a:xfrm>
                <a:off x="-7187794" y="1636734"/>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60" name="Google Shape;1060;p16"/>
              <p:cNvCxnSpPr/>
              <p:nvPr/>
            </p:nvCxnSpPr>
            <p:spPr>
              <a:xfrm>
                <a:off x="-7187794" y="200064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61" name="Google Shape;1061;p16"/>
              <p:cNvCxnSpPr/>
              <p:nvPr/>
            </p:nvCxnSpPr>
            <p:spPr>
              <a:xfrm>
                <a:off x="-7187794" y="363823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62" name="Google Shape;1062;p16"/>
              <p:cNvCxnSpPr/>
              <p:nvPr/>
            </p:nvCxnSpPr>
            <p:spPr>
              <a:xfrm>
                <a:off x="-7187794" y="2182597"/>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63" name="Google Shape;1063;p16"/>
              <p:cNvCxnSpPr/>
              <p:nvPr/>
            </p:nvCxnSpPr>
            <p:spPr>
              <a:xfrm>
                <a:off x="-7187794" y="236455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64" name="Google Shape;1064;p16"/>
              <p:cNvCxnSpPr/>
              <p:nvPr/>
            </p:nvCxnSpPr>
            <p:spPr>
              <a:xfrm>
                <a:off x="-7187794" y="254650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65" name="Google Shape;1065;p16"/>
              <p:cNvCxnSpPr/>
              <p:nvPr/>
            </p:nvCxnSpPr>
            <p:spPr>
              <a:xfrm>
                <a:off x="-7187794" y="272846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66" name="Google Shape;1066;p16"/>
              <p:cNvCxnSpPr/>
              <p:nvPr/>
            </p:nvCxnSpPr>
            <p:spPr>
              <a:xfrm>
                <a:off x="-7187794" y="291041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67" name="Google Shape;1067;p16"/>
              <p:cNvCxnSpPr/>
              <p:nvPr/>
            </p:nvCxnSpPr>
            <p:spPr>
              <a:xfrm>
                <a:off x="-7187794" y="309236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68" name="Google Shape;1068;p16"/>
              <p:cNvCxnSpPr/>
              <p:nvPr/>
            </p:nvCxnSpPr>
            <p:spPr>
              <a:xfrm>
                <a:off x="-7187794" y="327432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69" name="Google Shape;1069;p16"/>
              <p:cNvCxnSpPr/>
              <p:nvPr/>
            </p:nvCxnSpPr>
            <p:spPr>
              <a:xfrm>
                <a:off x="-7187794" y="3456278"/>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70" name="Google Shape;1070;p16"/>
              <p:cNvCxnSpPr/>
              <p:nvPr/>
            </p:nvCxnSpPr>
            <p:spPr>
              <a:xfrm>
                <a:off x="-7187794" y="382018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71" name="Google Shape;1071;p16"/>
              <p:cNvCxnSpPr/>
              <p:nvPr/>
            </p:nvCxnSpPr>
            <p:spPr>
              <a:xfrm>
                <a:off x="-7187794" y="4002141"/>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72" name="Google Shape;1072;p16"/>
              <p:cNvCxnSpPr/>
              <p:nvPr/>
            </p:nvCxnSpPr>
            <p:spPr>
              <a:xfrm>
                <a:off x="-7187794" y="418409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73" name="Google Shape;1073;p16"/>
              <p:cNvCxnSpPr/>
              <p:nvPr/>
            </p:nvCxnSpPr>
            <p:spPr>
              <a:xfrm>
                <a:off x="-7187794" y="436604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74" name="Google Shape;1074;p16"/>
              <p:cNvCxnSpPr/>
              <p:nvPr/>
            </p:nvCxnSpPr>
            <p:spPr>
              <a:xfrm>
                <a:off x="-7187794" y="454800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75" name="Google Shape;1075;p16"/>
              <p:cNvCxnSpPr/>
              <p:nvPr/>
            </p:nvCxnSpPr>
            <p:spPr>
              <a:xfrm>
                <a:off x="-7187794" y="4729958"/>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76" name="Google Shape;1076;p16"/>
              <p:cNvCxnSpPr/>
              <p:nvPr/>
            </p:nvCxnSpPr>
            <p:spPr>
              <a:xfrm>
                <a:off x="-7187794" y="491191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77" name="Google Shape;1077;p16"/>
              <p:cNvCxnSpPr/>
              <p:nvPr/>
            </p:nvCxnSpPr>
            <p:spPr>
              <a:xfrm>
                <a:off x="-7187794" y="5093866"/>
                <a:ext cx="9144000" cy="0"/>
              </a:xfrm>
              <a:prstGeom prst="straightConnector1">
                <a:avLst/>
              </a:prstGeom>
              <a:noFill/>
              <a:ln w="9525" cap="flat" cmpd="sng">
                <a:solidFill>
                  <a:schemeClr val="accent3"/>
                </a:solidFill>
                <a:prstDash val="solid"/>
                <a:round/>
                <a:headEnd type="none" w="med" len="med"/>
                <a:tailEnd type="none" w="med" len="med"/>
              </a:ln>
            </p:spPr>
          </p:cxnSp>
        </p:grpSp>
        <p:cxnSp>
          <p:nvCxnSpPr>
            <p:cNvPr id="1078" name="Google Shape;1078;p16"/>
            <p:cNvCxnSpPr/>
            <p:nvPr/>
          </p:nvCxnSpPr>
          <p:spPr>
            <a:xfrm>
              <a:off x="165728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79" name="Google Shape;1079;p16"/>
            <p:cNvCxnSpPr/>
            <p:nvPr/>
          </p:nvCxnSpPr>
          <p:spPr>
            <a:xfrm>
              <a:off x="184533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80" name="Google Shape;1080;p16"/>
            <p:cNvCxnSpPr/>
            <p:nvPr/>
          </p:nvCxnSpPr>
          <p:spPr>
            <a:xfrm>
              <a:off x="203337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81" name="Google Shape;1081;p16"/>
            <p:cNvCxnSpPr/>
            <p:nvPr/>
          </p:nvCxnSpPr>
          <p:spPr>
            <a:xfrm>
              <a:off x="222142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82" name="Google Shape;1082;p16"/>
            <p:cNvCxnSpPr/>
            <p:nvPr/>
          </p:nvCxnSpPr>
          <p:spPr>
            <a:xfrm>
              <a:off x="240946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83" name="Google Shape;1083;p16"/>
            <p:cNvCxnSpPr/>
            <p:nvPr/>
          </p:nvCxnSpPr>
          <p:spPr>
            <a:xfrm>
              <a:off x="259751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84" name="Google Shape;1084;p16"/>
            <p:cNvCxnSpPr/>
            <p:nvPr/>
          </p:nvCxnSpPr>
          <p:spPr>
            <a:xfrm>
              <a:off x="278556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85" name="Google Shape;1085;p16"/>
            <p:cNvCxnSpPr/>
            <p:nvPr/>
          </p:nvCxnSpPr>
          <p:spPr>
            <a:xfrm>
              <a:off x="15291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86" name="Google Shape;1086;p16"/>
            <p:cNvCxnSpPr/>
            <p:nvPr/>
          </p:nvCxnSpPr>
          <p:spPr>
            <a:xfrm>
              <a:off x="34096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87" name="Google Shape;1087;p16"/>
            <p:cNvCxnSpPr/>
            <p:nvPr/>
          </p:nvCxnSpPr>
          <p:spPr>
            <a:xfrm>
              <a:off x="52900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88" name="Google Shape;1088;p16"/>
            <p:cNvCxnSpPr/>
            <p:nvPr/>
          </p:nvCxnSpPr>
          <p:spPr>
            <a:xfrm>
              <a:off x="71705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89" name="Google Shape;1089;p16"/>
            <p:cNvCxnSpPr/>
            <p:nvPr/>
          </p:nvCxnSpPr>
          <p:spPr>
            <a:xfrm>
              <a:off x="90509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90" name="Google Shape;1090;p16"/>
            <p:cNvCxnSpPr/>
            <p:nvPr/>
          </p:nvCxnSpPr>
          <p:spPr>
            <a:xfrm>
              <a:off x="109314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91" name="Google Shape;1091;p16"/>
            <p:cNvCxnSpPr/>
            <p:nvPr/>
          </p:nvCxnSpPr>
          <p:spPr>
            <a:xfrm>
              <a:off x="128119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92" name="Google Shape;1092;p16"/>
            <p:cNvCxnSpPr/>
            <p:nvPr/>
          </p:nvCxnSpPr>
          <p:spPr>
            <a:xfrm>
              <a:off x="146923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93" name="Google Shape;1093;p16"/>
            <p:cNvCxnSpPr/>
            <p:nvPr/>
          </p:nvCxnSpPr>
          <p:spPr>
            <a:xfrm>
              <a:off x="297360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94" name="Google Shape;1094;p16"/>
            <p:cNvCxnSpPr/>
            <p:nvPr/>
          </p:nvCxnSpPr>
          <p:spPr>
            <a:xfrm>
              <a:off x="504211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95" name="Google Shape;1095;p16"/>
            <p:cNvCxnSpPr/>
            <p:nvPr/>
          </p:nvCxnSpPr>
          <p:spPr>
            <a:xfrm>
              <a:off x="523016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96" name="Google Shape;1096;p16"/>
            <p:cNvCxnSpPr/>
            <p:nvPr/>
          </p:nvCxnSpPr>
          <p:spPr>
            <a:xfrm>
              <a:off x="541820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97" name="Google Shape;1097;p16"/>
            <p:cNvCxnSpPr/>
            <p:nvPr/>
          </p:nvCxnSpPr>
          <p:spPr>
            <a:xfrm>
              <a:off x="560625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98" name="Google Shape;1098;p16"/>
            <p:cNvCxnSpPr/>
            <p:nvPr/>
          </p:nvCxnSpPr>
          <p:spPr>
            <a:xfrm>
              <a:off x="579430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99" name="Google Shape;1099;p16"/>
            <p:cNvCxnSpPr/>
            <p:nvPr/>
          </p:nvCxnSpPr>
          <p:spPr>
            <a:xfrm>
              <a:off x="598234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00" name="Google Shape;1100;p16"/>
            <p:cNvCxnSpPr/>
            <p:nvPr/>
          </p:nvCxnSpPr>
          <p:spPr>
            <a:xfrm>
              <a:off x="617039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01" name="Google Shape;1101;p16"/>
            <p:cNvCxnSpPr/>
            <p:nvPr/>
          </p:nvCxnSpPr>
          <p:spPr>
            <a:xfrm>
              <a:off x="316165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02" name="Google Shape;1102;p16"/>
            <p:cNvCxnSpPr/>
            <p:nvPr/>
          </p:nvCxnSpPr>
          <p:spPr>
            <a:xfrm>
              <a:off x="334970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03" name="Google Shape;1103;p16"/>
            <p:cNvCxnSpPr/>
            <p:nvPr/>
          </p:nvCxnSpPr>
          <p:spPr>
            <a:xfrm>
              <a:off x="353774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04" name="Google Shape;1104;p16"/>
            <p:cNvCxnSpPr/>
            <p:nvPr/>
          </p:nvCxnSpPr>
          <p:spPr>
            <a:xfrm>
              <a:off x="372579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05" name="Google Shape;1105;p16"/>
            <p:cNvCxnSpPr/>
            <p:nvPr/>
          </p:nvCxnSpPr>
          <p:spPr>
            <a:xfrm>
              <a:off x="391383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06" name="Google Shape;1106;p16"/>
            <p:cNvCxnSpPr/>
            <p:nvPr/>
          </p:nvCxnSpPr>
          <p:spPr>
            <a:xfrm>
              <a:off x="410188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07" name="Google Shape;1107;p16"/>
            <p:cNvCxnSpPr/>
            <p:nvPr/>
          </p:nvCxnSpPr>
          <p:spPr>
            <a:xfrm>
              <a:off x="428993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08" name="Google Shape;1108;p16"/>
            <p:cNvCxnSpPr/>
            <p:nvPr/>
          </p:nvCxnSpPr>
          <p:spPr>
            <a:xfrm>
              <a:off x="447797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09" name="Google Shape;1109;p16"/>
            <p:cNvCxnSpPr/>
            <p:nvPr/>
          </p:nvCxnSpPr>
          <p:spPr>
            <a:xfrm>
              <a:off x="466602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10" name="Google Shape;1110;p16"/>
            <p:cNvCxnSpPr/>
            <p:nvPr/>
          </p:nvCxnSpPr>
          <p:spPr>
            <a:xfrm>
              <a:off x="485406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11" name="Google Shape;1111;p16"/>
            <p:cNvCxnSpPr/>
            <p:nvPr/>
          </p:nvCxnSpPr>
          <p:spPr>
            <a:xfrm>
              <a:off x="635843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12" name="Google Shape;1112;p16"/>
            <p:cNvCxnSpPr/>
            <p:nvPr/>
          </p:nvCxnSpPr>
          <p:spPr>
            <a:xfrm>
              <a:off x="842694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13" name="Google Shape;1113;p16"/>
            <p:cNvCxnSpPr/>
            <p:nvPr/>
          </p:nvCxnSpPr>
          <p:spPr>
            <a:xfrm>
              <a:off x="861499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14" name="Google Shape;1114;p16"/>
            <p:cNvCxnSpPr/>
            <p:nvPr/>
          </p:nvCxnSpPr>
          <p:spPr>
            <a:xfrm>
              <a:off x="880304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15" name="Google Shape;1115;p16"/>
            <p:cNvCxnSpPr/>
            <p:nvPr/>
          </p:nvCxnSpPr>
          <p:spPr>
            <a:xfrm>
              <a:off x="899108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16" name="Google Shape;1116;p16"/>
            <p:cNvCxnSpPr/>
            <p:nvPr/>
          </p:nvCxnSpPr>
          <p:spPr>
            <a:xfrm>
              <a:off x="654648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17" name="Google Shape;1117;p16"/>
            <p:cNvCxnSpPr/>
            <p:nvPr/>
          </p:nvCxnSpPr>
          <p:spPr>
            <a:xfrm>
              <a:off x="673453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18" name="Google Shape;1118;p16"/>
            <p:cNvCxnSpPr/>
            <p:nvPr/>
          </p:nvCxnSpPr>
          <p:spPr>
            <a:xfrm>
              <a:off x="692257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19" name="Google Shape;1119;p16"/>
            <p:cNvCxnSpPr/>
            <p:nvPr/>
          </p:nvCxnSpPr>
          <p:spPr>
            <a:xfrm>
              <a:off x="711062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20" name="Google Shape;1120;p16"/>
            <p:cNvCxnSpPr/>
            <p:nvPr/>
          </p:nvCxnSpPr>
          <p:spPr>
            <a:xfrm>
              <a:off x="729867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21" name="Google Shape;1121;p16"/>
            <p:cNvCxnSpPr/>
            <p:nvPr/>
          </p:nvCxnSpPr>
          <p:spPr>
            <a:xfrm>
              <a:off x="748671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22" name="Google Shape;1122;p16"/>
            <p:cNvCxnSpPr/>
            <p:nvPr/>
          </p:nvCxnSpPr>
          <p:spPr>
            <a:xfrm>
              <a:off x="767476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23" name="Google Shape;1123;p16"/>
            <p:cNvCxnSpPr/>
            <p:nvPr/>
          </p:nvCxnSpPr>
          <p:spPr>
            <a:xfrm>
              <a:off x="786280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24" name="Google Shape;1124;p16"/>
            <p:cNvCxnSpPr/>
            <p:nvPr/>
          </p:nvCxnSpPr>
          <p:spPr>
            <a:xfrm>
              <a:off x="805085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25" name="Google Shape;1125;p16"/>
            <p:cNvCxnSpPr/>
            <p:nvPr/>
          </p:nvCxnSpPr>
          <p:spPr>
            <a:xfrm>
              <a:off x="8238901" y="0"/>
              <a:ext cx="0" cy="5143500"/>
            </a:xfrm>
            <a:prstGeom prst="straightConnector1">
              <a:avLst/>
            </a:prstGeom>
            <a:noFill/>
            <a:ln w="9525" cap="flat" cmpd="sng">
              <a:solidFill>
                <a:schemeClr val="accent3"/>
              </a:solidFill>
              <a:prstDash val="solid"/>
              <a:round/>
              <a:headEnd type="none" w="med" len="med"/>
              <a:tailEnd type="none" w="med" len="med"/>
            </a:ln>
          </p:spPr>
        </p:cxnSp>
      </p:grpSp>
      <p:sp>
        <p:nvSpPr>
          <p:cNvPr id="1126" name="Google Shape;1126;p16"/>
          <p:cNvSpPr/>
          <p:nvPr/>
        </p:nvSpPr>
        <p:spPr>
          <a:xfrm>
            <a:off x="1283250" y="942900"/>
            <a:ext cx="6577500" cy="238200"/>
          </a:xfrm>
          <a:prstGeom prst="rect">
            <a:avLst/>
          </a:prstGeom>
          <a:solidFill>
            <a:schemeClr val="accent2"/>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6"/>
          <p:cNvSpPr/>
          <p:nvPr/>
        </p:nvSpPr>
        <p:spPr>
          <a:xfrm rot="10800000">
            <a:off x="1283250" y="1181100"/>
            <a:ext cx="6577500" cy="3019500"/>
          </a:xfrm>
          <a:prstGeom prst="round1Rect">
            <a:avLst>
              <a:gd name="adj" fmla="val 12773"/>
            </a:avLst>
          </a:prstGeom>
          <a:solidFill>
            <a:schemeClr val="accent3"/>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8" name="Google Shape;1128;p16"/>
          <p:cNvGrpSpPr/>
          <p:nvPr/>
        </p:nvGrpSpPr>
        <p:grpSpPr>
          <a:xfrm>
            <a:off x="7205227" y="994524"/>
            <a:ext cx="543054" cy="134986"/>
            <a:chOff x="7462263" y="723984"/>
            <a:chExt cx="636044" cy="158100"/>
          </a:xfrm>
        </p:grpSpPr>
        <p:sp>
          <p:nvSpPr>
            <p:cNvPr id="1129" name="Google Shape;1129;p16"/>
            <p:cNvSpPr/>
            <p:nvPr/>
          </p:nvSpPr>
          <p:spPr>
            <a:xfrm>
              <a:off x="7703502" y="723984"/>
              <a:ext cx="153600" cy="158100"/>
            </a:xfrm>
            <a:prstGeom prst="rect">
              <a:avLst/>
            </a:prstGeom>
            <a:solidFill>
              <a:srgbClr val="F3F3F3"/>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6"/>
            <p:cNvSpPr/>
            <p:nvPr/>
          </p:nvSpPr>
          <p:spPr>
            <a:xfrm>
              <a:off x="7944708" y="723984"/>
              <a:ext cx="153600" cy="158100"/>
            </a:xfrm>
            <a:prstGeom prst="rect">
              <a:avLst/>
            </a:prstGeom>
            <a:solidFill>
              <a:srgbClr val="F3F3F3"/>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6"/>
            <p:cNvSpPr/>
            <p:nvPr/>
          </p:nvSpPr>
          <p:spPr>
            <a:xfrm>
              <a:off x="7462263" y="723984"/>
              <a:ext cx="153600" cy="158100"/>
            </a:xfrm>
            <a:prstGeom prst="rect">
              <a:avLst/>
            </a:prstGeom>
            <a:solidFill>
              <a:srgbClr val="F3F3F3"/>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32" name="Google Shape;1132;p16"/>
            <p:cNvCxnSpPr/>
            <p:nvPr/>
          </p:nvCxnSpPr>
          <p:spPr>
            <a:xfrm>
              <a:off x="7491249" y="835743"/>
              <a:ext cx="95400" cy="0"/>
            </a:xfrm>
            <a:prstGeom prst="straightConnector1">
              <a:avLst/>
            </a:prstGeom>
            <a:noFill/>
            <a:ln w="9525" cap="flat" cmpd="sng">
              <a:solidFill>
                <a:schemeClr val="dk2"/>
              </a:solidFill>
              <a:prstDash val="solid"/>
              <a:round/>
              <a:headEnd type="none" w="med" len="med"/>
              <a:tailEnd type="none" w="med" len="med"/>
            </a:ln>
          </p:spPr>
        </p:cxnSp>
        <p:sp>
          <p:nvSpPr>
            <p:cNvPr id="1133" name="Google Shape;1133;p16"/>
            <p:cNvSpPr/>
            <p:nvPr/>
          </p:nvSpPr>
          <p:spPr>
            <a:xfrm>
              <a:off x="7739971" y="762860"/>
              <a:ext cx="80400" cy="80400"/>
            </a:xfrm>
            <a:prstGeom prst="rect">
              <a:avLst/>
            </a:prstGeom>
            <a:solidFill>
              <a:srgbClr val="F3F3F3"/>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4" name="Google Shape;1134;p16"/>
            <p:cNvGrpSpPr/>
            <p:nvPr/>
          </p:nvGrpSpPr>
          <p:grpSpPr>
            <a:xfrm>
              <a:off x="7982164" y="757305"/>
              <a:ext cx="78432" cy="78432"/>
              <a:chOff x="7398900" y="321850"/>
              <a:chExt cx="103500" cy="103500"/>
            </a:xfrm>
          </p:grpSpPr>
          <p:cxnSp>
            <p:nvCxnSpPr>
              <p:cNvPr id="1135" name="Google Shape;1135;p16"/>
              <p:cNvCxnSpPr/>
              <p:nvPr/>
            </p:nvCxnSpPr>
            <p:spPr>
              <a:xfrm>
                <a:off x="7398900" y="321850"/>
                <a:ext cx="103500" cy="103500"/>
              </a:xfrm>
              <a:prstGeom prst="straightConnector1">
                <a:avLst/>
              </a:prstGeom>
              <a:noFill/>
              <a:ln w="9525" cap="flat" cmpd="sng">
                <a:solidFill>
                  <a:schemeClr val="dk2"/>
                </a:solidFill>
                <a:prstDash val="solid"/>
                <a:round/>
                <a:headEnd type="none" w="med" len="med"/>
                <a:tailEnd type="none" w="med" len="med"/>
              </a:ln>
            </p:spPr>
          </p:cxnSp>
          <p:cxnSp>
            <p:nvCxnSpPr>
              <p:cNvPr id="1136" name="Google Shape;1136;p16"/>
              <p:cNvCxnSpPr/>
              <p:nvPr/>
            </p:nvCxnSpPr>
            <p:spPr>
              <a:xfrm flipH="1">
                <a:off x="7398900" y="321850"/>
                <a:ext cx="103500" cy="103500"/>
              </a:xfrm>
              <a:prstGeom prst="straightConnector1">
                <a:avLst/>
              </a:prstGeom>
              <a:noFill/>
              <a:ln w="9525" cap="flat" cmpd="sng">
                <a:solidFill>
                  <a:schemeClr val="dk2"/>
                </a:solidFill>
                <a:prstDash val="solid"/>
                <a:round/>
                <a:headEnd type="none" w="med" len="med"/>
                <a:tailEnd type="none" w="med" len="med"/>
              </a:ln>
            </p:spPr>
          </p:cxnSp>
        </p:grpSp>
      </p:grpSp>
      <p:sp>
        <p:nvSpPr>
          <p:cNvPr id="1137" name="Google Shape;1137;p16"/>
          <p:cNvSpPr txBox="1">
            <a:spLocks noGrp="1"/>
          </p:cNvSpPr>
          <p:nvPr>
            <p:ph type="title"/>
          </p:nvPr>
        </p:nvSpPr>
        <p:spPr>
          <a:xfrm>
            <a:off x="1824000" y="2780350"/>
            <a:ext cx="5496000" cy="675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38" name="Google Shape;1138;p16"/>
          <p:cNvSpPr txBox="1">
            <a:spLocks noGrp="1"/>
          </p:cNvSpPr>
          <p:nvPr>
            <p:ph type="title" idx="2" hasCustomPrompt="1"/>
          </p:nvPr>
        </p:nvSpPr>
        <p:spPr>
          <a:xfrm>
            <a:off x="3875150" y="1695975"/>
            <a:ext cx="1351800" cy="841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39" name="Google Shape;1139;p16"/>
          <p:cNvSpPr txBox="1">
            <a:spLocks noGrp="1"/>
          </p:cNvSpPr>
          <p:nvPr>
            <p:ph type="subTitle" idx="1"/>
          </p:nvPr>
        </p:nvSpPr>
        <p:spPr>
          <a:xfrm>
            <a:off x="1823900" y="3455950"/>
            <a:ext cx="5496000" cy="398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608"/>
        <p:cNvGrpSpPr/>
        <p:nvPr/>
      </p:nvGrpSpPr>
      <p:grpSpPr>
        <a:xfrm>
          <a:off x="0" y="0"/>
          <a:ext cx="0" cy="0"/>
          <a:chOff x="0" y="0"/>
          <a:chExt cx="0" cy="0"/>
        </a:xfrm>
      </p:grpSpPr>
      <p:grpSp>
        <p:nvGrpSpPr>
          <p:cNvPr id="1609" name="Google Shape;1609;p22"/>
          <p:cNvGrpSpPr/>
          <p:nvPr/>
        </p:nvGrpSpPr>
        <p:grpSpPr>
          <a:xfrm>
            <a:off x="0" y="0"/>
            <a:ext cx="9144000" cy="5143500"/>
            <a:chOff x="0" y="0"/>
            <a:chExt cx="9144000" cy="5143500"/>
          </a:xfrm>
        </p:grpSpPr>
        <p:grpSp>
          <p:nvGrpSpPr>
            <p:cNvPr id="1610" name="Google Shape;1610;p22"/>
            <p:cNvGrpSpPr/>
            <p:nvPr/>
          </p:nvGrpSpPr>
          <p:grpSpPr>
            <a:xfrm>
              <a:off x="0" y="115367"/>
              <a:ext cx="9144000" cy="4912766"/>
              <a:chOff x="-7187794" y="181100"/>
              <a:chExt cx="9144000" cy="4912766"/>
            </a:xfrm>
          </p:grpSpPr>
          <p:cxnSp>
            <p:nvCxnSpPr>
              <p:cNvPr id="1611" name="Google Shape;1611;p22"/>
              <p:cNvCxnSpPr/>
              <p:nvPr/>
            </p:nvCxnSpPr>
            <p:spPr>
              <a:xfrm>
                <a:off x="-7187794" y="1811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12" name="Google Shape;1612;p22"/>
              <p:cNvCxnSpPr/>
              <p:nvPr/>
            </p:nvCxnSpPr>
            <p:spPr>
              <a:xfrm>
                <a:off x="-7187794" y="181868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13" name="Google Shape;1613;p22"/>
              <p:cNvCxnSpPr/>
              <p:nvPr/>
            </p:nvCxnSpPr>
            <p:spPr>
              <a:xfrm>
                <a:off x="-7187794" y="363054"/>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14" name="Google Shape;1614;p22"/>
              <p:cNvCxnSpPr/>
              <p:nvPr/>
            </p:nvCxnSpPr>
            <p:spPr>
              <a:xfrm>
                <a:off x="-7187794" y="54500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15" name="Google Shape;1615;p22"/>
              <p:cNvCxnSpPr/>
              <p:nvPr/>
            </p:nvCxnSpPr>
            <p:spPr>
              <a:xfrm>
                <a:off x="-7187794" y="72696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16" name="Google Shape;1616;p22"/>
              <p:cNvCxnSpPr/>
              <p:nvPr/>
            </p:nvCxnSpPr>
            <p:spPr>
              <a:xfrm>
                <a:off x="-7187794" y="908917"/>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17" name="Google Shape;1617;p22"/>
              <p:cNvCxnSpPr/>
              <p:nvPr/>
            </p:nvCxnSpPr>
            <p:spPr>
              <a:xfrm>
                <a:off x="-7187794" y="109087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18" name="Google Shape;1618;p22"/>
              <p:cNvCxnSpPr/>
              <p:nvPr/>
            </p:nvCxnSpPr>
            <p:spPr>
              <a:xfrm>
                <a:off x="-7187794" y="127282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19" name="Google Shape;1619;p22"/>
              <p:cNvCxnSpPr/>
              <p:nvPr/>
            </p:nvCxnSpPr>
            <p:spPr>
              <a:xfrm>
                <a:off x="-7187794" y="145478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20" name="Google Shape;1620;p22"/>
              <p:cNvCxnSpPr/>
              <p:nvPr/>
            </p:nvCxnSpPr>
            <p:spPr>
              <a:xfrm>
                <a:off x="-7187794" y="1636734"/>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21" name="Google Shape;1621;p22"/>
              <p:cNvCxnSpPr/>
              <p:nvPr/>
            </p:nvCxnSpPr>
            <p:spPr>
              <a:xfrm>
                <a:off x="-7187794" y="200064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22" name="Google Shape;1622;p22"/>
              <p:cNvCxnSpPr/>
              <p:nvPr/>
            </p:nvCxnSpPr>
            <p:spPr>
              <a:xfrm>
                <a:off x="-7187794" y="363823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23" name="Google Shape;1623;p22"/>
              <p:cNvCxnSpPr/>
              <p:nvPr/>
            </p:nvCxnSpPr>
            <p:spPr>
              <a:xfrm>
                <a:off x="-7187794" y="2182597"/>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24" name="Google Shape;1624;p22"/>
              <p:cNvCxnSpPr/>
              <p:nvPr/>
            </p:nvCxnSpPr>
            <p:spPr>
              <a:xfrm>
                <a:off x="-7187794" y="236455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25" name="Google Shape;1625;p22"/>
              <p:cNvCxnSpPr/>
              <p:nvPr/>
            </p:nvCxnSpPr>
            <p:spPr>
              <a:xfrm>
                <a:off x="-7187794" y="254650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26" name="Google Shape;1626;p22"/>
              <p:cNvCxnSpPr/>
              <p:nvPr/>
            </p:nvCxnSpPr>
            <p:spPr>
              <a:xfrm>
                <a:off x="-7187794" y="272846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27" name="Google Shape;1627;p22"/>
              <p:cNvCxnSpPr/>
              <p:nvPr/>
            </p:nvCxnSpPr>
            <p:spPr>
              <a:xfrm>
                <a:off x="-7187794" y="291041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28" name="Google Shape;1628;p22"/>
              <p:cNvCxnSpPr/>
              <p:nvPr/>
            </p:nvCxnSpPr>
            <p:spPr>
              <a:xfrm>
                <a:off x="-7187794" y="309236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29" name="Google Shape;1629;p22"/>
              <p:cNvCxnSpPr/>
              <p:nvPr/>
            </p:nvCxnSpPr>
            <p:spPr>
              <a:xfrm>
                <a:off x="-7187794" y="327432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30" name="Google Shape;1630;p22"/>
              <p:cNvCxnSpPr/>
              <p:nvPr/>
            </p:nvCxnSpPr>
            <p:spPr>
              <a:xfrm>
                <a:off x="-7187794" y="3456278"/>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31" name="Google Shape;1631;p22"/>
              <p:cNvCxnSpPr/>
              <p:nvPr/>
            </p:nvCxnSpPr>
            <p:spPr>
              <a:xfrm>
                <a:off x="-7187794" y="382018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32" name="Google Shape;1632;p22"/>
              <p:cNvCxnSpPr/>
              <p:nvPr/>
            </p:nvCxnSpPr>
            <p:spPr>
              <a:xfrm>
                <a:off x="-7187794" y="4002141"/>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33" name="Google Shape;1633;p22"/>
              <p:cNvCxnSpPr/>
              <p:nvPr/>
            </p:nvCxnSpPr>
            <p:spPr>
              <a:xfrm>
                <a:off x="-7187794" y="418409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34" name="Google Shape;1634;p22"/>
              <p:cNvCxnSpPr/>
              <p:nvPr/>
            </p:nvCxnSpPr>
            <p:spPr>
              <a:xfrm>
                <a:off x="-7187794" y="436604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35" name="Google Shape;1635;p22"/>
              <p:cNvCxnSpPr/>
              <p:nvPr/>
            </p:nvCxnSpPr>
            <p:spPr>
              <a:xfrm>
                <a:off x="-7187794" y="454800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36" name="Google Shape;1636;p22"/>
              <p:cNvCxnSpPr/>
              <p:nvPr/>
            </p:nvCxnSpPr>
            <p:spPr>
              <a:xfrm>
                <a:off x="-7187794" y="4729958"/>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37" name="Google Shape;1637;p22"/>
              <p:cNvCxnSpPr/>
              <p:nvPr/>
            </p:nvCxnSpPr>
            <p:spPr>
              <a:xfrm>
                <a:off x="-7187794" y="491191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38" name="Google Shape;1638;p22"/>
              <p:cNvCxnSpPr/>
              <p:nvPr/>
            </p:nvCxnSpPr>
            <p:spPr>
              <a:xfrm>
                <a:off x="-7187794" y="5093866"/>
                <a:ext cx="9144000" cy="0"/>
              </a:xfrm>
              <a:prstGeom prst="straightConnector1">
                <a:avLst/>
              </a:prstGeom>
              <a:noFill/>
              <a:ln w="9525" cap="flat" cmpd="sng">
                <a:solidFill>
                  <a:schemeClr val="accent3"/>
                </a:solidFill>
                <a:prstDash val="solid"/>
                <a:round/>
                <a:headEnd type="none" w="med" len="med"/>
                <a:tailEnd type="none" w="med" len="med"/>
              </a:ln>
            </p:spPr>
          </p:cxnSp>
        </p:grpSp>
        <p:cxnSp>
          <p:nvCxnSpPr>
            <p:cNvPr id="1639" name="Google Shape;1639;p22"/>
            <p:cNvCxnSpPr/>
            <p:nvPr/>
          </p:nvCxnSpPr>
          <p:spPr>
            <a:xfrm>
              <a:off x="165728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40" name="Google Shape;1640;p22"/>
            <p:cNvCxnSpPr/>
            <p:nvPr/>
          </p:nvCxnSpPr>
          <p:spPr>
            <a:xfrm>
              <a:off x="184533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41" name="Google Shape;1641;p22"/>
            <p:cNvCxnSpPr/>
            <p:nvPr/>
          </p:nvCxnSpPr>
          <p:spPr>
            <a:xfrm>
              <a:off x="203337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42" name="Google Shape;1642;p22"/>
            <p:cNvCxnSpPr/>
            <p:nvPr/>
          </p:nvCxnSpPr>
          <p:spPr>
            <a:xfrm>
              <a:off x="222142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43" name="Google Shape;1643;p22"/>
            <p:cNvCxnSpPr/>
            <p:nvPr/>
          </p:nvCxnSpPr>
          <p:spPr>
            <a:xfrm>
              <a:off x="240946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44" name="Google Shape;1644;p22"/>
            <p:cNvCxnSpPr/>
            <p:nvPr/>
          </p:nvCxnSpPr>
          <p:spPr>
            <a:xfrm>
              <a:off x="259751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45" name="Google Shape;1645;p22"/>
            <p:cNvCxnSpPr/>
            <p:nvPr/>
          </p:nvCxnSpPr>
          <p:spPr>
            <a:xfrm>
              <a:off x="278556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46" name="Google Shape;1646;p22"/>
            <p:cNvCxnSpPr/>
            <p:nvPr/>
          </p:nvCxnSpPr>
          <p:spPr>
            <a:xfrm>
              <a:off x="15291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47" name="Google Shape;1647;p22"/>
            <p:cNvCxnSpPr/>
            <p:nvPr/>
          </p:nvCxnSpPr>
          <p:spPr>
            <a:xfrm>
              <a:off x="34096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48" name="Google Shape;1648;p22"/>
            <p:cNvCxnSpPr/>
            <p:nvPr/>
          </p:nvCxnSpPr>
          <p:spPr>
            <a:xfrm>
              <a:off x="52900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49" name="Google Shape;1649;p22"/>
            <p:cNvCxnSpPr/>
            <p:nvPr/>
          </p:nvCxnSpPr>
          <p:spPr>
            <a:xfrm>
              <a:off x="71705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50" name="Google Shape;1650;p22"/>
            <p:cNvCxnSpPr/>
            <p:nvPr/>
          </p:nvCxnSpPr>
          <p:spPr>
            <a:xfrm>
              <a:off x="90509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51" name="Google Shape;1651;p22"/>
            <p:cNvCxnSpPr/>
            <p:nvPr/>
          </p:nvCxnSpPr>
          <p:spPr>
            <a:xfrm>
              <a:off x="109314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52" name="Google Shape;1652;p22"/>
            <p:cNvCxnSpPr/>
            <p:nvPr/>
          </p:nvCxnSpPr>
          <p:spPr>
            <a:xfrm>
              <a:off x="128119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53" name="Google Shape;1653;p22"/>
            <p:cNvCxnSpPr/>
            <p:nvPr/>
          </p:nvCxnSpPr>
          <p:spPr>
            <a:xfrm>
              <a:off x="146923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54" name="Google Shape;1654;p22"/>
            <p:cNvCxnSpPr/>
            <p:nvPr/>
          </p:nvCxnSpPr>
          <p:spPr>
            <a:xfrm>
              <a:off x="297360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55" name="Google Shape;1655;p22"/>
            <p:cNvCxnSpPr/>
            <p:nvPr/>
          </p:nvCxnSpPr>
          <p:spPr>
            <a:xfrm>
              <a:off x="504211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56" name="Google Shape;1656;p22"/>
            <p:cNvCxnSpPr/>
            <p:nvPr/>
          </p:nvCxnSpPr>
          <p:spPr>
            <a:xfrm>
              <a:off x="523016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57" name="Google Shape;1657;p22"/>
            <p:cNvCxnSpPr/>
            <p:nvPr/>
          </p:nvCxnSpPr>
          <p:spPr>
            <a:xfrm>
              <a:off x="541820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58" name="Google Shape;1658;p22"/>
            <p:cNvCxnSpPr/>
            <p:nvPr/>
          </p:nvCxnSpPr>
          <p:spPr>
            <a:xfrm>
              <a:off x="560625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59" name="Google Shape;1659;p22"/>
            <p:cNvCxnSpPr/>
            <p:nvPr/>
          </p:nvCxnSpPr>
          <p:spPr>
            <a:xfrm>
              <a:off x="579430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60" name="Google Shape;1660;p22"/>
            <p:cNvCxnSpPr/>
            <p:nvPr/>
          </p:nvCxnSpPr>
          <p:spPr>
            <a:xfrm>
              <a:off x="598234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61" name="Google Shape;1661;p22"/>
            <p:cNvCxnSpPr/>
            <p:nvPr/>
          </p:nvCxnSpPr>
          <p:spPr>
            <a:xfrm>
              <a:off x="617039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62" name="Google Shape;1662;p22"/>
            <p:cNvCxnSpPr/>
            <p:nvPr/>
          </p:nvCxnSpPr>
          <p:spPr>
            <a:xfrm>
              <a:off x="316165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63" name="Google Shape;1663;p22"/>
            <p:cNvCxnSpPr/>
            <p:nvPr/>
          </p:nvCxnSpPr>
          <p:spPr>
            <a:xfrm>
              <a:off x="334970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64" name="Google Shape;1664;p22"/>
            <p:cNvCxnSpPr/>
            <p:nvPr/>
          </p:nvCxnSpPr>
          <p:spPr>
            <a:xfrm>
              <a:off x="353774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65" name="Google Shape;1665;p22"/>
            <p:cNvCxnSpPr/>
            <p:nvPr/>
          </p:nvCxnSpPr>
          <p:spPr>
            <a:xfrm>
              <a:off x="372579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66" name="Google Shape;1666;p22"/>
            <p:cNvCxnSpPr/>
            <p:nvPr/>
          </p:nvCxnSpPr>
          <p:spPr>
            <a:xfrm>
              <a:off x="391383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67" name="Google Shape;1667;p22"/>
            <p:cNvCxnSpPr/>
            <p:nvPr/>
          </p:nvCxnSpPr>
          <p:spPr>
            <a:xfrm>
              <a:off x="410188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68" name="Google Shape;1668;p22"/>
            <p:cNvCxnSpPr/>
            <p:nvPr/>
          </p:nvCxnSpPr>
          <p:spPr>
            <a:xfrm>
              <a:off x="428993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69" name="Google Shape;1669;p22"/>
            <p:cNvCxnSpPr/>
            <p:nvPr/>
          </p:nvCxnSpPr>
          <p:spPr>
            <a:xfrm>
              <a:off x="447797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70" name="Google Shape;1670;p22"/>
            <p:cNvCxnSpPr/>
            <p:nvPr/>
          </p:nvCxnSpPr>
          <p:spPr>
            <a:xfrm>
              <a:off x="466602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71" name="Google Shape;1671;p22"/>
            <p:cNvCxnSpPr/>
            <p:nvPr/>
          </p:nvCxnSpPr>
          <p:spPr>
            <a:xfrm>
              <a:off x="485406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72" name="Google Shape;1672;p22"/>
            <p:cNvCxnSpPr/>
            <p:nvPr/>
          </p:nvCxnSpPr>
          <p:spPr>
            <a:xfrm>
              <a:off x="635843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73" name="Google Shape;1673;p22"/>
            <p:cNvCxnSpPr/>
            <p:nvPr/>
          </p:nvCxnSpPr>
          <p:spPr>
            <a:xfrm>
              <a:off x="842694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74" name="Google Shape;1674;p22"/>
            <p:cNvCxnSpPr/>
            <p:nvPr/>
          </p:nvCxnSpPr>
          <p:spPr>
            <a:xfrm>
              <a:off x="861499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75" name="Google Shape;1675;p22"/>
            <p:cNvCxnSpPr/>
            <p:nvPr/>
          </p:nvCxnSpPr>
          <p:spPr>
            <a:xfrm>
              <a:off x="880304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76" name="Google Shape;1676;p22"/>
            <p:cNvCxnSpPr/>
            <p:nvPr/>
          </p:nvCxnSpPr>
          <p:spPr>
            <a:xfrm>
              <a:off x="899108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77" name="Google Shape;1677;p22"/>
            <p:cNvCxnSpPr/>
            <p:nvPr/>
          </p:nvCxnSpPr>
          <p:spPr>
            <a:xfrm>
              <a:off x="654648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78" name="Google Shape;1678;p22"/>
            <p:cNvCxnSpPr/>
            <p:nvPr/>
          </p:nvCxnSpPr>
          <p:spPr>
            <a:xfrm>
              <a:off x="673453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79" name="Google Shape;1679;p22"/>
            <p:cNvCxnSpPr/>
            <p:nvPr/>
          </p:nvCxnSpPr>
          <p:spPr>
            <a:xfrm>
              <a:off x="692257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80" name="Google Shape;1680;p22"/>
            <p:cNvCxnSpPr/>
            <p:nvPr/>
          </p:nvCxnSpPr>
          <p:spPr>
            <a:xfrm>
              <a:off x="711062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81" name="Google Shape;1681;p22"/>
            <p:cNvCxnSpPr/>
            <p:nvPr/>
          </p:nvCxnSpPr>
          <p:spPr>
            <a:xfrm>
              <a:off x="729867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82" name="Google Shape;1682;p22"/>
            <p:cNvCxnSpPr/>
            <p:nvPr/>
          </p:nvCxnSpPr>
          <p:spPr>
            <a:xfrm>
              <a:off x="748671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83" name="Google Shape;1683;p22"/>
            <p:cNvCxnSpPr/>
            <p:nvPr/>
          </p:nvCxnSpPr>
          <p:spPr>
            <a:xfrm>
              <a:off x="767476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84" name="Google Shape;1684;p22"/>
            <p:cNvCxnSpPr/>
            <p:nvPr/>
          </p:nvCxnSpPr>
          <p:spPr>
            <a:xfrm>
              <a:off x="786280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85" name="Google Shape;1685;p22"/>
            <p:cNvCxnSpPr/>
            <p:nvPr/>
          </p:nvCxnSpPr>
          <p:spPr>
            <a:xfrm>
              <a:off x="805085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86" name="Google Shape;1686;p22"/>
            <p:cNvCxnSpPr/>
            <p:nvPr/>
          </p:nvCxnSpPr>
          <p:spPr>
            <a:xfrm>
              <a:off x="8238901" y="0"/>
              <a:ext cx="0" cy="5143500"/>
            </a:xfrm>
            <a:prstGeom prst="straightConnector1">
              <a:avLst/>
            </a:prstGeom>
            <a:noFill/>
            <a:ln w="9525" cap="flat" cmpd="sng">
              <a:solidFill>
                <a:schemeClr val="accent3"/>
              </a:solidFill>
              <a:prstDash val="solid"/>
              <a:round/>
              <a:headEnd type="none" w="med" len="med"/>
              <a:tailEnd type="none" w="med" len="med"/>
            </a:ln>
          </p:spPr>
        </p:cxnSp>
      </p:grpSp>
      <p:sp>
        <p:nvSpPr>
          <p:cNvPr id="1687" name="Google Shape;1687;p22"/>
          <p:cNvSpPr/>
          <p:nvPr/>
        </p:nvSpPr>
        <p:spPr>
          <a:xfrm>
            <a:off x="562600" y="535000"/>
            <a:ext cx="7713900" cy="238200"/>
          </a:xfrm>
          <a:prstGeom prst="rect">
            <a:avLst/>
          </a:prstGeom>
          <a:solidFill>
            <a:schemeClr val="accent2"/>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2"/>
          <p:cNvSpPr/>
          <p:nvPr/>
        </p:nvSpPr>
        <p:spPr>
          <a:xfrm rot="10800000">
            <a:off x="562600" y="773125"/>
            <a:ext cx="7713900" cy="3832800"/>
          </a:xfrm>
          <a:prstGeom prst="round1Rect">
            <a:avLst>
              <a:gd name="adj" fmla="val 9707"/>
            </a:avLst>
          </a:prstGeom>
          <a:solidFill>
            <a:schemeClr val="accent3"/>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9" name="Google Shape;1689;p22"/>
          <p:cNvGrpSpPr/>
          <p:nvPr/>
        </p:nvGrpSpPr>
        <p:grpSpPr>
          <a:xfrm>
            <a:off x="7620977" y="586624"/>
            <a:ext cx="543054" cy="134986"/>
            <a:chOff x="7462263" y="723984"/>
            <a:chExt cx="636044" cy="158100"/>
          </a:xfrm>
        </p:grpSpPr>
        <p:sp>
          <p:nvSpPr>
            <p:cNvPr id="1690" name="Google Shape;1690;p22"/>
            <p:cNvSpPr/>
            <p:nvPr/>
          </p:nvSpPr>
          <p:spPr>
            <a:xfrm>
              <a:off x="7703502" y="723984"/>
              <a:ext cx="153600" cy="158100"/>
            </a:xfrm>
            <a:prstGeom prst="rect">
              <a:avLst/>
            </a:prstGeom>
            <a:solidFill>
              <a:schemeClr val="lt1"/>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2"/>
            <p:cNvSpPr/>
            <p:nvPr/>
          </p:nvSpPr>
          <p:spPr>
            <a:xfrm>
              <a:off x="7944708" y="723984"/>
              <a:ext cx="153600" cy="158100"/>
            </a:xfrm>
            <a:prstGeom prst="rect">
              <a:avLst/>
            </a:prstGeom>
            <a:solidFill>
              <a:schemeClr val="lt1"/>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2"/>
            <p:cNvSpPr/>
            <p:nvPr/>
          </p:nvSpPr>
          <p:spPr>
            <a:xfrm>
              <a:off x="7462263" y="723984"/>
              <a:ext cx="153600" cy="158100"/>
            </a:xfrm>
            <a:prstGeom prst="rect">
              <a:avLst/>
            </a:prstGeom>
            <a:solidFill>
              <a:schemeClr val="lt1"/>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93" name="Google Shape;1693;p22"/>
            <p:cNvCxnSpPr/>
            <p:nvPr/>
          </p:nvCxnSpPr>
          <p:spPr>
            <a:xfrm>
              <a:off x="7491249" y="835743"/>
              <a:ext cx="95400" cy="0"/>
            </a:xfrm>
            <a:prstGeom prst="straightConnector1">
              <a:avLst/>
            </a:prstGeom>
            <a:noFill/>
            <a:ln w="9525" cap="flat" cmpd="sng">
              <a:solidFill>
                <a:schemeClr val="dk2"/>
              </a:solidFill>
              <a:prstDash val="solid"/>
              <a:round/>
              <a:headEnd type="none" w="med" len="med"/>
              <a:tailEnd type="none" w="med" len="med"/>
            </a:ln>
          </p:spPr>
        </p:cxnSp>
        <p:sp>
          <p:nvSpPr>
            <p:cNvPr id="1694" name="Google Shape;1694;p22"/>
            <p:cNvSpPr/>
            <p:nvPr/>
          </p:nvSpPr>
          <p:spPr>
            <a:xfrm>
              <a:off x="7739971" y="762860"/>
              <a:ext cx="80400" cy="80400"/>
            </a:xfrm>
            <a:prstGeom prst="rect">
              <a:avLst/>
            </a:prstGeom>
            <a:solidFill>
              <a:schemeClr val="lt1"/>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5" name="Google Shape;1695;p22"/>
            <p:cNvGrpSpPr/>
            <p:nvPr/>
          </p:nvGrpSpPr>
          <p:grpSpPr>
            <a:xfrm>
              <a:off x="7982164" y="757305"/>
              <a:ext cx="78432" cy="78432"/>
              <a:chOff x="7398900" y="321850"/>
              <a:chExt cx="103500" cy="103500"/>
            </a:xfrm>
          </p:grpSpPr>
          <p:cxnSp>
            <p:nvCxnSpPr>
              <p:cNvPr id="1696" name="Google Shape;1696;p22"/>
              <p:cNvCxnSpPr/>
              <p:nvPr/>
            </p:nvCxnSpPr>
            <p:spPr>
              <a:xfrm>
                <a:off x="7398900" y="321850"/>
                <a:ext cx="103500" cy="103500"/>
              </a:xfrm>
              <a:prstGeom prst="straightConnector1">
                <a:avLst/>
              </a:prstGeom>
              <a:noFill/>
              <a:ln w="9525" cap="flat" cmpd="sng">
                <a:solidFill>
                  <a:schemeClr val="dk2"/>
                </a:solidFill>
                <a:prstDash val="solid"/>
                <a:round/>
                <a:headEnd type="none" w="med" len="med"/>
                <a:tailEnd type="none" w="med" len="med"/>
              </a:ln>
            </p:spPr>
          </p:cxnSp>
          <p:cxnSp>
            <p:nvCxnSpPr>
              <p:cNvPr id="1697" name="Google Shape;1697;p22"/>
              <p:cNvCxnSpPr/>
              <p:nvPr/>
            </p:nvCxnSpPr>
            <p:spPr>
              <a:xfrm flipH="1">
                <a:off x="7398900" y="321850"/>
                <a:ext cx="103500" cy="103500"/>
              </a:xfrm>
              <a:prstGeom prst="straightConnector1">
                <a:avLst/>
              </a:prstGeom>
              <a:noFill/>
              <a:ln w="9525" cap="flat" cmpd="sng">
                <a:solidFill>
                  <a:schemeClr val="dk2"/>
                </a:solidFill>
                <a:prstDash val="solid"/>
                <a:round/>
                <a:headEnd type="none" w="med" len="med"/>
                <a:tailEnd type="none" w="med" len="med"/>
              </a:ln>
            </p:spPr>
          </p:cxnSp>
        </p:grpSp>
      </p:grpSp>
      <p:grpSp>
        <p:nvGrpSpPr>
          <p:cNvPr id="1698" name="Google Shape;1698;p22"/>
          <p:cNvGrpSpPr/>
          <p:nvPr/>
        </p:nvGrpSpPr>
        <p:grpSpPr>
          <a:xfrm>
            <a:off x="8428888" y="586613"/>
            <a:ext cx="238200" cy="888600"/>
            <a:chOff x="779613" y="3311988"/>
            <a:chExt cx="238200" cy="888600"/>
          </a:xfrm>
        </p:grpSpPr>
        <p:sp>
          <p:nvSpPr>
            <p:cNvPr id="1699" name="Google Shape;1699;p22"/>
            <p:cNvSpPr/>
            <p:nvPr/>
          </p:nvSpPr>
          <p:spPr>
            <a:xfrm>
              <a:off x="779613" y="3962388"/>
              <a:ext cx="238200" cy="238200"/>
            </a:xfrm>
            <a:prstGeom prst="star4">
              <a:avLst>
                <a:gd name="adj" fmla="val 25456"/>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22"/>
            <p:cNvSpPr/>
            <p:nvPr/>
          </p:nvSpPr>
          <p:spPr>
            <a:xfrm>
              <a:off x="779613" y="3637188"/>
              <a:ext cx="238200" cy="238200"/>
            </a:xfrm>
            <a:prstGeom prst="star4">
              <a:avLst>
                <a:gd name="adj" fmla="val 25456"/>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22"/>
            <p:cNvSpPr/>
            <p:nvPr/>
          </p:nvSpPr>
          <p:spPr>
            <a:xfrm>
              <a:off x="779613" y="3311988"/>
              <a:ext cx="238200" cy="238200"/>
            </a:xfrm>
            <a:prstGeom prst="star4">
              <a:avLst>
                <a:gd name="adj" fmla="val 25456"/>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2" name="Google Shape;1702;p22"/>
          <p:cNvGrpSpPr/>
          <p:nvPr/>
        </p:nvGrpSpPr>
        <p:grpSpPr>
          <a:xfrm>
            <a:off x="777228" y="4742500"/>
            <a:ext cx="744986" cy="183900"/>
            <a:chOff x="7115841" y="606625"/>
            <a:chExt cx="744986" cy="183900"/>
          </a:xfrm>
        </p:grpSpPr>
        <p:sp>
          <p:nvSpPr>
            <p:cNvPr id="1703" name="Google Shape;1703;p22"/>
            <p:cNvSpPr/>
            <p:nvPr/>
          </p:nvSpPr>
          <p:spPr>
            <a:xfrm>
              <a:off x="7676927" y="606625"/>
              <a:ext cx="183900" cy="18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22"/>
            <p:cNvSpPr/>
            <p:nvPr/>
          </p:nvSpPr>
          <p:spPr>
            <a:xfrm>
              <a:off x="7396384" y="606625"/>
              <a:ext cx="183900" cy="18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2"/>
            <p:cNvSpPr/>
            <p:nvPr/>
          </p:nvSpPr>
          <p:spPr>
            <a:xfrm>
              <a:off x="7115841" y="606625"/>
              <a:ext cx="183900" cy="18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6" name="Google Shape;1706;p22"/>
          <p:cNvGrpSpPr/>
          <p:nvPr/>
        </p:nvGrpSpPr>
        <p:grpSpPr>
          <a:xfrm>
            <a:off x="754148" y="171250"/>
            <a:ext cx="791150" cy="183900"/>
            <a:chOff x="-152477" y="0"/>
            <a:chExt cx="791150" cy="183900"/>
          </a:xfrm>
        </p:grpSpPr>
        <p:sp>
          <p:nvSpPr>
            <p:cNvPr id="1707" name="Google Shape;1707;p22"/>
            <p:cNvSpPr/>
            <p:nvPr/>
          </p:nvSpPr>
          <p:spPr>
            <a:xfrm rot="10800000">
              <a:off x="-152477"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2"/>
            <p:cNvSpPr/>
            <p:nvPr/>
          </p:nvSpPr>
          <p:spPr>
            <a:xfrm rot="10800000">
              <a:off x="136353"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2"/>
            <p:cNvSpPr/>
            <p:nvPr/>
          </p:nvSpPr>
          <p:spPr>
            <a:xfrm rot="10800000">
              <a:off x="425972"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0" name="Google Shape;1710;p22"/>
          <p:cNvGrpSpPr/>
          <p:nvPr/>
        </p:nvGrpSpPr>
        <p:grpSpPr>
          <a:xfrm>
            <a:off x="215000" y="1589875"/>
            <a:ext cx="760827" cy="862500"/>
            <a:chOff x="215000" y="1589875"/>
            <a:chExt cx="760827" cy="862500"/>
          </a:xfrm>
        </p:grpSpPr>
        <p:sp>
          <p:nvSpPr>
            <p:cNvPr id="1711" name="Google Shape;1711;p22"/>
            <p:cNvSpPr/>
            <p:nvPr/>
          </p:nvSpPr>
          <p:spPr>
            <a:xfrm>
              <a:off x="215000" y="1589875"/>
              <a:ext cx="581400" cy="710100"/>
            </a:xfrm>
            <a:prstGeom prst="foldedCorner">
              <a:avLst>
                <a:gd name="adj" fmla="val 35485"/>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2"/>
            <p:cNvSpPr/>
            <p:nvPr/>
          </p:nvSpPr>
          <p:spPr>
            <a:xfrm>
              <a:off x="304714" y="1666075"/>
              <a:ext cx="581400" cy="710100"/>
            </a:xfrm>
            <a:prstGeom prst="foldedCorner">
              <a:avLst>
                <a:gd name="adj" fmla="val 3548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2"/>
            <p:cNvSpPr/>
            <p:nvPr/>
          </p:nvSpPr>
          <p:spPr>
            <a:xfrm>
              <a:off x="394427" y="1742275"/>
              <a:ext cx="581400" cy="710100"/>
            </a:xfrm>
            <a:prstGeom prst="foldedCorner">
              <a:avLst>
                <a:gd name="adj" fmla="val 35485"/>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4" name="Google Shape;1714;p22"/>
          <p:cNvGrpSpPr/>
          <p:nvPr/>
        </p:nvGrpSpPr>
        <p:grpSpPr>
          <a:xfrm>
            <a:off x="8667110" y="3822181"/>
            <a:ext cx="920802" cy="920308"/>
            <a:chOff x="3808350" y="4506375"/>
            <a:chExt cx="1118700" cy="1118100"/>
          </a:xfrm>
        </p:grpSpPr>
        <p:sp>
          <p:nvSpPr>
            <p:cNvPr id="1715" name="Google Shape;1715;p22"/>
            <p:cNvSpPr/>
            <p:nvPr/>
          </p:nvSpPr>
          <p:spPr>
            <a:xfrm>
              <a:off x="4054047" y="4751926"/>
              <a:ext cx="627300" cy="627000"/>
            </a:xfrm>
            <a:prstGeom prst="blockArc">
              <a:avLst>
                <a:gd name="adj1" fmla="val 10800000"/>
                <a:gd name="adj2" fmla="val 30725"/>
                <a:gd name="adj3" fmla="val 1964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2"/>
            <p:cNvSpPr/>
            <p:nvPr/>
          </p:nvSpPr>
          <p:spPr>
            <a:xfrm>
              <a:off x="3934550" y="4632475"/>
              <a:ext cx="866400" cy="865800"/>
            </a:xfrm>
            <a:prstGeom prst="blockArc">
              <a:avLst>
                <a:gd name="adj1" fmla="val 10800000"/>
                <a:gd name="adj2" fmla="val 17224"/>
                <a:gd name="adj3" fmla="val 14069"/>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2"/>
            <p:cNvSpPr/>
            <p:nvPr/>
          </p:nvSpPr>
          <p:spPr>
            <a:xfrm>
              <a:off x="3808350" y="4506375"/>
              <a:ext cx="1118700" cy="1118100"/>
            </a:xfrm>
            <a:prstGeom prst="blockArc">
              <a:avLst>
                <a:gd name="adj1" fmla="val 10800000"/>
                <a:gd name="adj2" fmla="val 38444"/>
                <a:gd name="adj3" fmla="val 1140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718"/>
        <p:cNvGrpSpPr/>
        <p:nvPr/>
      </p:nvGrpSpPr>
      <p:grpSpPr>
        <a:xfrm>
          <a:off x="0" y="0"/>
          <a:ext cx="0" cy="0"/>
          <a:chOff x="0" y="0"/>
          <a:chExt cx="0" cy="0"/>
        </a:xfrm>
      </p:grpSpPr>
      <p:grpSp>
        <p:nvGrpSpPr>
          <p:cNvPr id="1719" name="Google Shape;1719;p23"/>
          <p:cNvGrpSpPr/>
          <p:nvPr/>
        </p:nvGrpSpPr>
        <p:grpSpPr>
          <a:xfrm>
            <a:off x="0" y="0"/>
            <a:ext cx="9144000" cy="5143500"/>
            <a:chOff x="0" y="0"/>
            <a:chExt cx="9144000" cy="5143500"/>
          </a:xfrm>
        </p:grpSpPr>
        <p:grpSp>
          <p:nvGrpSpPr>
            <p:cNvPr id="1720" name="Google Shape;1720;p23"/>
            <p:cNvGrpSpPr/>
            <p:nvPr/>
          </p:nvGrpSpPr>
          <p:grpSpPr>
            <a:xfrm>
              <a:off x="0" y="115367"/>
              <a:ext cx="9144000" cy="4912766"/>
              <a:chOff x="-7187794" y="181100"/>
              <a:chExt cx="9144000" cy="4912766"/>
            </a:xfrm>
          </p:grpSpPr>
          <p:cxnSp>
            <p:nvCxnSpPr>
              <p:cNvPr id="1721" name="Google Shape;1721;p23"/>
              <p:cNvCxnSpPr/>
              <p:nvPr/>
            </p:nvCxnSpPr>
            <p:spPr>
              <a:xfrm>
                <a:off x="-7187794" y="1811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22" name="Google Shape;1722;p23"/>
              <p:cNvCxnSpPr/>
              <p:nvPr/>
            </p:nvCxnSpPr>
            <p:spPr>
              <a:xfrm>
                <a:off x="-7187794" y="181868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23" name="Google Shape;1723;p23"/>
              <p:cNvCxnSpPr/>
              <p:nvPr/>
            </p:nvCxnSpPr>
            <p:spPr>
              <a:xfrm>
                <a:off x="-7187794" y="363054"/>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24" name="Google Shape;1724;p23"/>
              <p:cNvCxnSpPr/>
              <p:nvPr/>
            </p:nvCxnSpPr>
            <p:spPr>
              <a:xfrm>
                <a:off x="-7187794" y="54500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25" name="Google Shape;1725;p23"/>
              <p:cNvCxnSpPr/>
              <p:nvPr/>
            </p:nvCxnSpPr>
            <p:spPr>
              <a:xfrm>
                <a:off x="-7187794" y="72696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26" name="Google Shape;1726;p23"/>
              <p:cNvCxnSpPr/>
              <p:nvPr/>
            </p:nvCxnSpPr>
            <p:spPr>
              <a:xfrm>
                <a:off x="-7187794" y="908917"/>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27" name="Google Shape;1727;p23"/>
              <p:cNvCxnSpPr/>
              <p:nvPr/>
            </p:nvCxnSpPr>
            <p:spPr>
              <a:xfrm>
                <a:off x="-7187794" y="109087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28" name="Google Shape;1728;p23"/>
              <p:cNvCxnSpPr/>
              <p:nvPr/>
            </p:nvCxnSpPr>
            <p:spPr>
              <a:xfrm>
                <a:off x="-7187794" y="127282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29" name="Google Shape;1729;p23"/>
              <p:cNvCxnSpPr/>
              <p:nvPr/>
            </p:nvCxnSpPr>
            <p:spPr>
              <a:xfrm>
                <a:off x="-7187794" y="145478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30" name="Google Shape;1730;p23"/>
              <p:cNvCxnSpPr/>
              <p:nvPr/>
            </p:nvCxnSpPr>
            <p:spPr>
              <a:xfrm>
                <a:off x="-7187794" y="1636734"/>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31" name="Google Shape;1731;p23"/>
              <p:cNvCxnSpPr/>
              <p:nvPr/>
            </p:nvCxnSpPr>
            <p:spPr>
              <a:xfrm>
                <a:off x="-7187794" y="200064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32" name="Google Shape;1732;p23"/>
              <p:cNvCxnSpPr/>
              <p:nvPr/>
            </p:nvCxnSpPr>
            <p:spPr>
              <a:xfrm>
                <a:off x="-7187794" y="363823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33" name="Google Shape;1733;p23"/>
              <p:cNvCxnSpPr/>
              <p:nvPr/>
            </p:nvCxnSpPr>
            <p:spPr>
              <a:xfrm>
                <a:off x="-7187794" y="2182597"/>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34" name="Google Shape;1734;p23"/>
              <p:cNvCxnSpPr/>
              <p:nvPr/>
            </p:nvCxnSpPr>
            <p:spPr>
              <a:xfrm>
                <a:off x="-7187794" y="236455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35" name="Google Shape;1735;p23"/>
              <p:cNvCxnSpPr/>
              <p:nvPr/>
            </p:nvCxnSpPr>
            <p:spPr>
              <a:xfrm>
                <a:off x="-7187794" y="254650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36" name="Google Shape;1736;p23"/>
              <p:cNvCxnSpPr/>
              <p:nvPr/>
            </p:nvCxnSpPr>
            <p:spPr>
              <a:xfrm>
                <a:off x="-7187794" y="272846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37" name="Google Shape;1737;p23"/>
              <p:cNvCxnSpPr/>
              <p:nvPr/>
            </p:nvCxnSpPr>
            <p:spPr>
              <a:xfrm>
                <a:off x="-7187794" y="291041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38" name="Google Shape;1738;p23"/>
              <p:cNvCxnSpPr/>
              <p:nvPr/>
            </p:nvCxnSpPr>
            <p:spPr>
              <a:xfrm>
                <a:off x="-7187794" y="309236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39" name="Google Shape;1739;p23"/>
              <p:cNvCxnSpPr/>
              <p:nvPr/>
            </p:nvCxnSpPr>
            <p:spPr>
              <a:xfrm>
                <a:off x="-7187794" y="327432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40" name="Google Shape;1740;p23"/>
              <p:cNvCxnSpPr/>
              <p:nvPr/>
            </p:nvCxnSpPr>
            <p:spPr>
              <a:xfrm>
                <a:off x="-7187794" y="3456278"/>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41" name="Google Shape;1741;p23"/>
              <p:cNvCxnSpPr/>
              <p:nvPr/>
            </p:nvCxnSpPr>
            <p:spPr>
              <a:xfrm>
                <a:off x="-7187794" y="382018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42" name="Google Shape;1742;p23"/>
              <p:cNvCxnSpPr/>
              <p:nvPr/>
            </p:nvCxnSpPr>
            <p:spPr>
              <a:xfrm>
                <a:off x="-7187794" y="4002141"/>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43" name="Google Shape;1743;p23"/>
              <p:cNvCxnSpPr/>
              <p:nvPr/>
            </p:nvCxnSpPr>
            <p:spPr>
              <a:xfrm>
                <a:off x="-7187794" y="418409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44" name="Google Shape;1744;p23"/>
              <p:cNvCxnSpPr/>
              <p:nvPr/>
            </p:nvCxnSpPr>
            <p:spPr>
              <a:xfrm>
                <a:off x="-7187794" y="436604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45" name="Google Shape;1745;p23"/>
              <p:cNvCxnSpPr/>
              <p:nvPr/>
            </p:nvCxnSpPr>
            <p:spPr>
              <a:xfrm>
                <a:off x="-7187794" y="454800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46" name="Google Shape;1746;p23"/>
              <p:cNvCxnSpPr/>
              <p:nvPr/>
            </p:nvCxnSpPr>
            <p:spPr>
              <a:xfrm>
                <a:off x="-7187794" y="4729958"/>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47" name="Google Shape;1747;p23"/>
              <p:cNvCxnSpPr/>
              <p:nvPr/>
            </p:nvCxnSpPr>
            <p:spPr>
              <a:xfrm>
                <a:off x="-7187794" y="491191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48" name="Google Shape;1748;p23"/>
              <p:cNvCxnSpPr/>
              <p:nvPr/>
            </p:nvCxnSpPr>
            <p:spPr>
              <a:xfrm>
                <a:off x="-7187794" y="5093866"/>
                <a:ext cx="9144000" cy="0"/>
              </a:xfrm>
              <a:prstGeom prst="straightConnector1">
                <a:avLst/>
              </a:prstGeom>
              <a:noFill/>
              <a:ln w="9525" cap="flat" cmpd="sng">
                <a:solidFill>
                  <a:schemeClr val="accent3"/>
                </a:solidFill>
                <a:prstDash val="solid"/>
                <a:round/>
                <a:headEnd type="none" w="med" len="med"/>
                <a:tailEnd type="none" w="med" len="med"/>
              </a:ln>
            </p:spPr>
          </p:cxnSp>
        </p:grpSp>
        <p:cxnSp>
          <p:nvCxnSpPr>
            <p:cNvPr id="1749" name="Google Shape;1749;p23"/>
            <p:cNvCxnSpPr/>
            <p:nvPr/>
          </p:nvCxnSpPr>
          <p:spPr>
            <a:xfrm>
              <a:off x="165728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50" name="Google Shape;1750;p23"/>
            <p:cNvCxnSpPr/>
            <p:nvPr/>
          </p:nvCxnSpPr>
          <p:spPr>
            <a:xfrm>
              <a:off x="184533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51" name="Google Shape;1751;p23"/>
            <p:cNvCxnSpPr/>
            <p:nvPr/>
          </p:nvCxnSpPr>
          <p:spPr>
            <a:xfrm>
              <a:off x="203337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52" name="Google Shape;1752;p23"/>
            <p:cNvCxnSpPr/>
            <p:nvPr/>
          </p:nvCxnSpPr>
          <p:spPr>
            <a:xfrm>
              <a:off x="222142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53" name="Google Shape;1753;p23"/>
            <p:cNvCxnSpPr/>
            <p:nvPr/>
          </p:nvCxnSpPr>
          <p:spPr>
            <a:xfrm>
              <a:off x="240946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54" name="Google Shape;1754;p23"/>
            <p:cNvCxnSpPr/>
            <p:nvPr/>
          </p:nvCxnSpPr>
          <p:spPr>
            <a:xfrm>
              <a:off x="259751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55" name="Google Shape;1755;p23"/>
            <p:cNvCxnSpPr/>
            <p:nvPr/>
          </p:nvCxnSpPr>
          <p:spPr>
            <a:xfrm>
              <a:off x="278556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56" name="Google Shape;1756;p23"/>
            <p:cNvCxnSpPr/>
            <p:nvPr/>
          </p:nvCxnSpPr>
          <p:spPr>
            <a:xfrm>
              <a:off x="15291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57" name="Google Shape;1757;p23"/>
            <p:cNvCxnSpPr/>
            <p:nvPr/>
          </p:nvCxnSpPr>
          <p:spPr>
            <a:xfrm>
              <a:off x="34096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58" name="Google Shape;1758;p23"/>
            <p:cNvCxnSpPr/>
            <p:nvPr/>
          </p:nvCxnSpPr>
          <p:spPr>
            <a:xfrm>
              <a:off x="52900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59" name="Google Shape;1759;p23"/>
            <p:cNvCxnSpPr/>
            <p:nvPr/>
          </p:nvCxnSpPr>
          <p:spPr>
            <a:xfrm>
              <a:off x="71705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60" name="Google Shape;1760;p23"/>
            <p:cNvCxnSpPr/>
            <p:nvPr/>
          </p:nvCxnSpPr>
          <p:spPr>
            <a:xfrm>
              <a:off x="90509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61" name="Google Shape;1761;p23"/>
            <p:cNvCxnSpPr/>
            <p:nvPr/>
          </p:nvCxnSpPr>
          <p:spPr>
            <a:xfrm>
              <a:off x="109314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62" name="Google Shape;1762;p23"/>
            <p:cNvCxnSpPr/>
            <p:nvPr/>
          </p:nvCxnSpPr>
          <p:spPr>
            <a:xfrm>
              <a:off x="128119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63" name="Google Shape;1763;p23"/>
            <p:cNvCxnSpPr/>
            <p:nvPr/>
          </p:nvCxnSpPr>
          <p:spPr>
            <a:xfrm>
              <a:off x="146923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64" name="Google Shape;1764;p23"/>
            <p:cNvCxnSpPr/>
            <p:nvPr/>
          </p:nvCxnSpPr>
          <p:spPr>
            <a:xfrm>
              <a:off x="297360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65" name="Google Shape;1765;p23"/>
            <p:cNvCxnSpPr/>
            <p:nvPr/>
          </p:nvCxnSpPr>
          <p:spPr>
            <a:xfrm>
              <a:off x="504211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66" name="Google Shape;1766;p23"/>
            <p:cNvCxnSpPr/>
            <p:nvPr/>
          </p:nvCxnSpPr>
          <p:spPr>
            <a:xfrm>
              <a:off x="523016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67" name="Google Shape;1767;p23"/>
            <p:cNvCxnSpPr/>
            <p:nvPr/>
          </p:nvCxnSpPr>
          <p:spPr>
            <a:xfrm>
              <a:off x="541820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68" name="Google Shape;1768;p23"/>
            <p:cNvCxnSpPr/>
            <p:nvPr/>
          </p:nvCxnSpPr>
          <p:spPr>
            <a:xfrm>
              <a:off x="560625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69" name="Google Shape;1769;p23"/>
            <p:cNvCxnSpPr/>
            <p:nvPr/>
          </p:nvCxnSpPr>
          <p:spPr>
            <a:xfrm>
              <a:off x="579430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70" name="Google Shape;1770;p23"/>
            <p:cNvCxnSpPr/>
            <p:nvPr/>
          </p:nvCxnSpPr>
          <p:spPr>
            <a:xfrm>
              <a:off x="598234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71" name="Google Shape;1771;p23"/>
            <p:cNvCxnSpPr/>
            <p:nvPr/>
          </p:nvCxnSpPr>
          <p:spPr>
            <a:xfrm>
              <a:off x="617039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72" name="Google Shape;1772;p23"/>
            <p:cNvCxnSpPr/>
            <p:nvPr/>
          </p:nvCxnSpPr>
          <p:spPr>
            <a:xfrm>
              <a:off x="316165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73" name="Google Shape;1773;p23"/>
            <p:cNvCxnSpPr/>
            <p:nvPr/>
          </p:nvCxnSpPr>
          <p:spPr>
            <a:xfrm>
              <a:off x="334970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74" name="Google Shape;1774;p23"/>
            <p:cNvCxnSpPr/>
            <p:nvPr/>
          </p:nvCxnSpPr>
          <p:spPr>
            <a:xfrm>
              <a:off x="353774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75" name="Google Shape;1775;p23"/>
            <p:cNvCxnSpPr/>
            <p:nvPr/>
          </p:nvCxnSpPr>
          <p:spPr>
            <a:xfrm>
              <a:off x="372579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76" name="Google Shape;1776;p23"/>
            <p:cNvCxnSpPr/>
            <p:nvPr/>
          </p:nvCxnSpPr>
          <p:spPr>
            <a:xfrm>
              <a:off x="391383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77" name="Google Shape;1777;p23"/>
            <p:cNvCxnSpPr/>
            <p:nvPr/>
          </p:nvCxnSpPr>
          <p:spPr>
            <a:xfrm>
              <a:off x="410188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78" name="Google Shape;1778;p23"/>
            <p:cNvCxnSpPr/>
            <p:nvPr/>
          </p:nvCxnSpPr>
          <p:spPr>
            <a:xfrm>
              <a:off x="428993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79" name="Google Shape;1779;p23"/>
            <p:cNvCxnSpPr/>
            <p:nvPr/>
          </p:nvCxnSpPr>
          <p:spPr>
            <a:xfrm>
              <a:off x="447797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80" name="Google Shape;1780;p23"/>
            <p:cNvCxnSpPr/>
            <p:nvPr/>
          </p:nvCxnSpPr>
          <p:spPr>
            <a:xfrm>
              <a:off x="466602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81" name="Google Shape;1781;p23"/>
            <p:cNvCxnSpPr/>
            <p:nvPr/>
          </p:nvCxnSpPr>
          <p:spPr>
            <a:xfrm>
              <a:off x="485406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82" name="Google Shape;1782;p23"/>
            <p:cNvCxnSpPr/>
            <p:nvPr/>
          </p:nvCxnSpPr>
          <p:spPr>
            <a:xfrm>
              <a:off x="635843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83" name="Google Shape;1783;p23"/>
            <p:cNvCxnSpPr/>
            <p:nvPr/>
          </p:nvCxnSpPr>
          <p:spPr>
            <a:xfrm>
              <a:off x="842694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84" name="Google Shape;1784;p23"/>
            <p:cNvCxnSpPr/>
            <p:nvPr/>
          </p:nvCxnSpPr>
          <p:spPr>
            <a:xfrm>
              <a:off x="861499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85" name="Google Shape;1785;p23"/>
            <p:cNvCxnSpPr/>
            <p:nvPr/>
          </p:nvCxnSpPr>
          <p:spPr>
            <a:xfrm>
              <a:off x="880304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86" name="Google Shape;1786;p23"/>
            <p:cNvCxnSpPr/>
            <p:nvPr/>
          </p:nvCxnSpPr>
          <p:spPr>
            <a:xfrm>
              <a:off x="899108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87" name="Google Shape;1787;p23"/>
            <p:cNvCxnSpPr/>
            <p:nvPr/>
          </p:nvCxnSpPr>
          <p:spPr>
            <a:xfrm>
              <a:off x="654648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88" name="Google Shape;1788;p23"/>
            <p:cNvCxnSpPr/>
            <p:nvPr/>
          </p:nvCxnSpPr>
          <p:spPr>
            <a:xfrm>
              <a:off x="673453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89" name="Google Shape;1789;p23"/>
            <p:cNvCxnSpPr/>
            <p:nvPr/>
          </p:nvCxnSpPr>
          <p:spPr>
            <a:xfrm>
              <a:off x="692257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90" name="Google Shape;1790;p23"/>
            <p:cNvCxnSpPr/>
            <p:nvPr/>
          </p:nvCxnSpPr>
          <p:spPr>
            <a:xfrm>
              <a:off x="711062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91" name="Google Shape;1791;p23"/>
            <p:cNvCxnSpPr/>
            <p:nvPr/>
          </p:nvCxnSpPr>
          <p:spPr>
            <a:xfrm>
              <a:off x="729867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92" name="Google Shape;1792;p23"/>
            <p:cNvCxnSpPr/>
            <p:nvPr/>
          </p:nvCxnSpPr>
          <p:spPr>
            <a:xfrm>
              <a:off x="748671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93" name="Google Shape;1793;p23"/>
            <p:cNvCxnSpPr/>
            <p:nvPr/>
          </p:nvCxnSpPr>
          <p:spPr>
            <a:xfrm>
              <a:off x="767476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94" name="Google Shape;1794;p23"/>
            <p:cNvCxnSpPr/>
            <p:nvPr/>
          </p:nvCxnSpPr>
          <p:spPr>
            <a:xfrm>
              <a:off x="786280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95" name="Google Shape;1795;p23"/>
            <p:cNvCxnSpPr/>
            <p:nvPr/>
          </p:nvCxnSpPr>
          <p:spPr>
            <a:xfrm>
              <a:off x="805085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96" name="Google Shape;1796;p23"/>
            <p:cNvCxnSpPr/>
            <p:nvPr/>
          </p:nvCxnSpPr>
          <p:spPr>
            <a:xfrm>
              <a:off x="8238901" y="0"/>
              <a:ext cx="0" cy="5143500"/>
            </a:xfrm>
            <a:prstGeom prst="straightConnector1">
              <a:avLst/>
            </a:prstGeom>
            <a:noFill/>
            <a:ln w="9525" cap="flat" cmpd="sng">
              <a:solidFill>
                <a:schemeClr val="accent3"/>
              </a:solidFill>
              <a:prstDash val="solid"/>
              <a:round/>
              <a:headEnd type="none" w="med" len="med"/>
              <a:tailEnd type="none" w="med" len="med"/>
            </a:ln>
          </p:spPr>
        </p:cxnSp>
      </p:grpSp>
      <p:sp>
        <p:nvSpPr>
          <p:cNvPr id="1797" name="Google Shape;1797;p23"/>
          <p:cNvSpPr/>
          <p:nvPr/>
        </p:nvSpPr>
        <p:spPr>
          <a:xfrm>
            <a:off x="562600" y="535000"/>
            <a:ext cx="7713900" cy="238200"/>
          </a:xfrm>
          <a:prstGeom prst="rect">
            <a:avLst/>
          </a:prstGeom>
          <a:solidFill>
            <a:schemeClr val="accent2"/>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3"/>
          <p:cNvSpPr/>
          <p:nvPr/>
        </p:nvSpPr>
        <p:spPr>
          <a:xfrm rot="10800000">
            <a:off x="562600" y="773125"/>
            <a:ext cx="7713900" cy="3832800"/>
          </a:xfrm>
          <a:prstGeom prst="round1Rect">
            <a:avLst>
              <a:gd name="adj" fmla="val 9707"/>
            </a:avLst>
          </a:prstGeom>
          <a:solidFill>
            <a:schemeClr val="accent3"/>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9" name="Google Shape;1799;p23"/>
          <p:cNvGrpSpPr/>
          <p:nvPr/>
        </p:nvGrpSpPr>
        <p:grpSpPr>
          <a:xfrm>
            <a:off x="7620977" y="586624"/>
            <a:ext cx="543054" cy="134986"/>
            <a:chOff x="7462263" y="723984"/>
            <a:chExt cx="636044" cy="158100"/>
          </a:xfrm>
        </p:grpSpPr>
        <p:sp>
          <p:nvSpPr>
            <p:cNvPr id="1800" name="Google Shape;1800;p23"/>
            <p:cNvSpPr/>
            <p:nvPr/>
          </p:nvSpPr>
          <p:spPr>
            <a:xfrm>
              <a:off x="7703502" y="723984"/>
              <a:ext cx="153600" cy="158100"/>
            </a:xfrm>
            <a:prstGeom prst="rect">
              <a:avLst/>
            </a:prstGeom>
            <a:solidFill>
              <a:schemeClr val="lt1"/>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23"/>
            <p:cNvSpPr/>
            <p:nvPr/>
          </p:nvSpPr>
          <p:spPr>
            <a:xfrm>
              <a:off x="7944708" y="723984"/>
              <a:ext cx="153600" cy="158100"/>
            </a:xfrm>
            <a:prstGeom prst="rect">
              <a:avLst/>
            </a:prstGeom>
            <a:solidFill>
              <a:schemeClr val="lt1"/>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23"/>
            <p:cNvSpPr/>
            <p:nvPr/>
          </p:nvSpPr>
          <p:spPr>
            <a:xfrm>
              <a:off x="7462263" y="723984"/>
              <a:ext cx="153600" cy="158100"/>
            </a:xfrm>
            <a:prstGeom prst="rect">
              <a:avLst/>
            </a:prstGeom>
            <a:solidFill>
              <a:schemeClr val="lt1"/>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03" name="Google Shape;1803;p23"/>
            <p:cNvCxnSpPr/>
            <p:nvPr/>
          </p:nvCxnSpPr>
          <p:spPr>
            <a:xfrm>
              <a:off x="7491249" y="835743"/>
              <a:ext cx="95400" cy="0"/>
            </a:xfrm>
            <a:prstGeom prst="straightConnector1">
              <a:avLst/>
            </a:prstGeom>
            <a:noFill/>
            <a:ln w="9525" cap="flat" cmpd="sng">
              <a:solidFill>
                <a:schemeClr val="dk2"/>
              </a:solidFill>
              <a:prstDash val="solid"/>
              <a:round/>
              <a:headEnd type="none" w="med" len="med"/>
              <a:tailEnd type="none" w="med" len="med"/>
            </a:ln>
          </p:spPr>
        </p:cxnSp>
        <p:sp>
          <p:nvSpPr>
            <p:cNvPr id="1804" name="Google Shape;1804;p23"/>
            <p:cNvSpPr/>
            <p:nvPr/>
          </p:nvSpPr>
          <p:spPr>
            <a:xfrm>
              <a:off x="7739971" y="762860"/>
              <a:ext cx="80400" cy="80400"/>
            </a:xfrm>
            <a:prstGeom prst="rect">
              <a:avLst/>
            </a:prstGeom>
            <a:solidFill>
              <a:schemeClr val="lt1"/>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5" name="Google Shape;1805;p23"/>
            <p:cNvGrpSpPr/>
            <p:nvPr/>
          </p:nvGrpSpPr>
          <p:grpSpPr>
            <a:xfrm>
              <a:off x="7982164" y="757305"/>
              <a:ext cx="78432" cy="78432"/>
              <a:chOff x="7398900" y="321850"/>
              <a:chExt cx="103500" cy="103500"/>
            </a:xfrm>
          </p:grpSpPr>
          <p:cxnSp>
            <p:nvCxnSpPr>
              <p:cNvPr id="1806" name="Google Shape;1806;p23"/>
              <p:cNvCxnSpPr/>
              <p:nvPr/>
            </p:nvCxnSpPr>
            <p:spPr>
              <a:xfrm>
                <a:off x="7398900" y="321850"/>
                <a:ext cx="103500" cy="103500"/>
              </a:xfrm>
              <a:prstGeom prst="straightConnector1">
                <a:avLst/>
              </a:prstGeom>
              <a:noFill/>
              <a:ln w="9525" cap="flat" cmpd="sng">
                <a:solidFill>
                  <a:schemeClr val="dk2"/>
                </a:solidFill>
                <a:prstDash val="solid"/>
                <a:round/>
                <a:headEnd type="none" w="med" len="med"/>
                <a:tailEnd type="none" w="med" len="med"/>
              </a:ln>
            </p:spPr>
          </p:cxnSp>
          <p:cxnSp>
            <p:nvCxnSpPr>
              <p:cNvPr id="1807" name="Google Shape;1807;p23"/>
              <p:cNvCxnSpPr/>
              <p:nvPr/>
            </p:nvCxnSpPr>
            <p:spPr>
              <a:xfrm flipH="1">
                <a:off x="7398900" y="321850"/>
                <a:ext cx="103500" cy="103500"/>
              </a:xfrm>
              <a:prstGeom prst="straightConnector1">
                <a:avLst/>
              </a:prstGeom>
              <a:noFill/>
              <a:ln w="9525" cap="flat" cmpd="sng">
                <a:solidFill>
                  <a:schemeClr val="dk2"/>
                </a:solidFill>
                <a:prstDash val="solid"/>
                <a:round/>
                <a:headEnd type="none" w="med" len="med"/>
                <a:tailEnd type="none" w="med" len="med"/>
              </a:ln>
            </p:spPr>
          </p:cxnSp>
        </p:grpSp>
      </p:grpSp>
      <p:sp>
        <p:nvSpPr>
          <p:cNvPr id="1808" name="Google Shape;1808;p23"/>
          <p:cNvSpPr/>
          <p:nvPr/>
        </p:nvSpPr>
        <p:spPr>
          <a:xfrm>
            <a:off x="8536784" y="1018492"/>
            <a:ext cx="315497" cy="497701"/>
          </a:xfrm>
          <a:custGeom>
            <a:avLst/>
            <a:gdLst/>
            <a:ahLst/>
            <a:cxnLst/>
            <a:rect l="l" t="t" r="r" b="b"/>
            <a:pathLst>
              <a:path w="3709" h="5851" extrusionOk="0">
                <a:moveTo>
                  <a:pt x="1854" y="1"/>
                </a:moveTo>
                <a:cubicBezTo>
                  <a:pt x="1528" y="2283"/>
                  <a:pt x="1" y="2926"/>
                  <a:pt x="1" y="2926"/>
                </a:cubicBezTo>
                <a:cubicBezTo>
                  <a:pt x="1" y="2926"/>
                  <a:pt x="1528" y="3569"/>
                  <a:pt x="1854" y="5851"/>
                </a:cubicBezTo>
                <a:cubicBezTo>
                  <a:pt x="2180" y="3569"/>
                  <a:pt x="3708" y="2926"/>
                  <a:pt x="3708" y="2926"/>
                </a:cubicBezTo>
                <a:cubicBezTo>
                  <a:pt x="3708" y="2926"/>
                  <a:pt x="2180" y="2283"/>
                  <a:pt x="185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3"/>
          <p:cNvSpPr/>
          <p:nvPr/>
        </p:nvSpPr>
        <p:spPr>
          <a:xfrm>
            <a:off x="8428904" y="1484978"/>
            <a:ext cx="259866" cy="410001"/>
          </a:xfrm>
          <a:custGeom>
            <a:avLst/>
            <a:gdLst/>
            <a:ahLst/>
            <a:cxnLst/>
            <a:rect l="l" t="t" r="r" b="b"/>
            <a:pathLst>
              <a:path w="3055" h="4820" extrusionOk="0">
                <a:moveTo>
                  <a:pt x="1527" y="0"/>
                </a:moveTo>
                <a:cubicBezTo>
                  <a:pt x="1259" y="1881"/>
                  <a:pt x="0" y="2410"/>
                  <a:pt x="0" y="2410"/>
                </a:cubicBezTo>
                <a:cubicBezTo>
                  <a:pt x="0" y="2410"/>
                  <a:pt x="1259" y="2940"/>
                  <a:pt x="1527" y="4820"/>
                </a:cubicBezTo>
                <a:cubicBezTo>
                  <a:pt x="1796" y="2940"/>
                  <a:pt x="3054" y="2410"/>
                  <a:pt x="3054" y="2410"/>
                </a:cubicBezTo>
                <a:cubicBezTo>
                  <a:pt x="3054" y="2410"/>
                  <a:pt x="1796" y="1881"/>
                  <a:pt x="1527" y="0"/>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3"/>
          <p:cNvSpPr/>
          <p:nvPr/>
        </p:nvSpPr>
        <p:spPr>
          <a:xfrm>
            <a:off x="304087" y="4069916"/>
            <a:ext cx="178546" cy="281812"/>
          </a:xfrm>
          <a:custGeom>
            <a:avLst/>
            <a:gdLst/>
            <a:ahLst/>
            <a:cxnLst/>
            <a:rect l="l" t="t" r="r" b="b"/>
            <a:pathLst>
              <a:path w="2099" h="3313" extrusionOk="0">
                <a:moveTo>
                  <a:pt x="1049" y="0"/>
                </a:moveTo>
                <a:cubicBezTo>
                  <a:pt x="865" y="1292"/>
                  <a:pt x="0" y="1656"/>
                  <a:pt x="0" y="1656"/>
                </a:cubicBezTo>
                <a:cubicBezTo>
                  <a:pt x="0" y="1656"/>
                  <a:pt x="865" y="2020"/>
                  <a:pt x="1049" y="3312"/>
                </a:cubicBezTo>
                <a:cubicBezTo>
                  <a:pt x="1234" y="2020"/>
                  <a:pt x="2098" y="1656"/>
                  <a:pt x="2098" y="1656"/>
                </a:cubicBezTo>
                <a:cubicBezTo>
                  <a:pt x="2098" y="1656"/>
                  <a:pt x="1234" y="1292"/>
                  <a:pt x="1049" y="0"/>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1" name="Google Shape;1811;p23"/>
          <p:cNvGrpSpPr/>
          <p:nvPr/>
        </p:nvGrpSpPr>
        <p:grpSpPr>
          <a:xfrm rot="5400000">
            <a:off x="8212899" y="3904342"/>
            <a:ext cx="691884" cy="292253"/>
            <a:chOff x="809743" y="3808106"/>
            <a:chExt cx="1195790" cy="505016"/>
          </a:xfrm>
        </p:grpSpPr>
        <p:sp>
          <p:nvSpPr>
            <p:cNvPr id="1812" name="Google Shape;1812;p23"/>
            <p:cNvSpPr/>
            <p:nvPr/>
          </p:nvSpPr>
          <p:spPr>
            <a:xfrm>
              <a:off x="809743" y="3808106"/>
              <a:ext cx="505016" cy="505016"/>
            </a:xfrm>
            <a:custGeom>
              <a:avLst/>
              <a:gdLst/>
              <a:ahLst/>
              <a:cxnLst/>
              <a:rect l="l" t="t" r="r" b="b"/>
              <a:pathLst>
                <a:path w="5937" h="5937" extrusionOk="0">
                  <a:moveTo>
                    <a:pt x="2968" y="1"/>
                  </a:moveTo>
                  <a:cubicBezTo>
                    <a:pt x="2181" y="1"/>
                    <a:pt x="1426" y="313"/>
                    <a:pt x="870" y="870"/>
                  </a:cubicBezTo>
                  <a:cubicBezTo>
                    <a:pt x="313" y="1427"/>
                    <a:pt x="0" y="2181"/>
                    <a:pt x="0" y="2969"/>
                  </a:cubicBezTo>
                  <a:cubicBezTo>
                    <a:pt x="0" y="3756"/>
                    <a:pt x="313" y="4510"/>
                    <a:pt x="870"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3"/>
            <p:cNvSpPr/>
            <p:nvPr/>
          </p:nvSpPr>
          <p:spPr>
            <a:xfrm>
              <a:off x="1155172" y="3808106"/>
              <a:ext cx="505016" cy="505016"/>
            </a:xfrm>
            <a:custGeom>
              <a:avLst/>
              <a:gdLst/>
              <a:ahLst/>
              <a:cxnLst/>
              <a:rect l="l" t="t" r="r" b="b"/>
              <a:pathLst>
                <a:path w="5937" h="5937" extrusionOk="0">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3"/>
            <p:cNvSpPr/>
            <p:nvPr/>
          </p:nvSpPr>
          <p:spPr>
            <a:xfrm>
              <a:off x="1500602" y="3808106"/>
              <a:ext cx="504931" cy="505016"/>
            </a:xfrm>
            <a:custGeom>
              <a:avLst/>
              <a:gdLst/>
              <a:ahLst/>
              <a:cxnLst/>
              <a:rect l="l" t="t" r="r" b="b"/>
              <a:pathLst>
                <a:path w="5936" h="5937" extrusionOk="0">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5" name="Google Shape;1815;p23"/>
          <p:cNvSpPr/>
          <p:nvPr/>
        </p:nvSpPr>
        <p:spPr>
          <a:xfrm rot="5400000">
            <a:off x="1275439" y="4235604"/>
            <a:ext cx="187203" cy="1138704"/>
          </a:xfrm>
          <a:custGeom>
            <a:avLst/>
            <a:gdLst/>
            <a:ahLst/>
            <a:cxnLst/>
            <a:rect l="l" t="t" r="r" b="b"/>
            <a:pathLst>
              <a:path w="10566" h="64270" extrusionOk="0">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3"/>
          <p:cNvSpPr/>
          <p:nvPr/>
        </p:nvSpPr>
        <p:spPr>
          <a:xfrm>
            <a:off x="-137525" y="3269475"/>
            <a:ext cx="563900" cy="563900"/>
          </a:xfrm>
          <a:custGeom>
            <a:avLst/>
            <a:gdLst/>
            <a:ahLst/>
            <a:cxnLst/>
            <a:rect l="l" t="t" r="r" b="b"/>
            <a:pathLst>
              <a:path w="22556" h="22556" extrusionOk="0">
                <a:moveTo>
                  <a:pt x="11277" y="0"/>
                </a:moveTo>
                <a:cubicBezTo>
                  <a:pt x="11277" y="6229"/>
                  <a:pt x="6229" y="11279"/>
                  <a:pt x="0" y="11279"/>
                </a:cubicBezTo>
                <a:cubicBezTo>
                  <a:pt x="6229" y="11279"/>
                  <a:pt x="11277" y="16326"/>
                  <a:pt x="11277" y="22556"/>
                </a:cubicBezTo>
                <a:cubicBezTo>
                  <a:pt x="11277" y="16326"/>
                  <a:pt x="16327" y="11279"/>
                  <a:pt x="22556" y="11279"/>
                </a:cubicBezTo>
                <a:cubicBezTo>
                  <a:pt x="16327" y="11279"/>
                  <a:pt x="11277" y="6229"/>
                  <a:pt x="11277" y="0"/>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2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1"/>
        <p:cNvGrpSpPr/>
        <p:nvPr/>
      </p:nvGrpSpPr>
      <p:grpSpPr>
        <a:xfrm>
          <a:off x="0" y="0"/>
          <a:ext cx="0" cy="0"/>
          <a:chOff x="0" y="0"/>
          <a:chExt cx="0" cy="0"/>
        </a:xfrm>
      </p:grpSpPr>
      <p:grpSp>
        <p:nvGrpSpPr>
          <p:cNvPr id="102" name="Google Shape;102;p3"/>
          <p:cNvGrpSpPr/>
          <p:nvPr/>
        </p:nvGrpSpPr>
        <p:grpSpPr>
          <a:xfrm>
            <a:off x="0" y="0"/>
            <a:ext cx="9144000" cy="5143500"/>
            <a:chOff x="0" y="0"/>
            <a:chExt cx="9144000" cy="5143500"/>
          </a:xfrm>
        </p:grpSpPr>
        <p:grpSp>
          <p:nvGrpSpPr>
            <p:cNvPr id="103" name="Google Shape;103;p3"/>
            <p:cNvGrpSpPr/>
            <p:nvPr/>
          </p:nvGrpSpPr>
          <p:grpSpPr>
            <a:xfrm>
              <a:off x="0" y="115367"/>
              <a:ext cx="9144000" cy="4912766"/>
              <a:chOff x="-7187794" y="181100"/>
              <a:chExt cx="9144000" cy="4912766"/>
            </a:xfrm>
          </p:grpSpPr>
          <p:cxnSp>
            <p:nvCxnSpPr>
              <p:cNvPr id="104" name="Google Shape;104;p3"/>
              <p:cNvCxnSpPr/>
              <p:nvPr/>
            </p:nvCxnSpPr>
            <p:spPr>
              <a:xfrm>
                <a:off x="-7187794" y="1811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5" name="Google Shape;105;p3"/>
              <p:cNvCxnSpPr/>
              <p:nvPr/>
            </p:nvCxnSpPr>
            <p:spPr>
              <a:xfrm>
                <a:off x="-7187794" y="181868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6" name="Google Shape;106;p3"/>
              <p:cNvCxnSpPr/>
              <p:nvPr/>
            </p:nvCxnSpPr>
            <p:spPr>
              <a:xfrm>
                <a:off x="-7187794" y="363054"/>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7" name="Google Shape;107;p3"/>
              <p:cNvCxnSpPr/>
              <p:nvPr/>
            </p:nvCxnSpPr>
            <p:spPr>
              <a:xfrm>
                <a:off x="-7187794" y="54500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8" name="Google Shape;108;p3"/>
              <p:cNvCxnSpPr/>
              <p:nvPr/>
            </p:nvCxnSpPr>
            <p:spPr>
              <a:xfrm>
                <a:off x="-7187794" y="72696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9" name="Google Shape;109;p3"/>
              <p:cNvCxnSpPr/>
              <p:nvPr/>
            </p:nvCxnSpPr>
            <p:spPr>
              <a:xfrm>
                <a:off x="-7187794" y="908917"/>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0" name="Google Shape;110;p3"/>
              <p:cNvCxnSpPr/>
              <p:nvPr/>
            </p:nvCxnSpPr>
            <p:spPr>
              <a:xfrm>
                <a:off x="-7187794" y="109087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1" name="Google Shape;111;p3"/>
              <p:cNvCxnSpPr/>
              <p:nvPr/>
            </p:nvCxnSpPr>
            <p:spPr>
              <a:xfrm>
                <a:off x="-7187794" y="127282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2" name="Google Shape;112;p3"/>
              <p:cNvCxnSpPr/>
              <p:nvPr/>
            </p:nvCxnSpPr>
            <p:spPr>
              <a:xfrm>
                <a:off x="-7187794" y="145478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3" name="Google Shape;113;p3"/>
              <p:cNvCxnSpPr/>
              <p:nvPr/>
            </p:nvCxnSpPr>
            <p:spPr>
              <a:xfrm>
                <a:off x="-7187794" y="1636734"/>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4" name="Google Shape;114;p3"/>
              <p:cNvCxnSpPr/>
              <p:nvPr/>
            </p:nvCxnSpPr>
            <p:spPr>
              <a:xfrm>
                <a:off x="-7187794" y="200064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5" name="Google Shape;115;p3"/>
              <p:cNvCxnSpPr/>
              <p:nvPr/>
            </p:nvCxnSpPr>
            <p:spPr>
              <a:xfrm>
                <a:off x="-7187794" y="363823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6" name="Google Shape;116;p3"/>
              <p:cNvCxnSpPr/>
              <p:nvPr/>
            </p:nvCxnSpPr>
            <p:spPr>
              <a:xfrm>
                <a:off x="-7187794" y="2182597"/>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7" name="Google Shape;117;p3"/>
              <p:cNvCxnSpPr/>
              <p:nvPr/>
            </p:nvCxnSpPr>
            <p:spPr>
              <a:xfrm>
                <a:off x="-7187794" y="236455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8" name="Google Shape;118;p3"/>
              <p:cNvCxnSpPr/>
              <p:nvPr/>
            </p:nvCxnSpPr>
            <p:spPr>
              <a:xfrm>
                <a:off x="-7187794" y="254650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9" name="Google Shape;119;p3"/>
              <p:cNvCxnSpPr/>
              <p:nvPr/>
            </p:nvCxnSpPr>
            <p:spPr>
              <a:xfrm>
                <a:off x="-7187794" y="272846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0" name="Google Shape;120;p3"/>
              <p:cNvCxnSpPr/>
              <p:nvPr/>
            </p:nvCxnSpPr>
            <p:spPr>
              <a:xfrm>
                <a:off x="-7187794" y="291041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1" name="Google Shape;121;p3"/>
              <p:cNvCxnSpPr/>
              <p:nvPr/>
            </p:nvCxnSpPr>
            <p:spPr>
              <a:xfrm>
                <a:off x="-7187794" y="309236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2" name="Google Shape;122;p3"/>
              <p:cNvCxnSpPr/>
              <p:nvPr/>
            </p:nvCxnSpPr>
            <p:spPr>
              <a:xfrm>
                <a:off x="-7187794" y="327432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3" name="Google Shape;123;p3"/>
              <p:cNvCxnSpPr/>
              <p:nvPr/>
            </p:nvCxnSpPr>
            <p:spPr>
              <a:xfrm>
                <a:off x="-7187794" y="3456278"/>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4" name="Google Shape;124;p3"/>
              <p:cNvCxnSpPr/>
              <p:nvPr/>
            </p:nvCxnSpPr>
            <p:spPr>
              <a:xfrm>
                <a:off x="-7187794" y="382018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5" name="Google Shape;125;p3"/>
              <p:cNvCxnSpPr/>
              <p:nvPr/>
            </p:nvCxnSpPr>
            <p:spPr>
              <a:xfrm>
                <a:off x="-7187794" y="4002141"/>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6" name="Google Shape;126;p3"/>
              <p:cNvCxnSpPr/>
              <p:nvPr/>
            </p:nvCxnSpPr>
            <p:spPr>
              <a:xfrm>
                <a:off x="-7187794" y="418409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7" name="Google Shape;127;p3"/>
              <p:cNvCxnSpPr/>
              <p:nvPr/>
            </p:nvCxnSpPr>
            <p:spPr>
              <a:xfrm>
                <a:off x="-7187794" y="436604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8" name="Google Shape;128;p3"/>
              <p:cNvCxnSpPr/>
              <p:nvPr/>
            </p:nvCxnSpPr>
            <p:spPr>
              <a:xfrm>
                <a:off x="-7187794" y="454800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9" name="Google Shape;129;p3"/>
              <p:cNvCxnSpPr/>
              <p:nvPr/>
            </p:nvCxnSpPr>
            <p:spPr>
              <a:xfrm>
                <a:off x="-7187794" y="4729958"/>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30" name="Google Shape;130;p3"/>
              <p:cNvCxnSpPr/>
              <p:nvPr/>
            </p:nvCxnSpPr>
            <p:spPr>
              <a:xfrm>
                <a:off x="-7187794" y="491191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31" name="Google Shape;131;p3"/>
              <p:cNvCxnSpPr/>
              <p:nvPr/>
            </p:nvCxnSpPr>
            <p:spPr>
              <a:xfrm>
                <a:off x="-7187794" y="5093866"/>
                <a:ext cx="9144000" cy="0"/>
              </a:xfrm>
              <a:prstGeom prst="straightConnector1">
                <a:avLst/>
              </a:prstGeom>
              <a:noFill/>
              <a:ln w="9525" cap="flat" cmpd="sng">
                <a:solidFill>
                  <a:schemeClr val="accent3"/>
                </a:solidFill>
                <a:prstDash val="solid"/>
                <a:round/>
                <a:headEnd type="none" w="med" len="med"/>
                <a:tailEnd type="none" w="med" len="med"/>
              </a:ln>
            </p:spPr>
          </p:cxnSp>
        </p:grpSp>
        <p:cxnSp>
          <p:nvCxnSpPr>
            <p:cNvPr id="132" name="Google Shape;132;p3"/>
            <p:cNvCxnSpPr/>
            <p:nvPr/>
          </p:nvCxnSpPr>
          <p:spPr>
            <a:xfrm>
              <a:off x="165728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33" name="Google Shape;133;p3"/>
            <p:cNvCxnSpPr/>
            <p:nvPr/>
          </p:nvCxnSpPr>
          <p:spPr>
            <a:xfrm>
              <a:off x="184533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34" name="Google Shape;134;p3"/>
            <p:cNvCxnSpPr/>
            <p:nvPr/>
          </p:nvCxnSpPr>
          <p:spPr>
            <a:xfrm>
              <a:off x="203337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35" name="Google Shape;135;p3"/>
            <p:cNvCxnSpPr/>
            <p:nvPr/>
          </p:nvCxnSpPr>
          <p:spPr>
            <a:xfrm>
              <a:off x="222142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36" name="Google Shape;136;p3"/>
            <p:cNvCxnSpPr/>
            <p:nvPr/>
          </p:nvCxnSpPr>
          <p:spPr>
            <a:xfrm>
              <a:off x="240946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37" name="Google Shape;137;p3"/>
            <p:cNvCxnSpPr/>
            <p:nvPr/>
          </p:nvCxnSpPr>
          <p:spPr>
            <a:xfrm>
              <a:off x="259751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38" name="Google Shape;138;p3"/>
            <p:cNvCxnSpPr/>
            <p:nvPr/>
          </p:nvCxnSpPr>
          <p:spPr>
            <a:xfrm>
              <a:off x="278556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39" name="Google Shape;139;p3"/>
            <p:cNvCxnSpPr/>
            <p:nvPr/>
          </p:nvCxnSpPr>
          <p:spPr>
            <a:xfrm>
              <a:off x="15291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0" name="Google Shape;140;p3"/>
            <p:cNvCxnSpPr/>
            <p:nvPr/>
          </p:nvCxnSpPr>
          <p:spPr>
            <a:xfrm>
              <a:off x="34096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1" name="Google Shape;141;p3"/>
            <p:cNvCxnSpPr/>
            <p:nvPr/>
          </p:nvCxnSpPr>
          <p:spPr>
            <a:xfrm>
              <a:off x="52900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2" name="Google Shape;142;p3"/>
            <p:cNvCxnSpPr/>
            <p:nvPr/>
          </p:nvCxnSpPr>
          <p:spPr>
            <a:xfrm>
              <a:off x="71705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3" name="Google Shape;143;p3"/>
            <p:cNvCxnSpPr/>
            <p:nvPr/>
          </p:nvCxnSpPr>
          <p:spPr>
            <a:xfrm>
              <a:off x="90509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4" name="Google Shape;144;p3"/>
            <p:cNvCxnSpPr/>
            <p:nvPr/>
          </p:nvCxnSpPr>
          <p:spPr>
            <a:xfrm>
              <a:off x="109314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5" name="Google Shape;145;p3"/>
            <p:cNvCxnSpPr/>
            <p:nvPr/>
          </p:nvCxnSpPr>
          <p:spPr>
            <a:xfrm>
              <a:off x="128119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6" name="Google Shape;146;p3"/>
            <p:cNvCxnSpPr/>
            <p:nvPr/>
          </p:nvCxnSpPr>
          <p:spPr>
            <a:xfrm>
              <a:off x="146923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7" name="Google Shape;147;p3"/>
            <p:cNvCxnSpPr/>
            <p:nvPr/>
          </p:nvCxnSpPr>
          <p:spPr>
            <a:xfrm>
              <a:off x="297360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8" name="Google Shape;148;p3"/>
            <p:cNvCxnSpPr/>
            <p:nvPr/>
          </p:nvCxnSpPr>
          <p:spPr>
            <a:xfrm>
              <a:off x="504211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9" name="Google Shape;149;p3"/>
            <p:cNvCxnSpPr/>
            <p:nvPr/>
          </p:nvCxnSpPr>
          <p:spPr>
            <a:xfrm>
              <a:off x="523016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50" name="Google Shape;150;p3"/>
            <p:cNvCxnSpPr/>
            <p:nvPr/>
          </p:nvCxnSpPr>
          <p:spPr>
            <a:xfrm>
              <a:off x="541820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51" name="Google Shape;151;p3"/>
            <p:cNvCxnSpPr/>
            <p:nvPr/>
          </p:nvCxnSpPr>
          <p:spPr>
            <a:xfrm>
              <a:off x="560625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52" name="Google Shape;152;p3"/>
            <p:cNvCxnSpPr/>
            <p:nvPr/>
          </p:nvCxnSpPr>
          <p:spPr>
            <a:xfrm>
              <a:off x="579430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53" name="Google Shape;153;p3"/>
            <p:cNvCxnSpPr/>
            <p:nvPr/>
          </p:nvCxnSpPr>
          <p:spPr>
            <a:xfrm>
              <a:off x="598234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54" name="Google Shape;154;p3"/>
            <p:cNvCxnSpPr/>
            <p:nvPr/>
          </p:nvCxnSpPr>
          <p:spPr>
            <a:xfrm>
              <a:off x="617039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55" name="Google Shape;155;p3"/>
            <p:cNvCxnSpPr/>
            <p:nvPr/>
          </p:nvCxnSpPr>
          <p:spPr>
            <a:xfrm>
              <a:off x="316165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56" name="Google Shape;156;p3"/>
            <p:cNvCxnSpPr/>
            <p:nvPr/>
          </p:nvCxnSpPr>
          <p:spPr>
            <a:xfrm>
              <a:off x="334970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57" name="Google Shape;157;p3"/>
            <p:cNvCxnSpPr/>
            <p:nvPr/>
          </p:nvCxnSpPr>
          <p:spPr>
            <a:xfrm>
              <a:off x="353774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58" name="Google Shape;158;p3"/>
            <p:cNvCxnSpPr/>
            <p:nvPr/>
          </p:nvCxnSpPr>
          <p:spPr>
            <a:xfrm>
              <a:off x="372579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59" name="Google Shape;159;p3"/>
            <p:cNvCxnSpPr/>
            <p:nvPr/>
          </p:nvCxnSpPr>
          <p:spPr>
            <a:xfrm>
              <a:off x="391383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0" name="Google Shape;160;p3"/>
            <p:cNvCxnSpPr/>
            <p:nvPr/>
          </p:nvCxnSpPr>
          <p:spPr>
            <a:xfrm>
              <a:off x="410188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1" name="Google Shape;161;p3"/>
            <p:cNvCxnSpPr/>
            <p:nvPr/>
          </p:nvCxnSpPr>
          <p:spPr>
            <a:xfrm>
              <a:off x="428993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2" name="Google Shape;162;p3"/>
            <p:cNvCxnSpPr/>
            <p:nvPr/>
          </p:nvCxnSpPr>
          <p:spPr>
            <a:xfrm>
              <a:off x="447797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3" name="Google Shape;163;p3"/>
            <p:cNvCxnSpPr/>
            <p:nvPr/>
          </p:nvCxnSpPr>
          <p:spPr>
            <a:xfrm>
              <a:off x="466602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4" name="Google Shape;164;p3"/>
            <p:cNvCxnSpPr/>
            <p:nvPr/>
          </p:nvCxnSpPr>
          <p:spPr>
            <a:xfrm>
              <a:off x="485406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5" name="Google Shape;165;p3"/>
            <p:cNvCxnSpPr/>
            <p:nvPr/>
          </p:nvCxnSpPr>
          <p:spPr>
            <a:xfrm>
              <a:off x="635843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6" name="Google Shape;166;p3"/>
            <p:cNvCxnSpPr/>
            <p:nvPr/>
          </p:nvCxnSpPr>
          <p:spPr>
            <a:xfrm>
              <a:off x="842694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7" name="Google Shape;167;p3"/>
            <p:cNvCxnSpPr/>
            <p:nvPr/>
          </p:nvCxnSpPr>
          <p:spPr>
            <a:xfrm>
              <a:off x="861499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8" name="Google Shape;168;p3"/>
            <p:cNvCxnSpPr/>
            <p:nvPr/>
          </p:nvCxnSpPr>
          <p:spPr>
            <a:xfrm>
              <a:off x="880304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9" name="Google Shape;169;p3"/>
            <p:cNvCxnSpPr/>
            <p:nvPr/>
          </p:nvCxnSpPr>
          <p:spPr>
            <a:xfrm>
              <a:off x="899108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0" name="Google Shape;170;p3"/>
            <p:cNvCxnSpPr/>
            <p:nvPr/>
          </p:nvCxnSpPr>
          <p:spPr>
            <a:xfrm>
              <a:off x="654648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1" name="Google Shape;171;p3"/>
            <p:cNvCxnSpPr/>
            <p:nvPr/>
          </p:nvCxnSpPr>
          <p:spPr>
            <a:xfrm>
              <a:off x="673453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2" name="Google Shape;172;p3"/>
            <p:cNvCxnSpPr/>
            <p:nvPr/>
          </p:nvCxnSpPr>
          <p:spPr>
            <a:xfrm>
              <a:off x="692257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3" name="Google Shape;173;p3"/>
            <p:cNvCxnSpPr/>
            <p:nvPr/>
          </p:nvCxnSpPr>
          <p:spPr>
            <a:xfrm>
              <a:off x="711062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4" name="Google Shape;174;p3"/>
            <p:cNvCxnSpPr/>
            <p:nvPr/>
          </p:nvCxnSpPr>
          <p:spPr>
            <a:xfrm>
              <a:off x="729867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5" name="Google Shape;175;p3"/>
            <p:cNvCxnSpPr/>
            <p:nvPr/>
          </p:nvCxnSpPr>
          <p:spPr>
            <a:xfrm>
              <a:off x="748671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6" name="Google Shape;176;p3"/>
            <p:cNvCxnSpPr/>
            <p:nvPr/>
          </p:nvCxnSpPr>
          <p:spPr>
            <a:xfrm>
              <a:off x="767476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7" name="Google Shape;177;p3"/>
            <p:cNvCxnSpPr/>
            <p:nvPr/>
          </p:nvCxnSpPr>
          <p:spPr>
            <a:xfrm>
              <a:off x="786280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8" name="Google Shape;178;p3"/>
            <p:cNvCxnSpPr/>
            <p:nvPr/>
          </p:nvCxnSpPr>
          <p:spPr>
            <a:xfrm>
              <a:off x="805085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9" name="Google Shape;179;p3"/>
            <p:cNvCxnSpPr/>
            <p:nvPr/>
          </p:nvCxnSpPr>
          <p:spPr>
            <a:xfrm>
              <a:off x="8238901" y="0"/>
              <a:ext cx="0" cy="5143500"/>
            </a:xfrm>
            <a:prstGeom prst="straightConnector1">
              <a:avLst/>
            </a:prstGeom>
            <a:noFill/>
            <a:ln w="9525" cap="flat" cmpd="sng">
              <a:solidFill>
                <a:schemeClr val="accent3"/>
              </a:solidFill>
              <a:prstDash val="solid"/>
              <a:round/>
              <a:headEnd type="none" w="med" len="med"/>
              <a:tailEnd type="none" w="med" len="med"/>
            </a:ln>
          </p:spPr>
        </p:cxnSp>
      </p:grpSp>
      <p:sp>
        <p:nvSpPr>
          <p:cNvPr id="180" name="Google Shape;180;p3"/>
          <p:cNvSpPr/>
          <p:nvPr/>
        </p:nvSpPr>
        <p:spPr>
          <a:xfrm>
            <a:off x="1283250" y="942900"/>
            <a:ext cx="6577500" cy="238200"/>
          </a:xfrm>
          <a:prstGeom prst="rect">
            <a:avLst/>
          </a:prstGeom>
          <a:solidFill>
            <a:schemeClr val="accent2"/>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rot="10800000">
            <a:off x="1283250" y="1181100"/>
            <a:ext cx="6577500" cy="3019500"/>
          </a:xfrm>
          <a:prstGeom prst="round1Rect">
            <a:avLst>
              <a:gd name="adj" fmla="val 12773"/>
            </a:avLst>
          </a:prstGeom>
          <a:solidFill>
            <a:schemeClr val="accent3"/>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 name="Google Shape;182;p3"/>
          <p:cNvGrpSpPr/>
          <p:nvPr/>
        </p:nvGrpSpPr>
        <p:grpSpPr>
          <a:xfrm>
            <a:off x="7205227" y="994524"/>
            <a:ext cx="543054" cy="134986"/>
            <a:chOff x="7462263" y="723984"/>
            <a:chExt cx="636044" cy="158100"/>
          </a:xfrm>
        </p:grpSpPr>
        <p:sp>
          <p:nvSpPr>
            <p:cNvPr id="183" name="Google Shape;183;p3"/>
            <p:cNvSpPr/>
            <p:nvPr/>
          </p:nvSpPr>
          <p:spPr>
            <a:xfrm>
              <a:off x="7703502" y="723984"/>
              <a:ext cx="153600" cy="158100"/>
            </a:xfrm>
            <a:prstGeom prst="rect">
              <a:avLst/>
            </a:prstGeom>
            <a:solidFill>
              <a:srgbClr val="F3F3F3"/>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7944708" y="723984"/>
              <a:ext cx="153600" cy="158100"/>
            </a:xfrm>
            <a:prstGeom prst="rect">
              <a:avLst/>
            </a:prstGeom>
            <a:solidFill>
              <a:srgbClr val="F3F3F3"/>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7462263" y="723984"/>
              <a:ext cx="153600" cy="158100"/>
            </a:xfrm>
            <a:prstGeom prst="rect">
              <a:avLst/>
            </a:prstGeom>
            <a:solidFill>
              <a:srgbClr val="F3F3F3"/>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6" name="Google Shape;186;p3"/>
            <p:cNvCxnSpPr/>
            <p:nvPr/>
          </p:nvCxnSpPr>
          <p:spPr>
            <a:xfrm>
              <a:off x="7491249" y="835743"/>
              <a:ext cx="95400" cy="0"/>
            </a:xfrm>
            <a:prstGeom prst="straightConnector1">
              <a:avLst/>
            </a:prstGeom>
            <a:noFill/>
            <a:ln w="9525" cap="flat" cmpd="sng">
              <a:solidFill>
                <a:schemeClr val="dk2"/>
              </a:solidFill>
              <a:prstDash val="solid"/>
              <a:round/>
              <a:headEnd type="none" w="med" len="med"/>
              <a:tailEnd type="none" w="med" len="med"/>
            </a:ln>
          </p:spPr>
        </p:cxnSp>
        <p:sp>
          <p:nvSpPr>
            <p:cNvPr id="187" name="Google Shape;187;p3"/>
            <p:cNvSpPr/>
            <p:nvPr/>
          </p:nvSpPr>
          <p:spPr>
            <a:xfrm>
              <a:off x="7739971" y="762860"/>
              <a:ext cx="80400" cy="80400"/>
            </a:xfrm>
            <a:prstGeom prst="rect">
              <a:avLst/>
            </a:prstGeom>
            <a:solidFill>
              <a:srgbClr val="F3F3F3"/>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3"/>
            <p:cNvGrpSpPr/>
            <p:nvPr/>
          </p:nvGrpSpPr>
          <p:grpSpPr>
            <a:xfrm>
              <a:off x="7982164" y="757305"/>
              <a:ext cx="78432" cy="78432"/>
              <a:chOff x="7398900" y="321850"/>
              <a:chExt cx="103500" cy="103500"/>
            </a:xfrm>
          </p:grpSpPr>
          <p:cxnSp>
            <p:nvCxnSpPr>
              <p:cNvPr id="189" name="Google Shape;189;p3"/>
              <p:cNvCxnSpPr/>
              <p:nvPr/>
            </p:nvCxnSpPr>
            <p:spPr>
              <a:xfrm>
                <a:off x="7398900" y="321850"/>
                <a:ext cx="103500" cy="103500"/>
              </a:xfrm>
              <a:prstGeom prst="straightConnector1">
                <a:avLst/>
              </a:prstGeom>
              <a:noFill/>
              <a:ln w="9525" cap="flat" cmpd="sng">
                <a:solidFill>
                  <a:schemeClr val="dk2"/>
                </a:solidFill>
                <a:prstDash val="solid"/>
                <a:round/>
                <a:headEnd type="none" w="med" len="med"/>
                <a:tailEnd type="none" w="med" len="med"/>
              </a:ln>
            </p:spPr>
          </p:cxnSp>
          <p:cxnSp>
            <p:nvCxnSpPr>
              <p:cNvPr id="190" name="Google Shape;190;p3"/>
              <p:cNvCxnSpPr/>
              <p:nvPr/>
            </p:nvCxnSpPr>
            <p:spPr>
              <a:xfrm flipH="1">
                <a:off x="7398900" y="321850"/>
                <a:ext cx="103500" cy="103500"/>
              </a:xfrm>
              <a:prstGeom prst="straightConnector1">
                <a:avLst/>
              </a:prstGeom>
              <a:noFill/>
              <a:ln w="9525" cap="flat" cmpd="sng">
                <a:solidFill>
                  <a:schemeClr val="dk2"/>
                </a:solidFill>
                <a:prstDash val="solid"/>
                <a:round/>
                <a:headEnd type="none" w="med" len="med"/>
                <a:tailEnd type="none" w="med" len="med"/>
              </a:ln>
            </p:spPr>
          </p:cxnSp>
        </p:grpSp>
      </p:grpSp>
      <p:sp>
        <p:nvSpPr>
          <p:cNvPr id="191" name="Google Shape;191;p3"/>
          <p:cNvSpPr txBox="1">
            <a:spLocks noGrp="1"/>
          </p:cNvSpPr>
          <p:nvPr>
            <p:ph type="title"/>
          </p:nvPr>
        </p:nvSpPr>
        <p:spPr>
          <a:xfrm>
            <a:off x="1824000" y="2619388"/>
            <a:ext cx="5496000" cy="6756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2" name="Google Shape;192;p3"/>
          <p:cNvSpPr txBox="1">
            <a:spLocks noGrp="1"/>
          </p:cNvSpPr>
          <p:nvPr>
            <p:ph type="title" idx="2" hasCustomPrompt="1"/>
          </p:nvPr>
        </p:nvSpPr>
        <p:spPr>
          <a:xfrm>
            <a:off x="4046250" y="1753375"/>
            <a:ext cx="1051500" cy="564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93" name="Google Shape;193;p3"/>
          <p:cNvSpPr txBox="1">
            <a:spLocks noGrp="1"/>
          </p:cNvSpPr>
          <p:nvPr>
            <p:ph type="subTitle" idx="1"/>
          </p:nvPr>
        </p:nvSpPr>
        <p:spPr>
          <a:xfrm>
            <a:off x="2268600" y="3489525"/>
            <a:ext cx="4606800" cy="329100"/>
          </a:xfrm>
          <a:prstGeom prst="rect">
            <a:avLst/>
          </a:prstGeom>
          <a:solidFill>
            <a:schemeClr val="accent5"/>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1"/>
        <p:cNvGrpSpPr/>
        <p:nvPr/>
      </p:nvGrpSpPr>
      <p:grpSpPr>
        <a:xfrm>
          <a:off x="0" y="0"/>
          <a:ext cx="0" cy="0"/>
          <a:chOff x="0" y="0"/>
          <a:chExt cx="0" cy="0"/>
        </a:xfrm>
      </p:grpSpPr>
      <p:grpSp>
        <p:nvGrpSpPr>
          <p:cNvPr id="382" name="Google Shape;382;p6"/>
          <p:cNvGrpSpPr/>
          <p:nvPr/>
        </p:nvGrpSpPr>
        <p:grpSpPr>
          <a:xfrm>
            <a:off x="0" y="0"/>
            <a:ext cx="9144000" cy="5143500"/>
            <a:chOff x="0" y="0"/>
            <a:chExt cx="9144000" cy="5143500"/>
          </a:xfrm>
        </p:grpSpPr>
        <p:grpSp>
          <p:nvGrpSpPr>
            <p:cNvPr id="383" name="Google Shape;383;p6"/>
            <p:cNvGrpSpPr/>
            <p:nvPr/>
          </p:nvGrpSpPr>
          <p:grpSpPr>
            <a:xfrm>
              <a:off x="0" y="115367"/>
              <a:ext cx="9144000" cy="4912766"/>
              <a:chOff x="-7187794" y="181100"/>
              <a:chExt cx="9144000" cy="4912766"/>
            </a:xfrm>
          </p:grpSpPr>
          <p:cxnSp>
            <p:nvCxnSpPr>
              <p:cNvPr id="384" name="Google Shape;384;p6"/>
              <p:cNvCxnSpPr/>
              <p:nvPr/>
            </p:nvCxnSpPr>
            <p:spPr>
              <a:xfrm>
                <a:off x="-7187794" y="1811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85" name="Google Shape;385;p6"/>
              <p:cNvCxnSpPr/>
              <p:nvPr/>
            </p:nvCxnSpPr>
            <p:spPr>
              <a:xfrm>
                <a:off x="-7187794" y="181868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86" name="Google Shape;386;p6"/>
              <p:cNvCxnSpPr/>
              <p:nvPr/>
            </p:nvCxnSpPr>
            <p:spPr>
              <a:xfrm>
                <a:off x="-7187794" y="363054"/>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87" name="Google Shape;387;p6"/>
              <p:cNvCxnSpPr/>
              <p:nvPr/>
            </p:nvCxnSpPr>
            <p:spPr>
              <a:xfrm>
                <a:off x="-7187794" y="54500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88" name="Google Shape;388;p6"/>
              <p:cNvCxnSpPr/>
              <p:nvPr/>
            </p:nvCxnSpPr>
            <p:spPr>
              <a:xfrm>
                <a:off x="-7187794" y="72696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89" name="Google Shape;389;p6"/>
              <p:cNvCxnSpPr/>
              <p:nvPr/>
            </p:nvCxnSpPr>
            <p:spPr>
              <a:xfrm>
                <a:off x="-7187794" y="908917"/>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90" name="Google Shape;390;p6"/>
              <p:cNvCxnSpPr/>
              <p:nvPr/>
            </p:nvCxnSpPr>
            <p:spPr>
              <a:xfrm>
                <a:off x="-7187794" y="109087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91" name="Google Shape;391;p6"/>
              <p:cNvCxnSpPr/>
              <p:nvPr/>
            </p:nvCxnSpPr>
            <p:spPr>
              <a:xfrm>
                <a:off x="-7187794" y="127282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92" name="Google Shape;392;p6"/>
              <p:cNvCxnSpPr/>
              <p:nvPr/>
            </p:nvCxnSpPr>
            <p:spPr>
              <a:xfrm>
                <a:off x="-7187794" y="145478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93" name="Google Shape;393;p6"/>
              <p:cNvCxnSpPr/>
              <p:nvPr/>
            </p:nvCxnSpPr>
            <p:spPr>
              <a:xfrm>
                <a:off x="-7187794" y="1636734"/>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94" name="Google Shape;394;p6"/>
              <p:cNvCxnSpPr/>
              <p:nvPr/>
            </p:nvCxnSpPr>
            <p:spPr>
              <a:xfrm>
                <a:off x="-7187794" y="200064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95" name="Google Shape;395;p6"/>
              <p:cNvCxnSpPr/>
              <p:nvPr/>
            </p:nvCxnSpPr>
            <p:spPr>
              <a:xfrm>
                <a:off x="-7187794" y="363823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96" name="Google Shape;396;p6"/>
              <p:cNvCxnSpPr/>
              <p:nvPr/>
            </p:nvCxnSpPr>
            <p:spPr>
              <a:xfrm>
                <a:off x="-7187794" y="2182597"/>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97" name="Google Shape;397;p6"/>
              <p:cNvCxnSpPr/>
              <p:nvPr/>
            </p:nvCxnSpPr>
            <p:spPr>
              <a:xfrm>
                <a:off x="-7187794" y="236455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98" name="Google Shape;398;p6"/>
              <p:cNvCxnSpPr/>
              <p:nvPr/>
            </p:nvCxnSpPr>
            <p:spPr>
              <a:xfrm>
                <a:off x="-7187794" y="254650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99" name="Google Shape;399;p6"/>
              <p:cNvCxnSpPr/>
              <p:nvPr/>
            </p:nvCxnSpPr>
            <p:spPr>
              <a:xfrm>
                <a:off x="-7187794" y="272846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00" name="Google Shape;400;p6"/>
              <p:cNvCxnSpPr/>
              <p:nvPr/>
            </p:nvCxnSpPr>
            <p:spPr>
              <a:xfrm>
                <a:off x="-7187794" y="291041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01" name="Google Shape;401;p6"/>
              <p:cNvCxnSpPr/>
              <p:nvPr/>
            </p:nvCxnSpPr>
            <p:spPr>
              <a:xfrm>
                <a:off x="-7187794" y="309236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02" name="Google Shape;402;p6"/>
              <p:cNvCxnSpPr/>
              <p:nvPr/>
            </p:nvCxnSpPr>
            <p:spPr>
              <a:xfrm>
                <a:off x="-7187794" y="327432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03" name="Google Shape;403;p6"/>
              <p:cNvCxnSpPr/>
              <p:nvPr/>
            </p:nvCxnSpPr>
            <p:spPr>
              <a:xfrm>
                <a:off x="-7187794" y="3456278"/>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04" name="Google Shape;404;p6"/>
              <p:cNvCxnSpPr/>
              <p:nvPr/>
            </p:nvCxnSpPr>
            <p:spPr>
              <a:xfrm>
                <a:off x="-7187794" y="382018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05" name="Google Shape;405;p6"/>
              <p:cNvCxnSpPr/>
              <p:nvPr/>
            </p:nvCxnSpPr>
            <p:spPr>
              <a:xfrm>
                <a:off x="-7187794" y="4002141"/>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06" name="Google Shape;406;p6"/>
              <p:cNvCxnSpPr/>
              <p:nvPr/>
            </p:nvCxnSpPr>
            <p:spPr>
              <a:xfrm>
                <a:off x="-7187794" y="418409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07" name="Google Shape;407;p6"/>
              <p:cNvCxnSpPr/>
              <p:nvPr/>
            </p:nvCxnSpPr>
            <p:spPr>
              <a:xfrm>
                <a:off x="-7187794" y="436604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08" name="Google Shape;408;p6"/>
              <p:cNvCxnSpPr/>
              <p:nvPr/>
            </p:nvCxnSpPr>
            <p:spPr>
              <a:xfrm>
                <a:off x="-7187794" y="454800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09" name="Google Shape;409;p6"/>
              <p:cNvCxnSpPr/>
              <p:nvPr/>
            </p:nvCxnSpPr>
            <p:spPr>
              <a:xfrm>
                <a:off x="-7187794" y="4729958"/>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10" name="Google Shape;410;p6"/>
              <p:cNvCxnSpPr/>
              <p:nvPr/>
            </p:nvCxnSpPr>
            <p:spPr>
              <a:xfrm>
                <a:off x="-7187794" y="491191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11" name="Google Shape;411;p6"/>
              <p:cNvCxnSpPr/>
              <p:nvPr/>
            </p:nvCxnSpPr>
            <p:spPr>
              <a:xfrm>
                <a:off x="-7187794" y="5093866"/>
                <a:ext cx="9144000" cy="0"/>
              </a:xfrm>
              <a:prstGeom prst="straightConnector1">
                <a:avLst/>
              </a:prstGeom>
              <a:noFill/>
              <a:ln w="9525" cap="flat" cmpd="sng">
                <a:solidFill>
                  <a:schemeClr val="accent3"/>
                </a:solidFill>
                <a:prstDash val="solid"/>
                <a:round/>
                <a:headEnd type="none" w="med" len="med"/>
                <a:tailEnd type="none" w="med" len="med"/>
              </a:ln>
            </p:spPr>
          </p:cxnSp>
        </p:grpSp>
        <p:cxnSp>
          <p:nvCxnSpPr>
            <p:cNvPr id="412" name="Google Shape;412;p6"/>
            <p:cNvCxnSpPr/>
            <p:nvPr/>
          </p:nvCxnSpPr>
          <p:spPr>
            <a:xfrm>
              <a:off x="165728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13" name="Google Shape;413;p6"/>
            <p:cNvCxnSpPr/>
            <p:nvPr/>
          </p:nvCxnSpPr>
          <p:spPr>
            <a:xfrm>
              <a:off x="184533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14" name="Google Shape;414;p6"/>
            <p:cNvCxnSpPr/>
            <p:nvPr/>
          </p:nvCxnSpPr>
          <p:spPr>
            <a:xfrm>
              <a:off x="203337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15" name="Google Shape;415;p6"/>
            <p:cNvCxnSpPr/>
            <p:nvPr/>
          </p:nvCxnSpPr>
          <p:spPr>
            <a:xfrm>
              <a:off x="222142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16" name="Google Shape;416;p6"/>
            <p:cNvCxnSpPr/>
            <p:nvPr/>
          </p:nvCxnSpPr>
          <p:spPr>
            <a:xfrm>
              <a:off x="240946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17" name="Google Shape;417;p6"/>
            <p:cNvCxnSpPr/>
            <p:nvPr/>
          </p:nvCxnSpPr>
          <p:spPr>
            <a:xfrm>
              <a:off x="259751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18" name="Google Shape;418;p6"/>
            <p:cNvCxnSpPr/>
            <p:nvPr/>
          </p:nvCxnSpPr>
          <p:spPr>
            <a:xfrm>
              <a:off x="278556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19" name="Google Shape;419;p6"/>
            <p:cNvCxnSpPr/>
            <p:nvPr/>
          </p:nvCxnSpPr>
          <p:spPr>
            <a:xfrm>
              <a:off x="15291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20" name="Google Shape;420;p6"/>
            <p:cNvCxnSpPr/>
            <p:nvPr/>
          </p:nvCxnSpPr>
          <p:spPr>
            <a:xfrm>
              <a:off x="34096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21" name="Google Shape;421;p6"/>
            <p:cNvCxnSpPr/>
            <p:nvPr/>
          </p:nvCxnSpPr>
          <p:spPr>
            <a:xfrm>
              <a:off x="52900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22" name="Google Shape;422;p6"/>
            <p:cNvCxnSpPr/>
            <p:nvPr/>
          </p:nvCxnSpPr>
          <p:spPr>
            <a:xfrm>
              <a:off x="71705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23" name="Google Shape;423;p6"/>
            <p:cNvCxnSpPr/>
            <p:nvPr/>
          </p:nvCxnSpPr>
          <p:spPr>
            <a:xfrm>
              <a:off x="90509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24" name="Google Shape;424;p6"/>
            <p:cNvCxnSpPr/>
            <p:nvPr/>
          </p:nvCxnSpPr>
          <p:spPr>
            <a:xfrm>
              <a:off x="109314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25" name="Google Shape;425;p6"/>
            <p:cNvCxnSpPr/>
            <p:nvPr/>
          </p:nvCxnSpPr>
          <p:spPr>
            <a:xfrm>
              <a:off x="128119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26" name="Google Shape;426;p6"/>
            <p:cNvCxnSpPr/>
            <p:nvPr/>
          </p:nvCxnSpPr>
          <p:spPr>
            <a:xfrm>
              <a:off x="146923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27" name="Google Shape;427;p6"/>
            <p:cNvCxnSpPr/>
            <p:nvPr/>
          </p:nvCxnSpPr>
          <p:spPr>
            <a:xfrm>
              <a:off x="297360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28" name="Google Shape;428;p6"/>
            <p:cNvCxnSpPr/>
            <p:nvPr/>
          </p:nvCxnSpPr>
          <p:spPr>
            <a:xfrm>
              <a:off x="504211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29" name="Google Shape;429;p6"/>
            <p:cNvCxnSpPr/>
            <p:nvPr/>
          </p:nvCxnSpPr>
          <p:spPr>
            <a:xfrm>
              <a:off x="523016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30" name="Google Shape;430;p6"/>
            <p:cNvCxnSpPr/>
            <p:nvPr/>
          </p:nvCxnSpPr>
          <p:spPr>
            <a:xfrm>
              <a:off x="541820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31" name="Google Shape;431;p6"/>
            <p:cNvCxnSpPr/>
            <p:nvPr/>
          </p:nvCxnSpPr>
          <p:spPr>
            <a:xfrm>
              <a:off x="560625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32" name="Google Shape;432;p6"/>
            <p:cNvCxnSpPr/>
            <p:nvPr/>
          </p:nvCxnSpPr>
          <p:spPr>
            <a:xfrm>
              <a:off x="579430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33" name="Google Shape;433;p6"/>
            <p:cNvCxnSpPr/>
            <p:nvPr/>
          </p:nvCxnSpPr>
          <p:spPr>
            <a:xfrm>
              <a:off x="598234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34" name="Google Shape;434;p6"/>
            <p:cNvCxnSpPr/>
            <p:nvPr/>
          </p:nvCxnSpPr>
          <p:spPr>
            <a:xfrm>
              <a:off x="617039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35" name="Google Shape;435;p6"/>
            <p:cNvCxnSpPr/>
            <p:nvPr/>
          </p:nvCxnSpPr>
          <p:spPr>
            <a:xfrm>
              <a:off x="316165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36" name="Google Shape;436;p6"/>
            <p:cNvCxnSpPr/>
            <p:nvPr/>
          </p:nvCxnSpPr>
          <p:spPr>
            <a:xfrm>
              <a:off x="334970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37" name="Google Shape;437;p6"/>
            <p:cNvCxnSpPr/>
            <p:nvPr/>
          </p:nvCxnSpPr>
          <p:spPr>
            <a:xfrm>
              <a:off x="353774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38" name="Google Shape;438;p6"/>
            <p:cNvCxnSpPr/>
            <p:nvPr/>
          </p:nvCxnSpPr>
          <p:spPr>
            <a:xfrm>
              <a:off x="372579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39" name="Google Shape;439;p6"/>
            <p:cNvCxnSpPr/>
            <p:nvPr/>
          </p:nvCxnSpPr>
          <p:spPr>
            <a:xfrm>
              <a:off x="391383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40" name="Google Shape;440;p6"/>
            <p:cNvCxnSpPr/>
            <p:nvPr/>
          </p:nvCxnSpPr>
          <p:spPr>
            <a:xfrm>
              <a:off x="410188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41" name="Google Shape;441;p6"/>
            <p:cNvCxnSpPr/>
            <p:nvPr/>
          </p:nvCxnSpPr>
          <p:spPr>
            <a:xfrm>
              <a:off x="428993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42" name="Google Shape;442;p6"/>
            <p:cNvCxnSpPr/>
            <p:nvPr/>
          </p:nvCxnSpPr>
          <p:spPr>
            <a:xfrm>
              <a:off x="447797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43" name="Google Shape;443;p6"/>
            <p:cNvCxnSpPr/>
            <p:nvPr/>
          </p:nvCxnSpPr>
          <p:spPr>
            <a:xfrm>
              <a:off x="466602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44" name="Google Shape;444;p6"/>
            <p:cNvCxnSpPr/>
            <p:nvPr/>
          </p:nvCxnSpPr>
          <p:spPr>
            <a:xfrm>
              <a:off x="485406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45" name="Google Shape;445;p6"/>
            <p:cNvCxnSpPr/>
            <p:nvPr/>
          </p:nvCxnSpPr>
          <p:spPr>
            <a:xfrm>
              <a:off x="635843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46" name="Google Shape;446;p6"/>
            <p:cNvCxnSpPr/>
            <p:nvPr/>
          </p:nvCxnSpPr>
          <p:spPr>
            <a:xfrm>
              <a:off x="842694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47" name="Google Shape;447;p6"/>
            <p:cNvCxnSpPr/>
            <p:nvPr/>
          </p:nvCxnSpPr>
          <p:spPr>
            <a:xfrm>
              <a:off x="861499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48" name="Google Shape;448;p6"/>
            <p:cNvCxnSpPr/>
            <p:nvPr/>
          </p:nvCxnSpPr>
          <p:spPr>
            <a:xfrm>
              <a:off x="880304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49" name="Google Shape;449;p6"/>
            <p:cNvCxnSpPr/>
            <p:nvPr/>
          </p:nvCxnSpPr>
          <p:spPr>
            <a:xfrm>
              <a:off x="899108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50" name="Google Shape;450;p6"/>
            <p:cNvCxnSpPr/>
            <p:nvPr/>
          </p:nvCxnSpPr>
          <p:spPr>
            <a:xfrm>
              <a:off x="654648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51" name="Google Shape;451;p6"/>
            <p:cNvCxnSpPr/>
            <p:nvPr/>
          </p:nvCxnSpPr>
          <p:spPr>
            <a:xfrm>
              <a:off x="673453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52" name="Google Shape;452;p6"/>
            <p:cNvCxnSpPr/>
            <p:nvPr/>
          </p:nvCxnSpPr>
          <p:spPr>
            <a:xfrm>
              <a:off x="692257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53" name="Google Shape;453;p6"/>
            <p:cNvCxnSpPr/>
            <p:nvPr/>
          </p:nvCxnSpPr>
          <p:spPr>
            <a:xfrm>
              <a:off x="711062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54" name="Google Shape;454;p6"/>
            <p:cNvCxnSpPr/>
            <p:nvPr/>
          </p:nvCxnSpPr>
          <p:spPr>
            <a:xfrm>
              <a:off x="729867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55" name="Google Shape;455;p6"/>
            <p:cNvCxnSpPr/>
            <p:nvPr/>
          </p:nvCxnSpPr>
          <p:spPr>
            <a:xfrm>
              <a:off x="748671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56" name="Google Shape;456;p6"/>
            <p:cNvCxnSpPr/>
            <p:nvPr/>
          </p:nvCxnSpPr>
          <p:spPr>
            <a:xfrm>
              <a:off x="767476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57" name="Google Shape;457;p6"/>
            <p:cNvCxnSpPr/>
            <p:nvPr/>
          </p:nvCxnSpPr>
          <p:spPr>
            <a:xfrm>
              <a:off x="786280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58" name="Google Shape;458;p6"/>
            <p:cNvCxnSpPr/>
            <p:nvPr/>
          </p:nvCxnSpPr>
          <p:spPr>
            <a:xfrm>
              <a:off x="805085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59" name="Google Shape;459;p6"/>
            <p:cNvCxnSpPr/>
            <p:nvPr/>
          </p:nvCxnSpPr>
          <p:spPr>
            <a:xfrm>
              <a:off x="8238901" y="0"/>
              <a:ext cx="0" cy="5143500"/>
            </a:xfrm>
            <a:prstGeom prst="straightConnector1">
              <a:avLst/>
            </a:prstGeom>
            <a:noFill/>
            <a:ln w="9525" cap="flat" cmpd="sng">
              <a:solidFill>
                <a:schemeClr val="accent3"/>
              </a:solidFill>
              <a:prstDash val="solid"/>
              <a:round/>
              <a:headEnd type="none" w="med" len="med"/>
              <a:tailEnd type="none" w="med" len="med"/>
            </a:ln>
          </p:spPr>
        </p:cxnSp>
      </p:grpSp>
      <p:sp>
        <p:nvSpPr>
          <p:cNvPr id="460" name="Google Shape;460;p6"/>
          <p:cNvSpPr/>
          <p:nvPr/>
        </p:nvSpPr>
        <p:spPr>
          <a:xfrm>
            <a:off x="562600" y="535000"/>
            <a:ext cx="7713900" cy="238200"/>
          </a:xfrm>
          <a:prstGeom prst="rect">
            <a:avLst/>
          </a:prstGeom>
          <a:solidFill>
            <a:schemeClr val="accent2"/>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rot="10800000">
            <a:off x="562600" y="773125"/>
            <a:ext cx="7713900" cy="3832800"/>
          </a:xfrm>
          <a:prstGeom prst="round1Rect">
            <a:avLst>
              <a:gd name="adj" fmla="val 9707"/>
            </a:avLst>
          </a:prstGeom>
          <a:solidFill>
            <a:schemeClr val="accent3"/>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6"/>
          <p:cNvGrpSpPr/>
          <p:nvPr/>
        </p:nvGrpSpPr>
        <p:grpSpPr>
          <a:xfrm>
            <a:off x="7620977" y="586624"/>
            <a:ext cx="543054" cy="134986"/>
            <a:chOff x="7462263" y="723984"/>
            <a:chExt cx="636044" cy="158100"/>
          </a:xfrm>
        </p:grpSpPr>
        <p:sp>
          <p:nvSpPr>
            <p:cNvPr id="463" name="Google Shape;463;p6"/>
            <p:cNvSpPr/>
            <p:nvPr/>
          </p:nvSpPr>
          <p:spPr>
            <a:xfrm>
              <a:off x="7703502" y="723984"/>
              <a:ext cx="153600" cy="158100"/>
            </a:xfrm>
            <a:prstGeom prst="rect">
              <a:avLst/>
            </a:prstGeom>
            <a:solidFill>
              <a:schemeClr val="lt1"/>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
            <p:cNvSpPr/>
            <p:nvPr/>
          </p:nvSpPr>
          <p:spPr>
            <a:xfrm>
              <a:off x="7944708" y="723984"/>
              <a:ext cx="153600" cy="158100"/>
            </a:xfrm>
            <a:prstGeom prst="rect">
              <a:avLst/>
            </a:prstGeom>
            <a:solidFill>
              <a:schemeClr val="lt1"/>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
            <p:cNvSpPr/>
            <p:nvPr/>
          </p:nvSpPr>
          <p:spPr>
            <a:xfrm>
              <a:off x="7462263" y="723984"/>
              <a:ext cx="153600" cy="158100"/>
            </a:xfrm>
            <a:prstGeom prst="rect">
              <a:avLst/>
            </a:prstGeom>
            <a:solidFill>
              <a:schemeClr val="lt1"/>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6" name="Google Shape;466;p6"/>
            <p:cNvCxnSpPr/>
            <p:nvPr/>
          </p:nvCxnSpPr>
          <p:spPr>
            <a:xfrm>
              <a:off x="7491249" y="835743"/>
              <a:ext cx="95400" cy="0"/>
            </a:xfrm>
            <a:prstGeom prst="straightConnector1">
              <a:avLst/>
            </a:prstGeom>
            <a:noFill/>
            <a:ln w="9525" cap="flat" cmpd="sng">
              <a:solidFill>
                <a:schemeClr val="dk2"/>
              </a:solidFill>
              <a:prstDash val="solid"/>
              <a:round/>
              <a:headEnd type="none" w="med" len="med"/>
              <a:tailEnd type="none" w="med" len="med"/>
            </a:ln>
          </p:spPr>
        </p:cxnSp>
        <p:sp>
          <p:nvSpPr>
            <p:cNvPr id="467" name="Google Shape;467;p6"/>
            <p:cNvSpPr/>
            <p:nvPr/>
          </p:nvSpPr>
          <p:spPr>
            <a:xfrm>
              <a:off x="7739971" y="762860"/>
              <a:ext cx="80400" cy="80400"/>
            </a:xfrm>
            <a:prstGeom prst="rect">
              <a:avLst/>
            </a:prstGeom>
            <a:solidFill>
              <a:schemeClr val="lt1"/>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 name="Google Shape;468;p6"/>
            <p:cNvGrpSpPr/>
            <p:nvPr/>
          </p:nvGrpSpPr>
          <p:grpSpPr>
            <a:xfrm>
              <a:off x="7982164" y="757305"/>
              <a:ext cx="78432" cy="78432"/>
              <a:chOff x="7398900" y="321850"/>
              <a:chExt cx="103500" cy="103500"/>
            </a:xfrm>
          </p:grpSpPr>
          <p:cxnSp>
            <p:nvCxnSpPr>
              <p:cNvPr id="469" name="Google Shape;469;p6"/>
              <p:cNvCxnSpPr/>
              <p:nvPr/>
            </p:nvCxnSpPr>
            <p:spPr>
              <a:xfrm>
                <a:off x="7398900" y="321850"/>
                <a:ext cx="103500" cy="103500"/>
              </a:xfrm>
              <a:prstGeom prst="straightConnector1">
                <a:avLst/>
              </a:prstGeom>
              <a:noFill/>
              <a:ln w="9525" cap="flat" cmpd="sng">
                <a:solidFill>
                  <a:schemeClr val="dk2"/>
                </a:solidFill>
                <a:prstDash val="solid"/>
                <a:round/>
                <a:headEnd type="none" w="med" len="med"/>
                <a:tailEnd type="none" w="med" len="med"/>
              </a:ln>
            </p:spPr>
          </p:cxnSp>
          <p:cxnSp>
            <p:nvCxnSpPr>
              <p:cNvPr id="470" name="Google Shape;470;p6"/>
              <p:cNvCxnSpPr/>
              <p:nvPr/>
            </p:nvCxnSpPr>
            <p:spPr>
              <a:xfrm flipH="1">
                <a:off x="7398900" y="321850"/>
                <a:ext cx="103500" cy="103500"/>
              </a:xfrm>
              <a:prstGeom prst="straightConnector1">
                <a:avLst/>
              </a:prstGeom>
              <a:noFill/>
              <a:ln w="9525" cap="flat" cmpd="sng">
                <a:solidFill>
                  <a:schemeClr val="dk2"/>
                </a:solidFill>
                <a:prstDash val="solid"/>
                <a:round/>
                <a:headEnd type="none" w="med" len="med"/>
                <a:tailEnd type="none" w="med" len="med"/>
              </a:ln>
            </p:spPr>
          </p:cxnSp>
        </p:grpSp>
      </p:grpSp>
      <p:sp>
        <p:nvSpPr>
          <p:cNvPr id="471" name="Google Shape;471;p6"/>
          <p:cNvSpPr txBox="1">
            <a:spLocks noGrp="1"/>
          </p:cNvSpPr>
          <p:nvPr>
            <p:ph type="title"/>
          </p:nvPr>
        </p:nvSpPr>
        <p:spPr>
          <a:xfrm>
            <a:off x="715100" y="796425"/>
            <a:ext cx="7394400" cy="3831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2"/>
        <p:cNvGrpSpPr/>
        <p:nvPr/>
      </p:nvGrpSpPr>
      <p:grpSpPr>
        <a:xfrm>
          <a:off x="0" y="0"/>
          <a:ext cx="0" cy="0"/>
          <a:chOff x="0" y="0"/>
          <a:chExt cx="0" cy="0"/>
        </a:xfrm>
      </p:grpSpPr>
      <p:grpSp>
        <p:nvGrpSpPr>
          <p:cNvPr id="473" name="Google Shape;473;p7"/>
          <p:cNvGrpSpPr/>
          <p:nvPr/>
        </p:nvGrpSpPr>
        <p:grpSpPr>
          <a:xfrm>
            <a:off x="0" y="0"/>
            <a:ext cx="9144000" cy="5143500"/>
            <a:chOff x="0" y="0"/>
            <a:chExt cx="9144000" cy="5143500"/>
          </a:xfrm>
        </p:grpSpPr>
        <p:grpSp>
          <p:nvGrpSpPr>
            <p:cNvPr id="474" name="Google Shape;474;p7"/>
            <p:cNvGrpSpPr/>
            <p:nvPr/>
          </p:nvGrpSpPr>
          <p:grpSpPr>
            <a:xfrm>
              <a:off x="0" y="115367"/>
              <a:ext cx="9144000" cy="4912766"/>
              <a:chOff x="-7187794" y="181100"/>
              <a:chExt cx="9144000" cy="4912766"/>
            </a:xfrm>
          </p:grpSpPr>
          <p:cxnSp>
            <p:nvCxnSpPr>
              <p:cNvPr id="475" name="Google Shape;475;p7"/>
              <p:cNvCxnSpPr/>
              <p:nvPr/>
            </p:nvCxnSpPr>
            <p:spPr>
              <a:xfrm>
                <a:off x="-7187794" y="1811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76" name="Google Shape;476;p7"/>
              <p:cNvCxnSpPr/>
              <p:nvPr/>
            </p:nvCxnSpPr>
            <p:spPr>
              <a:xfrm>
                <a:off x="-7187794" y="181868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77" name="Google Shape;477;p7"/>
              <p:cNvCxnSpPr/>
              <p:nvPr/>
            </p:nvCxnSpPr>
            <p:spPr>
              <a:xfrm>
                <a:off x="-7187794" y="363054"/>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78" name="Google Shape;478;p7"/>
              <p:cNvCxnSpPr/>
              <p:nvPr/>
            </p:nvCxnSpPr>
            <p:spPr>
              <a:xfrm>
                <a:off x="-7187794" y="54500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79" name="Google Shape;479;p7"/>
              <p:cNvCxnSpPr/>
              <p:nvPr/>
            </p:nvCxnSpPr>
            <p:spPr>
              <a:xfrm>
                <a:off x="-7187794" y="72696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80" name="Google Shape;480;p7"/>
              <p:cNvCxnSpPr/>
              <p:nvPr/>
            </p:nvCxnSpPr>
            <p:spPr>
              <a:xfrm>
                <a:off x="-7187794" y="908917"/>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81" name="Google Shape;481;p7"/>
              <p:cNvCxnSpPr/>
              <p:nvPr/>
            </p:nvCxnSpPr>
            <p:spPr>
              <a:xfrm>
                <a:off x="-7187794" y="109087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82" name="Google Shape;482;p7"/>
              <p:cNvCxnSpPr/>
              <p:nvPr/>
            </p:nvCxnSpPr>
            <p:spPr>
              <a:xfrm>
                <a:off x="-7187794" y="127282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83" name="Google Shape;483;p7"/>
              <p:cNvCxnSpPr/>
              <p:nvPr/>
            </p:nvCxnSpPr>
            <p:spPr>
              <a:xfrm>
                <a:off x="-7187794" y="145478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84" name="Google Shape;484;p7"/>
              <p:cNvCxnSpPr/>
              <p:nvPr/>
            </p:nvCxnSpPr>
            <p:spPr>
              <a:xfrm>
                <a:off x="-7187794" y="1636734"/>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85" name="Google Shape;485;p7"/>
              <p:cNvCxnSpPr/>
              <p:nvPr/>
            </p:nvCxnSpPr>
            <p:spPr>
              <a:xfrm>
                <a:off x="-7187794" y="200064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86" name="Google Shape;486;p7"/>
              <p:cNvCxnSpPr/>
              <p:nvPr/>
            </p:nvCxnSpPr>
            <p:spPr>
              <a:xfrm>
                <a:off x="-7187794" y="363823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87" name="Google Shape;487;p7"/>
              <p:cNvCxnSpPr/>
              <p:nvPr/>
            </p:nvCxnSpPr>
            <p:spPr>
              <a:xfrm>
                <a:off x="-7187794" y="2182597"/>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88" name="Google Shape;488;p7"/>
              <p:cNvCxnSpPr/>
              <p:nvPr/>
            </p:nvCxnSpPr>
            <p:spPr>
              <a:xfrm>
                <a:off x="-7187794" y="236455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89" name="Google Shape;489;p7"/>
              <p:cNvCxnSpPr/>
              <p:nvPr/>
            </p:nvCxnSpPr>
            <p:spPr>
              <a:xfrm>
                <a:off x="-7187794" y="254650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90" name="Google Shape;490;p7"/>
              <p:cNvCxnSpPr/>
              <p:nvPr/>
            </p:nvCxnSpPr>
            <p:spPr>
              <a:xfrm>
                <a:off x="-7187794" y="272846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91" name="Google Shape;491;p7"/>
              <p:cNvCxnSpPr/>
              <p:nvPr/>
            </p:nvCxnSpPr>
            <p:spPr>
              <a:xfrm>
                <a:off x="-7187794" y="291041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92" name="Google Shape;492;p7"/>
              <p:cNvCxnSpPr/>
              <p:nvPr/>
            </p:nvCxnSpPr>
            <p:spPr>
              <a:xfrm>
                <a:off x="-7187794" y="309236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93" name="Google Shape;493;p7"/>
              <p:cNvCxnSpPr/>
              <p:nvPr/>
            </p:nvCxnSpPr>
            <p:spPr>
              <a:xfrm>
                <a:off x="-7187794" y="327432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94" name="Google Shape;494;p7"/>
              <p:cNvCxnSpPr/>
              <p:nvPr/>
            </p:nvCxnSpPr>
            <p:spPr>
              <a:xfrm>
                <a:off x="-7187794" y="3456278"/>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95" name="Google Shape;495;p7"/>
              <p:cNvCxnSpPr/>
              <p:nvPr/>
            </p:nvCxnSpPr>
            <p:spPr>
              <a:xfrm>
                <a:off x="-7187794" y="382018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96" name="Google Shape;496;p7"/>
              <p:cNvCxnSpPr/>
              <p:nvPr/>
            </p:nvCxnSpPr>
            <p:spPr>
              <a:xfrm>
                <a:off x="-7187794" y="4002141"/>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97" name="Google Shape;497;p7"/>
              <p:cNvCxnSpPr/>
              <p:nvPr/>
            </p:nvCxnSpPr>
            <p:spPr>
              <a:xfrm>
                <a:off x="-7187794" y="418409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98" name="Google Shape;498;p7"/>
              <p:cNvCxnSpPr/>
              <p:nvPr/>
            </p:nvCxnSpPr>
            <p:spPr>
              <a:xfrm>
                <a:off x="-7187794" y="436604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99" name="Google Shape;499;p7"/>
              <p:cNvCxnSpPr/>
              <p:nvPr/>
            </p:nvCxnSpPr>
            <p:spPr>
              <a:xfrm>
                <a:off x="-7187794" y="454800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500" name="Google Shape;500;p7"/>
              <p:cNvCxnSpPr/>
              <p:nvPr/>
            </p:nvCxnSpPr>
            <p:spPr>
              <a:xfrm>
                <a:off x="-7187794" y="4729958"/>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501" name="Google Shape;501;p7"/>
              <p:cNvCxnSpPr/>
              <p:nvPr/>
            </p:nvCxnSpPr>
            <p:spPr>
              <a:xfrm>
                <a:off x="-7187794" y="491191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502" name="Google Shape;502;p7"/>
              <p:cNvCxnSpPr/>
              <p:nvPr/>
            </p:nvCxnSpPr>
            <p:spPr>
              <a:xfrm>
                <a:off x="-7187794" y="5093866"/>
                <a:ext cx="9144000" cy="0"/>
              </a:xfrm>
              <a:prstGeom prst="straightConnector1">
                <a:avLst/>
              </a:prstGeom>
              <a:noFill/>
              <a:ln w="9525" cap="flat" cmpd="sng">
                <a:solidFill>
                  <a:schemeClr val="accent3"/>
                </a:solidFill>
                <a:prstDash val="solid"/>
                <a:round/>
                <a:headEnd type="none" w="med" len="med"/>
                <a:tailEnd type="none" w="med" len="med"/>
              </a:ln>
            </p:spPr>
          </p:cxnSp>
        </p:grpSp>
        <p:cxnSp>
          <p:nvCxnSpPr>
            <p:cNvPr id="503" name="Google Shape;503;p7"/>
            <p:cNvCxnSpPr/>
            <p:nvPr/>
          </p:nvCxnSpPr>
          <p:spPr>
            <a:xfrm>
              <a:off x="165728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04" name="Google Shape;504;p7"/>
            <p:cNvCxnSpPr/>
            <p:nvPr/>
          </p:nvCxnSpPr>
          <p:spPr>
            <a:xfrm>
              <a:off x="184533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05" name="Google Shape;505;p7"/>
            <p:cNvCxnSpPr/>
            <p:nvPr/>
          </p:nvCxnSpPr>
          <p:spPr>
            <a:xfrm>
              <a:off x="203337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06" name="Google Shape;506;p7"/>
            <p:cNvCxnSpPr/>
            <p:nvPr/>
          </p:nvCxnSpPr>
          <p:spPr>
            <a:xfrm>
              <a:off x="222142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07" name="Google Shape;507;p7"/>
            <p:cNvCxnSpPr/>
            <p:nvPr/>
          </p:nvCxnSpPr>
          <p:spPr>
            <a:xfrm>
              <a:off x="240946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08" name="Google Shape;508;p7"/>
            <p:cNvCxnSpPr/>
            <p:nvPr/>
          </p:nvCxnSpPr>
          <p:spPr>
            <a:xfrm>
              <a:off x="259751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09" name="Google Shape;509;p7"/>
            <p:cNvCxnSpPr/>
            <p:nvPr/>
          </p:nvCxnSpPr>
          <p:spPr>
            <a:xfrm>
              <a:off x="278556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10" name="Google Shape;510;p7"/>
            <p:cNvCxnSpPr/>
            <p:nvPr/>
          </p:nvCxnSpPr>
          <p:spPr>
            <a:xfrm>
              <a:off x="15291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11" name="Google Shape;511;p7"/>
            <p:cNvCxnSpPr/>
            <p:nvPr/>
          </p:nvCxnSpPr>
          <p:spPr>
            <a:xfrm>
              <a:off x="34096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12" name="Google Shape;512;p7"/>
            <p:cNvCxnSpPr/>
            <p:nvPr/>
          </p:nvCxnSpPr>
          <p:spPr>
            <a:xfrm>
              <a:off x="52900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13" name="Google Shape;513;p7"/>
            <p:cNvCxnSpPr/>
            <p:nvPr/>
          </p:nvCxnSpPr>
          <p:spPr>
            <a:xfrm>
              <a:off x="71705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14" name="Google Shape;514;p7"/>
            <p:cNvCxnSpPr/>
            <p:nvPr/>
          </p:nvCxnSpPr>
          <p:spPr>
            <a:xfrm>
              <a:off x="90509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15" name="Google Shape;515;p7"/>
            <p:cNvCxnSpPr/>
            <p:nvPr/>
          </p:nvCxnSpPr>
          <p:spPr>
            <a:xfrm>
              <a:off x="109314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16" name="Google Shape;516;p7"/>
            <p:cNvCxnSpPr/>
            <p:nvPr/>
          </p:nvCxnSpPr>
          <p:spPr>
            <a:xfrm>
              <a:off x="128119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17" name="Google Shape;517;p7"/>
            <p:cNvCxnSpPr/>
            <p:nvPr/>
          </p:nvCxnSpPr>
          <p:spPr>
            <a:xfrm>
              <a:off x="146923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18" name="Google Shape;518;p7"/>
            <p:cNvCxnSpPr/>
            <p:nvPr/>
          </p:nvCxnSpPr>
          <p:spPr>
            <a:xfrm>
              <a:off x="297360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19" name="Google Shape;519;p7"/>
            <p:cNvCxnSpPr/>
            <p:nvPr/>
          </p:nvCxnSpPr>
          <p:spPr>
            <a:xfrm>
              <a:off x="504211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20" name="Google Shape;520;p7"/>
            <p:cNvCxnSpPr/>
            <p:nvPr/>
          </p:nvCxnSpPr>
          <p:spPr>
            <a:xfrm>
              <a:off x="523016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21" name="Google Shape;521;p7"/>
            <p:cNvCxnSpPr/>
            <p:nvPr/>
          </p:nvCxnSpPr>
          <p:spPr>
            <a:xfrm>
              <a:off x="541820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22" name="Google Shape;522;p7"/>
            <p:cNvCxnSpPr/>
            <p:nvPr/>
          </p:nvCxnSpPr>
          <p:spPr>
            <a:xfrm>
              <a:off x="560625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23" name="Google Shape;523;p7"/>
            <p:cNvCxnSpPr/>
            <p:nvPr/>
          </p:nvCxnSpPr>
          <p:spPr>
            <a:xfrm>
              <a:off x="579430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24" name="Google Shape;524;p7"/>
            <p:cNvCxnSpPr/>
            <p:nvPr/>
          </p:nvCxnSpPr>
          <p:spPr>
            <a:xfrm>
              <a:off x="598234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25" name="Google Shape;525;p7"/>
            <p:cNvCxnSpPr/>
            <p:nvPr/>
          </p:nvCxnSpPr>
          <p:spPr>
            <a:xfrm>
              <a:off x="617039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26" name="Google Shape;526;p7"/>
            <p:cNvCxnSpPr/>
            <p:nvPr/>
          </p:nvCxnSpPr>
          <p:spPr>
            <a:xfrm>
              <a:off x="316165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27" name="Google Shape;527;p7"/>
            <p:cNvCxnSpPr/>
            <p:nvPr/>
          </p:nvCxnSpPr>
          <p:spPr>
            <a:xfrm>
              <a:off x="334970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28" name="Google Shape;528;p7"/>
            <p:cNvCxnSpPr/>
            <p:nvPr/>
          </p:nvCxnSpPr>
          <p:spPr>
            <a:xfrm>
              <a:off x="353774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29" name="Google Shape;529;p7"/>
            <p:cNvCxnSpPr/>
            <p:nvPr/>
          </p:nvCxnSpPr>
          <p:spPr>
            <a:xfrm>
              <a:off x="372579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30" name="Google Shape;530;p7"/>
            <p:cNvCxnSpPr/>
            <p:nvPr/>
          </p:nvCxnSpPr>
          <p:spPr>
            <a:xfrm>
              <a:off x="391383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31" name="Google Shape;531;p7"/>
            <p:cNvCxnSpPr/>
            <p:nvPr/>
          </p:nvCxnSpPr>
          <p:spPr>
            <a:xfrm>
              <a:off x="410188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32" name="Google Shape;532;p7"/>
            <p:cNvCxnSpPr/>
            <p:nvPr/>
          </p:nvCxnSpPr>
          <p:spPr>
            <a:xfrm>
              <a:off x="428993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33" name="Google Shape;533;p7"/>
            <p:cNvCxnSpPr/>
            <p:nvPr/>
          </p:nvCxnSpPr>
          <p:spPr>
            <a:xfrm>
              <a:off x="447797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34" name="Google Shape;534;p7"/>
            <p:cNvCxnSpPr/>
            <p:nvPr/>
          </p:nvCxnSpPr>
          <p:spPr>
            <a:xfrm>
              <a:off x="466602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35" name="Google Shape;535;p7"/>
            <p:cNvCxnSpPr/>
            <p:nvPr/>
          </p:nvCxnSpPr>
          <p:spPr>
            <a:xfrm>
              <a:off x="485406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36" name="Google Shape;536;p7"/>
            <p:cNvCxnSpPr/>
            <p:nvPr/>
          </p:nvCxnSpPr>
          <p:spPr>
            <a:xfrm>
              <a:off x="635843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37" name="Google Shape;537;p7"/>
            <p:cNvCxnSpPr/>
            <p:nvPr/>
          </p:nvCxnSpPr>
          <p:spPr>
            <a:xfrm>
              <a:off x="842694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38" name="Google Shape;538;p7"/>
            <p:cNvCxnSpPr/>
            <p:nvPr/>
          </p:nvCxnSpPr>
          <p:spPr>
            <a:xfrm>
              <a:off x="861499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39" name="Google Shape;539;p7"/>
            <p:cNvCxnSpPr/>
            <p:nvPr/>
          </p:nvCxnSpPr>
          <p:spPr>
            <a:xfrm>
              <a:off x="880304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40" name="Google Shape;540;p7"/>
            <p:cNvCxnSpPr/>
            <p:nvPr/>
          </p:nvCxnSpPr>
          <p:spPr>
            <a:xfrm>
              <a:off x="899108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41" name="Google Shape;541;p7"/>
            <p:cNvCxnSpPr/>
            <p:nvPr/>
          </p:nvCxnSpPr>
          <p:spPr>
            <a:xfrm>
              <a:off x="654648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42" name="Google Shape;542;p7"/>
            <p:cNvCxnSpPr/>
            <p:nvPr/>
          </p:nvCxnSpPr>
          <p:spPr>
            <a:xfrm>
              <a:off x="673453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43" name="Google Shape;543;p7"/>
            <p:cNvCxnSpPr/>
            <p:nvPr/>
          </p:nvCxnSpPr>
          <p:spPr>
            <a:xfrm>
              <a:off x="692257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44" name="Google Shape;544;p7"/>
            <p:cNvCxnSpPr/>
            <p:nvPr/>
          </p:nvCxnSpPr>
          <p:spPr>
            <a:xfrm>
              <a:off x="711062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45" name="Google Shape;545;p7"/>
            <p:cNvCxnSpPr/>
            <p:nvPr/>
          </p:nvCxnSpPr>
          <p:spPr>
            <a:xfrm>
              <a:off x="729867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46" name="Google Shape;546;p7"/>
            <p:cNvCxnSpPr/>
            <p:nvPr/>
          </p:nvCxnSpPr>
          <p:spPr>
            <a:xfrm>
              <a:off x="748671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47" name="Google Shape;547;p7"/>
            <p:cNvCxnSpPr/>
            <p:nvPr/>
          </p:nvCxnSpPr>
          <p:spPr>
            <a:xfrm>
              <a:off x="767476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48" name="Google Shape;548;p7"/>
            <p:cNvCxnSpPr/>
            <p:nvPr/>
          </p:nvCxnSpPr>
          <p:spPr>
            <a:xfrm>
              <a:off x="786280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49" name="Google Shape;549;p7"/>
            <p:cNvCxnSpPr/>
            <p:nvPr/>
          </p:nvCxnSpPr>
          <p:spPr>
            <a:xfrm>
              <a:off x="805085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50" name="Google Shape;550;p7"/>
            <p:cNvCxnSpPr/>
            <p:nvPr/>
          </p:nvCxnSpPr>
          <p:spPr>
            <a:xfrm>
              <a:off x="8238901" y="0"/>
              <a:ext cx="0" cy="5143500"/>
            </a:xfrm>
            <a:prstGeom prst="straightConnector1">
              <a:avLst/>
            </a:prstGeom>
            <a:noFill/>
            <a:ln w="9525" cap="flat" cmpd="sng">
              <a:solidFill>
                <a:schemeClr val="accent3"/>
              </a:solidFill>
              <a:prstDash val="solid"/>
              <a:round/>
              <a:headEnd type="none" w="med" len="med"/>
              <a:tailEnd type="none" w="med" len="med"/>
            </a:ln>
          </p:spPr>
        </p:cxnSp>
      </p:grpSp>
      <p:sp>
        <p:nvSpPr>
          <p:cNvPr id="551" name="Google Shape;551;p7"/>
          <p:cNvSpPr/>
          <p:nvPr/>
        </p:nvSpPr>
        <p:spPr>
          <a:xfrm>
            <a:off x="562600" y="535000"/>
            <a:ext cx="7713900" cy="238200"/>
          </a:xfrm>
          <a:prstGeom prst="rect">
            <a:avLst/>
          </a:prstGeom>
          <a:solidFill>
            <a:schemeClr val="accent2"/>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7"/>
          <p:cNvSpPr/>
          <p:nvPr/>
        </p:nvSpPr>
        <p:spPr>
          <a:xfrm rot="10800000">
            <a:off x="562600" y="773125"/>
            <a:ext cx="7713900" cy="3832800"/>
          </a:xfrm>
          <a:prstGeom prst="round1Rect">
            <a:avLst>
              <a:gd name="adj" fmla="val 9707"/>
            </a:avLst>
          </a:prstGeom>
          <a:solidFill>
            <a:schemeClr val="accent3"/>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7"/>
          <p:cNvSpPr txBox="1">
            <a:spLocks noGrp="1"/>
          </p:cNvSpPr>
          <p:nvPr>
            <p:ph type="title"/>
          </p:nvPr>
        </p:nvSpPr>
        <p:spPr>
          <a:xfrm>
            <a:off x="2313150" y="1571388"/>
            <a:ext cx="4517700" cy="62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4" name="Google Shape;554;p7"/>
          <p:cNvSpPr txBox="1">
            <a:spLocks noGrp="1"/>
          </p:cNvSpPr>
          <p:nvPr>
            <p:ph type="body" idx="1"/>
          </p:nvPr>
        </p:nvSpPr>
        <p:spPr>
          <a:xfrm>
            <a:off x="2313150" y="2274913"/>
            <a:ext cx="4517700" cy="13734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rgbClr val="434343"/>
              </a:buClr>
              <a:buSzPts val="1400"/>
              <a:buChar char="●"/>
              <a:defRPr sz="1600"/>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grpSp>
        <p:nvGrpSpPr>
          <p:cNvPr id="555" name="Google Shape;555;p7"/>
          <p:cNvGrpSpPr/>
          <p:nvPr/>
        </p:nvGrpSpPr>
        <p:grpSpPr>
          <a:xfrm>
            <a:off x="7620977" y="586624"/>
            <a:ext cx="543054" cy="134986"/>
            <a:chOff x="7462263" y="723984"/>
            <a:chExt cx="636044" cy="158100"/>
          </a:xfrm>
        </p:grpSpPr>
        <p:sp>
          <p:nvSpPr>
            <p:cNvPr id="556" name="Google Shape;556;p7"/>
            <p:cNvSpPr/>
            <p:nvPr/>
          </p:nvSpPr>
          <p:spPr>
            <a:xfrm>
              <a:off x="7703502" y="723984"/>
              <a:ext cx="153600" cy="158100"/>
            </a:xfrm>
            <a:prstGeom prst="rect">
              <a:avLst/>
            </a:prstGeom>
            <a:solidFill>
              <a:schemeClr val="lt1"/>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7"/>
            <p:cNvSpPr/>
            <p:nvPr/>
          </p:nvSpPr>
          <p:spPr>
            <a:xfrm>
              <a:off x="7944708" y="723984"/>
              <a:ext cx="153600" cy="158100"/>
            </a:xfrm>
            <a:prstGeom prst="rect">
              <a:avLst/>
            </a:prstGeom>
            <a:solidFill>
              <a:schemeClr val="lt1"/>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7"/>
            <p:cNvSpPr/>
            <p:nvPr/>
          </p:nvSpPr>
          <p:spPr>
            <a:xfrm>
              <a:off x="7462263" y="723984"/>
              <a:ext cx="153600" cy="158100"/>
            </a:xfrm>
            <a:prstGeom prst="rect">
              <a:avLst/>
            </a:prstGeom>
            <a:solidFill>
              <a:schemeClr val="lt1"/>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9" name="Google Shape;559;p7"/>
            <p:cNvCxnSpPr/>
            <p:nvPr/>
          </p:nvCxnSpPr>
          <p:spPr>
            <a:xfrm>
              <a:off x="7491249" y="835743"/>
              <a:ext cx="95400" cy="0"/>
            </a:xfrm>
            <a:prstGeom prst="straightConnector1">
              <a:avLst/>
            </a:prstGeom>
            <a:noFill/>
            <a:ln w="9525" cap="flat" cmpd="sng">
              <a:solidFill>
                <a:schemeClr val="dk2"/>
              </a:solidFill>
              <a:prstDash val="solid"/>
              <a:round/>
              <a:headEnd type="none" w="med" len="med"/>
              <a:tailEnd type="none" w="med" len="med"/>
            </a:ln>
          </p:spPr>
        </p:cxnSp>
        <p:sp>
          <p:nvSpPr>
            <p:cNvPr id="560" name="Google Shape;560;p7"/>
            <p:cNvSpPr/>
            <p:nvPr/>
          </p:nvSpPr>
          <p:spPr>
            <a:xfrm>
              <a:off x="7739971" y="762860"/>
              <a:ext cx="80400" cy="80400"/>
            </a:xfrm>
            <a:prstGeom prst="rect">
              <a:avLst/>
            </a:prstGeom>
            <a:solidFill>
              <a:schemeClr val="lt1"/>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 name="Google Shape;561;p7"/>
            <p:cNvGrpSpPr/>
            <p:nvPr/>
          </p:nvGrpSpPr>
          <p:grpSpPr>
            <a:xfrm>
              <a:off x="7982164" y="757305"/>
              <a:ext cx="78432" cy="78432"/>
              <a:chOff x="7398900" y="321850"/>
              <a:chExt cx="103500" cy="103500"/>
            </a:xfrm>
          </p:grpSpPr>
          <p:cxnSp>
            <p:nvCxnSpPr>
              <p:cNvPr id="562" name="Google Shape;562;p7"/>
              <p:cNvCxnSpPr/>
              <p:nvPr/>
            </p:nvCxnSpPr>
            <p:spPr>
              <a:xfrm>
                <a:off x="7398900" y="321850"/>
                <a:ext cx="103500" cy="103500"/>
              </a:xfrm>
              <a:prstGeom prst="straightConnector1">
                <a:avLst/>
              </a:prstGeom>
              <a:noFill/>
              <a:ln w="9525" cap="flat" cmpd="sng">
                <a:solidFill>
                  <a:schemeClr val="dk2"/>
                </a:solidFill>
                <a:prstDash val="solid"/>
                <a:round/>
                <a:headEnd type="none" w="med" len="med"/>
                <a:tailEnd type="none" w="med" len="med"/>
              </a:ln>
            </p:spPr>
          </p:cxnSp>
          <p:cxnSp>
            <p:nvCxnSpPr>
              <p:cNvPr id="563" name="Google Shape;563;p7"/>
              <p:cNvCxnSpPr/>
              <p:nvPr/>
            </p:nvCxnSpPr>
            <p:spPr>
              <a:xfrm flipH="1">
                <a:off x="7398900" y="321850"/>
                <a:ext cx="103500" cy="103500"/>
              </a:xfrm>
              <a:prstGeom prst="straightConnector1">
                <a:avLst/>
              </a:prstGeom>
              <a:noFill/>
              <a:ln w="9525" cap="flat" cmpd="sng">
                <a:solidFill>
                  <a:schemeClr val="dk2"/>
                </a:solidFill>
                <a:prstDash val="solid"/>
                <a:round/>
                <a:headEnd type="none" w="med" len="med"/>
                <a:tailEnd type="none"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5"/>
        <p:cNvGrpSpPr/>
        <p:nvPr/>
      </p:nvGrpSpPr>
      <p:grpSpPr>
        <a:xfrm>
          <a:off x="0" y="0"/>
          <a:ext cx="0" cy="0"/>
          <a:chOff x="0" y="0"/>
          <a:chExt cx="0" cy="0"/>
        </a:xfrm>
      </p:grpSpPr>
      <p:sp>
        <p:nvSpPr>
          <p:cNvPr id="656" name="Google Shape;656;p9"/>
          <p:cNvSpPr txBox="1">
            <a:spLocks noGrp="1"/>
          </p:cNvSpPr>
          <p:nvPr>
            <p:ph type="title"/>
          </p:nvPr>
        </p:nvSpPr>
        <p:spPr>
          <a:xfrm>
            <a:off x="720000" y="367423"/>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57" name="Google Shape;657;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8"/>
        <p:cNvGrpSpPr/>
        <p:nvPr/>
      </p:nvGrpSpPr>
      <p:grpSpPr>
        <a:xfrm>
          <a:off x="0" y="0"/>
          <a:ext cx="0" cy="0"/>
          <a:chOff x="0" y="0"/>
          <a:chExt cx="0" cy="0"/>
        </a:xfrm>
      </p:grpSpPr>
      <p:sp>
        <p:nvSpPr>
          <p:cNvPr id="659" name="Google Shape;659;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60"/>
        <p:cNvGrpSpPr/>
        <p:nvPr/>
      </p:nvGrpSpPr>
      <p:grpSpPr>
        <a:xfrm>
          <a:off x="0" y="0"/>
          <a:ext cx="0" cy="0"/>
          <a:chOff x="0" y="0"/>
          <a:chExt cx="0" cy="0"/>
        </a:xfrm>
      </p:grpSpPr>
      <p:grpSp>
        <p:nvGrpSpPr>
          <p:cNvPr id="661" name="Google Shape;661;p11"/>
          <p:cNvGrpSpPr/>
          <p:nvPr/>
        </p:nvGrpSpPr>
        <p:grpSpPr>
          <a:xfrm>
            <a:off x="0" y="0"/>
            <a:ext cx="9144000" cy="5143500"/>
            <a:chOff x="0" y="0"/>
            <a:chExt cx="9144000" cy="5143500"/>
          </a:xfrm>
        </p:grpSpPr>
        <p:grpSp>
          <p:nvGrpSpPr>
            <p:cNvPr id="662" name="Google Shape;662;p11"/>
            <p:cNvGrpSpPr/>
            <p:nvPr/>
          </p:nvGrpSpPr>
          <p:grpSpPr>
            <a:xfrm>
              <a:off x="0" y="115367"/>
              <a:ext cx="9144000" cy="4912766"/>
              <a:chOff x="-7187794" y="181100"/>
              <a:chExt cx="9144000" cy="4912766"/>
            </a:xfrm>
          </p:grpSpPr>
          <p:cxnSp>
            <p:nvCxnSpPr>
              <p:cNvPr id="663" name="Google Shape;663;p11"/>
              <p:cNvCxnSpPr/>
              <p:nvPr/>
            </p:nvCxnSpPr>
            <p:spPr>
              <a:xfrm>
                <a:off x="-7187794" y="1811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64" name="Google Shape;664;p11"/>
              <p:cNvCxnSpPr/>
              <p:nvPr/>
            </p:nvCxnSpPr>
            <p:spPr>
              <a:xfrm>
                <a:off x="-7187794" y="181868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65" name="Google Shape;665;p11"/>
              <p:cNvCxnSpPr/>
              <p:nvPr/>
            </p:nvCxnSpPr>
            <p:spPr>
              <a:xfrm>
                <a:off x="-7187794" y="363054"/>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66" name="Google Shape;666;p11"/>
              <p:cNvCxnSpPr/>
              <p:nvPr/>
            </p:nvCxnSpPr>
            <p:spPr>
              <a:xfrm>
                <a:off x="-7187794" y="54500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67" name="Google Shape;667;p11"/>
              <p:cNvCxnSpPr/>
              <p:nvPr/>
            </p:nvCxnSpPr>
            <p:spPr>
              <a:xfrm>
                <a:off x="-7187794" y="72696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68" name="Google Shape;668;p11"/>
              <p:cNvCxnSpPr/>
              <p:nvPr/>
            </p:nvCxnSpPr>
            <p:spPr>
              <a:xfrm>
                <a:off x="-7187794" y="908917"/>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69" name="Google Shape;669;p11"/>
              <p:cNvCxnSpPr/>
              <p:nvPr/>
            </p:nvCxnSpPr>
            <p:spPr>
              <a:xfrm>
                <a:off x="-7187794" y="109087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70" name="Google Shape;670;p11"/>
              <p:cNvCxnSpPr/>
              <p:nvPr/>
            </p:nvCxnSpPr>
            <p:spPr>
              <a:xfrm>
                <a:off x="-7187794" y="127282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71" name="Google Shape;671;p11"/>
              <p:cNvCxnSpPr/>
              <p:nvPr/>
            </p:nvCxnSpPr>
            <p:spPr>
              <a:xfrm>
                <a:off x="-7187794" y="145478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72" name="Google Shape;672;p11"/>
              <p:cNvCxnSpPr/>
              <p:nvPr/>
            </p:nvCxnSpPr>
            <p:spPr>
              <a:xfrm>
                <a:off x="-7187794" y="1636734"/>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73" name="Google Shape;673;p11"/>
              <p:cNvCxnSpPr/>
              <p:nvPr/>
            </p:nvCxnSpPr>
            <p:spPr>
              <a:xfrm>
                <a:off x="-7187794" y="200064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74" name="Google Shape;674;p11"/>
              <p:cNvCxnSpPr/>
              <p:nvPr/>
            </p:nvCxnSpPr>
            <p:spPr>
              <a:xfrm>
                <a:off x="-7187794" y="363823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75" name="Google Shape;675;p11"/>
              <p:cNvCxnSpPr/>
              <p:nvPr/>
            </p:nvCxnSpPr>
            <p:spPr>
              <a:xfrm>
                <a:off x="-7187794" y="2182597"/>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76" name="Google Shape;676;p11"/>
              <p:cNvCxnSpPr/>
              <p:nvPr/>
            </p:nvCxnSpPr>
            <p:spPr>
              <a:xfrm>
                <a:off x="-7187794" y="236455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77" name="Google Shape;677;p11"/>
              <p:cNvCxnSpPr/>
              <p:nvPr/>
            </p:nvCxnSpPr>
            <p:spPr>
              <a:xfrm>
                <a:off x="-7187794" y="254650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78" name="Google Shape;678;p11"/>
              <p:cNvCxnSpPr/>
              <p:nvPr/>
            </p:nvCxnSpPr>
            <p:spPr>
              <a:xfrm>
                <a:off x="-7187794" y="272846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79" name="Google Shape;679;p11"/>
              <p:cNvCxnSpPr/>
              <p:nvPr/>
            </p:nvCxnSpPr>
            <p:spPr>
              <a:xfrm>
                <a:off x="-7187794" y="291041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80" name="Google Shape;680;p11"/>
              <p:cNvCxnSpPr/>
              <p:nvPr/>
            </p:nvCxnSpPr>
            <p:spPr>
              <a:xfrm>
                <a:off x="-7187794" y="309236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81" name="Google Shape;681;p11"/>
              <p:cNvCxnSpPr/>
              <p:nvPr/>
            </p:nvCxnSpPr>
            <p:spPr>
              <a:xfrm>
                <a:off x="-7187794" y="327432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82" name="Google Shape;682;p11"/>
              <p:cNvCxnSpPr/>
              <p:nvPr/>
            </p:nvCxnSpPr>
            <p:spPr>
              <a:xfrm>
                <a:off x="-7187794" y="3456278"/>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83" name="Google Shape;683;p11"/>
              <p:cNvCxnSpPr/>
              <p:nvPr/>
            </p:nvCxnSpPr>
            <p:spPr>
              <a:xfrm>
                <a:off x="-7187794" y="382018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84" name="Google Shape;684;p11"/>
              <p:cNvCxnSpPr/>
              <p:nvPr/>
            </p:nvCxnSpPr>
            <p:spPr>
              <a:xfrm>
                <a:off x="-7187794" y="4002141"/>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85" name="Google Shape;685;p11"/>
              <p:cNvCxnSpPr/>
              <p:nvPr/>
            </p:nvCxnSpPr>
            <p:spPr>
              <a:xfrm>
                <a:off x="-7187794" y="418409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86" name="Google Shape;686;p11"/>
              <p:cNvCxnSpPr/>
              <p:nvPr/>
            </p:nvCxnSpPr>
            <p:spPr>
              <a:xfrm>
                <a:off x="-7187794" y="436604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87" name="Google Shape;687;p11"/>
              <p:cNvCxnSpPr/>
              <p:nvPr/>
            </p:nvCxnSpPr>
            <p:spPr>
              <a:xfrm>
                <a:off x="-7187794" y="454800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88" name="Google Shape;688;p11"/>
              <p:cNvCxnSpPr/>
              <p:nvPr/>
            </p:nvCxnSpPr>
            <p:spPr>
              <a:xfrm>
                <a:off x="-7187794" y="4729958"/>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89" name="Google Shape;689;p11"/>
              <p:cNvCxnSpPr/>
              <p:nvPr/>
            </p:nvCxnSpPr>
            <p:spPr>
              <a:xfrm>
                <a:off x="-7187794" y="491191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90" name="Google Shape;690;p11"/>
              <p:cNvCxnSpPr/>
              <p:nvPr/>
            </p:nvCxnSpPr>
            <p:spPr>
              <a:xfrm>
                <a:off x="-7187794" y="5093866"/>
                <a:ext cx="9144000" cy="0"/>
              </a:xfrm>
              <a:prstGeom prst="straightConnector1">
                <a:avLst/>
              </a:prstGeom>
              <a:noFill/>
              <a:ln w="9525" cap="flat" cmpd="sng">
                <a:solidFill>
                  <a:schemeClr val="accent3"/>
                </a:solidFill>
                <a:prstDash val="solid"/>
                <a:round/>
                <a:headEnd type="none" w="med" len="med"/>
                <a:tailEnd type="none" w="med" len="med"/>
              </a:ln>
            </p:spPr>
          </p:cxnSp>
        </p:grpSp>
        <p:cxnSp>
          <p:nvCxnSpPr>
            <p:cNvPr id="691" name="Google Shape;691;p11"/>
            <p:cNvCxnSpPr/>
            <p:nvPr/>
          </p:nvCxnSpPr>
          <p:spPr>
            <a:xfrm>
              <a:off x="165728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692" name="Google Shape;692;p11"/>
            <p:cNvCxnSpPr/>
            <p:nvPr/>
          </p:nvCxnSpPr>
          <p:spPr>
            <a:xfrm>
              <a:off x="184533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693" name="Google Shape;693;p11"/>
            <p:cNvCxnSpPr/>
            <p:nvPr/>
          </p:nvCxnSpPr>
          <p:spPr>
            <a:xfrm>
              <a:off x="203337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694" name="Google Shape;694;p11"/>
            <p:cNvCxnSpPr/>
            <p:nvPr/>
          </p:nvCxnSpPr>
          <p:spPr>
            <a:xfrm>
              <a:off x="222142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695" name="Google Shape;695;p11"/>
            <p:cNvCxnSpPr/>
            <p:nvPr/>
          </p:nvCxnSpPr>
          <p:spPr>
            <a:xfrm>
              <a:off x="240946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696" name="Google Shape;696;p11"/>
            <p:cNvCxnSpPr/>
            <p:nvPr/>
          </p:nvCxnSpPr>
          <p:spPr>
            <a:xfrm>
              <a:off x="259751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697" name="Google Shape;697;p11"/>
            <p:cNvCxnSpPr/>
            <p:nvPr/>
          </p:nvCxnSpPr>
          <p:spPr>
            <a:xfrm>
              <a:off x="278556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698" name="Google Shape;698;p11"/>
            <p:cNvCxnSpPr/>
            <p:nvPr/>
          </p:nvCxnSpPr>
          <p:spPr>
            <a:xfrm>
              <a:off x="15291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699" name="Google Shape;699;p11"/>
            <p:cNvCxnSpPr/>
            <p:nvPr/>
          </p:nvCxnSpPr>
          <p:spPr>
            <a:xfrm>
              <a:off x="34096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00" name="Google Shape;700;p11"/>
            <p:cNvCxnSpPr/>
            <p:nvPr/>
          </p:nvCxnSpPr>
          <p:spPr>
            <a:xfrm>
              <a:off x="52900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01" name="Google Shape;701;p11"/>
            <p:cNvCxnSpPr/>
            <p:nvPr/>
          </p:nvCxnSpPr>
          <p:spPr>
            <a:xfrm>
              <a:off x="71705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02" name="Google Shape;702;p11"/>
            <p:cNvCxnSpPr/>
            <p:nvPr/>
          </p:nvCxnSpPr>
          <p:spPr>
            <a:xfrm>
              <a:off x="90509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03" name="Google Shape;703;p11"/>
            <p:cNvCxnSpPr/>
            <p:nvPr/>
          </p:nvCxnSpPr>
          <p:spPr>
            <a:xfrm>
              <a:off x="109314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04" name="Google Shape;704;p11"/>
            <p:cNvCxnSpPr/>
            <p:nvPr/>
          </p:nvCxnSpPr>
          <p:spPr>
            <a:xfrm>
              <a:off x="128119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05" name="Google Shape;705;p11"/>
            <p:cNvCxnSpPr/>
            <p:nvPr/>
          </p:nvCxnSpPr>
          <p:spPr>
            <a:xfrm>
              <a:off x="146923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06" name="Google Shape;706;p11"/>
            <p:cNvCxnSpPr/>
            <p:nvPr/>
          </p:nvCxnSpPr>
          <p:spPr>
            <a:xfrm>
              <a:off x="297360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07" name="Google Shape;707;p11"/>
            <p:cNvCxnSpPr/>
            <p:nvPr/>
          </p:nvCxnSpPr>
          <p:spPr>
            <a:xfrm>
              <a:off x="504211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08" name="Google Shape;708;p11"/>
            <p:cNvCxnSpPr/>
            <p:nvPr/>
          </p:nvCxnSpPr>
          <p:spPr>
            <a:xfrm>
              <a:off x="523016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09" name="Google Shape;709;p11"/>
            <p:cNvCxnSpPr/>
            <p:nvPr/>
          </p:nvCxnSpPr>
          <p:spPr>
            <a:xfrm>
              <a:off x="541820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10" name="Google Shape;710;p11"/>
            <p:cNvCxnSpPr/>
            <p:nvPr/>
          </p:nvCxnSpPr>
          <p:spPr>
            <a:xfrm>
              <a:off x="560625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11" name="Google Shape;711;p11"/>
            <p:cNvCxnSpPr/>
            <p:nvPr/>
          </p:nvCxnSpPr>
          <p:spPr>
            <a:xfrm>
              <a:off x="579430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12" name="Google Shape;712;p11"/>
            <p:cNvCxnSpPr/>
            <p:nvPr/>
          </p:nvCxnSpPr>
          <p:spPr>
            <a:xfrm>
              <a:off x="598234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13" name="Google Shape;713;p11"/>
            <p:cNvCxnSpPr/>
            <p:nvPr/>
          </p:nvCxnSpPr>
          <p:spPr>
            <a:xfrm>
              <a:off x="617039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14" name="Google Shape;714;p11"/>
            <p:cNvCxnSpPr/>
            <p:nvPr/>
          </p:nvCxnSpPr>
          <p:spPr>
            <a:xfrm>
              <a:off x="316165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15" name="Google Shape;715;p11"/>
            <p:cNvCxnSpPr/>
            <p:nvPr/>
          </p:nvCxnSpPr>
          <p:spPr>
            <a:xfrm>
              <a:off x="334970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16" name="Google Shape;716;p11"/>
            <p:cNvCxnSpPr/>
            <p:nvPr/>
          </p:nvCxnSpPr>
          <p:spPr>
            <a:xfrm>
              <a:off x="353774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17" name="Google Shape;717;p11"/>
            <p:cNvCxnSpPr/>
            <p:nvPr/>
          </p:nvCxnSpPr>
          <p:spPr>
            <a:xfrm>
              <a:off x="372579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18" name="Google Shape;718;p11"/>
            <p:cNvCxnSpPr/>
            <p:nvPr/>
          </p:nvCxnSpPr>
          <p:spPr>
            <a:xfrm>
              <a:off x="391383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19" name="Google Shape;719;p11"/>
            <p:cNvCxnSpPr/>
            <p:nvPr/>
          </p:nvCxnSpPr>
          <p:spPr>
            <a:xfrm>
              <a:off x="410188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20" name="Google Shape;720;p11"/>
            <p:cNvCxnSpPr/>
            <p:nvPr/>
          </p:nvCxnSpPr>
          <p:spPr>
            <a:xfrm>
              <a:off x="428993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21" name="Google Shape;721;p11"/>
            <p:cNvCxnSpPr/>
            <p:nvPr/>
          </p:nvCxnSpPr>
          <p:spPr>
            <a:xfrm>
              <a:off x="447797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22" name="Google Shape;722;p11"/>
            <p:cNvCxnSpPr/>
            <p:nvPr/>
          </p:nvCxnSpPr>
          <p:spPr>
            <a:xfrm>
              <a:off x="466602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23" name="Google Shape;723;p11"/>
            <p:cNvCxnSpPr/>
            <p:nvPr/>
          </p:nvCxnSpPr>
          <p:spPr>
            <a:xfrm>
              <a:off x="485406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24" name="Google Shape;724;p11"/>
            <p:cNvCxnSpPr/>
            <p:nvPr/>
          </p:nvCxnSpPr>
          <p:spPr>
            <a:xfrm>
              <a:off x="635843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25" name="Google Shape;725;p11"/>
            <p:cNvCxnSpPr/>
            <p:nvPr/>
          </p:nvCxnSpPr>
          <p:spPr>
            <a:xfrm>
              <a:off x="842694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26" name="Google Shape;726;p11"/>
            <p:cNvCxnSpPr/>
            <p:nvPr/>
          </p:nvCxnSpPr>
          <p:spPr>
            <a:xfrm>
              <a:off x="861499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27" name="Google Shape;727;p11"/>
            <p:cNvCxnSpPr/>
            <p:nvPr/>
          </p:nvCxnSpPr>
          <p:spPr>
            <a:xfrm>
              <a:off x="880304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28" name="Google Shape;728;p11"/>
            <p:cNvCxnSpPr/>
            <p:nvPr/>
          </p:nvCxnSpPr>
          <p:spPr>
            <a:xfrm>
              <a:off x="899108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29" name="Google Shape;729;p11"/>
            <p:cNvCxnSpPr/>
            <p:nvPr/>
          </p:nvCxnSpPr>
          <p:spPr>
            <a:xfrm>
              <a:off x="654648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30" name="Google Shape;730;p11"/>
            <p:cNvCxnSpPr/>
            <p:nvPr/>
          </p:nvCxnSpPr>
          <p:spPr>
            <a:xfrm>
              <a:off x="673453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31" name="Google Shape;731;p11"/>
            <p:cNvCxnSpPr/>
            <p:nvPr/>
          </p:nvCxnSpPr>
          <p:spPr>
            <a:xfrm>
              <a:off x="692257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32" name="Google Shape;732;p11"/>
            <p:cNvCxnSpPr/>
            <p:nvPr/>
          </p:nvCxnSpPr>
          <p:spPr>
            <a:xfrm>
              <a:off x="711062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33" name="Google Shape;733;p11"/>
            <p:cNvCxnSpPr/>
            <p:nvPr/>
          </p:nvCxnSpPr>
          <p:spPr>
            <a:xfrm>
              <a:off x="729867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34" name="Google Shape;734;p11"/>
            <p:cNvCxnSpPr/>
            <p:nvPr/>
          </p:nvCxnSpPr>
          <p:spPr>
            <a:xfrm>
              <a:off x="748671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35" name="Google Shape;735;p11"/>
            <p:cNvCxnSpPr/>
            <p:nvPr/>
          </p:nvCxnSpPr>
          <p:spPr>
            <a:xfrm>
              <a:off x="767476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36" name="Google Shape;736;p11"/>
            <p:cNvCxnSpPr/>
            <p:nvPr/>
          </p:nvCxnSpPr>
          <p:spPr>
            <a:xfrm>
              <a:off x="786280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37" name="Google Shape;737;p11"/>
            <p:cNvCxnSpPr/>
            <p:nvPr/>
          </p:nvCxnSpPr>
          <p:spPr>
            <a:xfrm>
              <a:off x="805085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38" name="Google Shape;738;p11"/>
            <p:cNvCxnSpPr/>
            <p:nvPr/>
          </p:nvCxnSpPr>
          <p:spPr>
            <a:xfrm>
              <a:off x="8238901" y="0"/>
              <a:ext cx="0" cy="5143500"/>
            </a:xfrm>
            <a:prstGeom prst="straightConnector1">
              <a:avLst/>
            </a:prstGeom>
            <a:noFill/>
            <a:ln w="9525" cap="flat" cmpd="sng">
              <a:solidFill>
                <a:schemeClr val="accent3"/>
              </a:solidFill>
              <a:prstDash val="solid"/>
              <a:round/>
              <a:headEnd type="none" w="med" len="med"/>
              <a:tailEnd type="none" w="med" len="med"/>
            </a:ln>
          </p:spPr>
        </p:cxnSp>
      </p:grpSp>
      <p:sp>
        <p:nvSpPr>
          <p:cNvPr id="739" name="Google Shape;739;p11"/>
          <p:cNvSpPr/>
          <p:nvPr/>
        </p:nvSpPr>
        <p:spPr>
          <a:xfrm>
            <a:off x="562600" y="535000"/>
            <a:ext cx="7713900" cy="238200"/>
          </a:xfrm>
          <a:prstGeom prst="rect">
            <a:avLst/>
          </a:prstGeom>
          <a:solidFill>
            <a:schemeClr val="accent2"/>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1"/>
          <p:cNvSpPr/>
          <p:nvPr/>
        </p:nvSpPr>
        <p:spPr>
          <a:xfrm rot="10800000">
            <a:off x="562600" y="773125"/>
            <a:ext cx="7713900" cy="3832800"/>
          </a:xfrm>
          <a:prstGeom prst="round1Rect">
            <a:avLst>
              <a:gd name="adj" fmla="val 9707"/>
            </a:avLst>
          </a:prstGeom>
          <a:solidFill>
            <a:schemeClr val="accent3"/>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1" name="Google Shape;741;p11"/>
          <p:cNvGrpSpPr/>
          <p:nvPr/>
        </p:nvGrpSpPr>
        <p:grpSpPr>
          <a:xfrm>
            <a:off x="7620977" y="586624"/>
            <a:ext cx="543054" cy="134986"/>
            <a:chOff x="7462263" y="723984"/>
            <a:chExt cx="636044" cy="158100"/>
          </a:xfrm>
        </p:grpSpPr>
        <p:sp>
          <p:nvSpPr>
            <p:cNvPr id="742" name="Google Shape;742;p11"/>
            <p:cNvSpPr/>
            <p:nvPr/>
          </p:nvSpPr>
          <p:spPr>
            <a:xfrm>
              <a:off x="7703502" y="723984"/>
              <a:ext cx="153600" cy="158100"/>
            </a:xfrm>
            <a:prstGeom prst="rect">
              <a:avLst/>
            </a:prstGeom>
            <a:solidFill>
              <a:schemeClr val="lt1"/>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1"/>
            <p:cNvSpPr/>
            <p:nvPr/>
          </p:nvSpPr>
          <p:spPr>
            <a:xfrm>
              <a:off x="7944708" y="723984"/>
              <a:ext cx="153600" cy="158100"/>
            </a:xfrm>
            <a:prstGeom prst="rect">
              <a:avLst/>
            </a:prstGeom>
            <a:solidFill>
              <a:schemeClr val="lt1"/>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1"/>
            <p:cNvSpPr/>
            <p:nvPr/>
          </p:nvSpPr>
          <p:spPr>
            <a:xfrm>
              <a:off x="7462263" y="723984"/>
              <a:ext cx="153600" cy="158100"/>
            </a:xfrm>
            <a:prstGeom prst="rect">
              <a:avLst/>
            </a:prstGeom>
            <a:solidFill>
              <a:schemeClr val="lt1"/>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5" name="Google Shape;745;p11"/>
            <p:cNvCxnSpPr/>
            <p:nvPr/>
          </p:nvCxnSpPr>
          <p:spPr>
            <a:xfrm>
              <a:off x="7491249" y="835743"/>
              <a:ext cx="95400" cy="0"/>
            </a:xfrm>
            <a:prstGeom prst="straightConnector1">
              <a:avLst/>
            </a:prstGeom>
            <a:noFill/>
            <a:ln w="9525" cap="flat" cmpd="sng">
              <a:solidFill>
                <a:schemeClr val="dk2"/>
              </a:solidFill>
              <a:prstDash val="solid"/>
              <a:round/>
              <a:headEnd type="none" w="med" len="med"/>
              <a:tailEnd type="none" w="med" len="med"/>
            </a:ln>
          </p:spPr>
        </p:cxnSp>
        <p:sp>
          <p:nvSpPr>
            <p:cNvPr id="746" name="Google Shape;746;p11"/>
            <p:cNvSpPr/>
            <p:nvPr/>
          </p:nvSpPr>
          <p:spPr>
            <a:xfrm>
              <a:off x="7739971" y="762860"/>
              <a:ext cx="80400" cy="80400"/>
            </a:xfrm>
            <a:prstGeom prst="rect">
              <a:avLst/>
            </a:prstGeom>
            <a:solidFill>
              <a:schemeClr val="lt1"/>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7" name="Google Shape;747;p11"/>
            <p:cNvGrpSpPr/>
            <p:nvPr/>
          </p:nvGrpSpPr>
          <p:grpSpPr>
            <a:xfrm>
              <a:off x="7982164" y="757305"/>
              <a:ext cx="78432" cy="78432"/>
              <a:chOff x="7398900" y="321850"/>
              <a:chExt cx="103500" cy="103500"/>
            </a:xfrm>
          </p:grpSpPr>
          <p:cxnSp>
            <p:nvCxnSpPr>
              <p:cNvPr id="748" name="Google Shape;748;p11"/>
              <p:cNvCxnSpPr/>
              <p:nvPr/>
            </p:nvCxnSpPr>
            <p:spPr>
              <a:xfrm>
                <a:off x="7398900" y="321850"/>
                <a:ext cx="103500" cy="103500"/>
              </a:xfrm>
              <a:prstGeom prst="straightConnector1">
                <a:avLst/>
              </a:prstGeom>
              <a:noFill/>
              <a:ln w="9525" cap="flat" cmpd="sng">
                <a:solidFill>
                  <a:schemeClr val="dk2"/>
                </a:solidFill>
                <a:prstDash val="solid"/>
                <a:round/>
                <a:headEnd type="none" w="med" len="med"/>
                <a:tailEnd type="none" w="med" len="med"/>
              </a:ln>
            </p:spPr>
          </p:cxnSp>
          <p:cxnSp>
            <p:nvCxnSpPr>
              <p:cNvPr id="749" name="Google Shape;749;p11"/>
              <p:cNvCxnSpPr/>
              <p:nvPr/>
            </p:nvCxnSpPr>
            <p:spPr>
              <a:xfrm flipH="1">
                <a:off x="7398900" y="321850"/>
                <a:ext cx="103500" cy="103500"/>
              </a:xfrm>
              <a:prstGeom prst="straightConnector1">
                <a:avLst/>
              </a:prstGeom>
              <a:noFill/>
              <a:ln w="9525" cap="flat" cmpd="sng">
                <a:solidFill>
                  <a:schemeClr val="dk2"/>
                </a:solidFill>
                <a:prstDash val="solid"/>
                <a:round/>
                <a:headEnd type="none" w="med" len="med"/>
                <a:tailEnd type="none" w="med" len="med"/>
              </a:ln>
            </p:spPr>
          </p:cxnSp>
        </p:grpSp>
      </p:grpSp>
      <p:sp>
        <p:nvSpPr>
          <p:cNvPr id="750" name="Google Shape;750;p11"/>
          <p:cNvSpPr txBox="1">
            <a:spLocks noGrp="1"/>
          </p:cNvSpPr>
          <p:nvPr>
            <p:ph type="title" hasCustomPrompt="1"/>
          </p:nvPr>
        </p:nvSpPr>
        <p:spPr>
          <a:xfrm>
            <a:off x="1284000" y="1767213"/>
            <a:ext cx="6576000" cy="96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10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51" name="Google Shape;751;p11"/>
          <p:cNvSpPr txBox="1">
            <a:spLocks noGrp="1"/>
          </p:cNvSpPr>
          <p:nvPr>
            <p:ph type="subTitle" idx="1"/>
          </p:nvPr>
        </p:nvSpPr>
        <p:spPr>
          <a:xfrm>
            <a:off x="2071050" y="3199588"/>
            <a:ext cx="5001900" cy="3291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75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753"/>
        <p:cNvGrpSpPr/>
        <p:nvPr/>
      </p:nvGrpSpPr>
      <p:grpSpPr>
        <a:xfrm>
          <a:off x="0" y="0"/>
          <a:ext cx="0" cy="0"/>
          <a:chOff x="0" y="0"/>
          <a:chExt cx="0" cy="0"/>
        </a:xfrm>
      </p:grpSpPr>
      <p:grpSp>
        <p:nvGrpSpPr>
          <p:cNvPr id="754" name="Google Shape;754;p13"/>
          <p:cNvGrpSpPr/>
          <p:nvPr/>
        </p:nvGrpSpPr>
        <p:grpSpPr>
          <a:xfrm>
            <a:off x="0" y="0"/>
            <a:ext cx="9144000" cy="5143500"/>
            <a:chOff x="0" y="0"/>
            <a:chExt cx="9144000" cy="5143500"/>
          </a:xfrm>
        </p:grpSpPr>
        <p:grpSp>
          <p:nvGrpSpPr>
            <p:cNvPr id="755" name="Google Shape;755;p13"/>
            <p:cNvGrpSpPr/>
            <p:nvPr/>
          </p:nvGrpSpPr>
          <p:grpSpPr>
            <a:xfrm>
              <a:off x="0" y="115367"/>
              <a:ext cx="9144000" cy="4912766"/>
              <a:chOff x="-7187794" y="181100"/>
              <a:chExt cx="9144000" cy="4912766"/>
            </a:xfrm>
          </p:grpSpPr>
          <p:cxnSp>
            <p:nvCxnSpPr>
              <p:cNvPr id="756" name="Google Shape;756;p13"/>
              <p:cNvCxnSpPr/>
              <p:nvPr/>
            </p:nvCxnSpPr>
            <p:spPr>
              <a:xfrm>
                <a:off x="-7187794" y="1811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57" name="Google Shape;757;p13"/>
              <p:cNvCxnSpPr/>
              <p:nvPr/>
            </p:nvCxnSpPr>
            <p:spPr>
              <a:xfrm>
                <a:off x="-7187794" y="181868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58" name="Google Shape;758;p13"/>
              <p:cNvCxnSpPr/>
              <p:nvPr/>
            </p:nvCxnSpPr>
            <p:spPr>
              <a:xfrm>
                <a:off x="-7187794" y="363054"/>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59" name="Google Shape;759;p13"/>
              <p:cNvCxnSpPr/>
              <p:nvPr/>
            </p:nvCxnSpPr>
            <p:spPr>
              <a:xfrm>
                <a:off x="-7187794" y="54500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60" name="Google Shape;760;p13"/>
              <p:cNvCxnSpPr/>
              <p:nvPr/>
            </p:nvCxnSpPr>
            <p:spPr>
              <a:xfrm>
                <a:off x="-7187794" y="72696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61" name="Google Shape;761;p13"/>
              <p:cNvCxnSpPr/>
              <p:nvPr/>
            </p:nvCxnSpPr>
            <p:spPr>
              <a:xfrm>
                <a:off x="-7187794" y="908917"/>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62" name="Google Shape;762;p13"/>
              <p:cNvCxnSpPr/>
              <p:nvPr/>
            </p:nvCxnSpPr>
            <p:spPr>
              <a:xfrm>
                <a:off x="-7187794" y="109087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63" name="Google Shape;763;p13"/>
              <p:cNvCxnSpPr/>
              <p:nvPr/>
            </p:nvCxnSpPr>
            <p:spPr>
              <a:xfrm>
                <a:off x="-7187794" y="127282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64" name="Google Shape;764;p13"/>
              <p:cNvCxnSpPr/>
              <p:nvPr/>
            </p:nvCxnSpPr>
            <p:spPr>
              <a:xfrm>
                <a:off x="-7187794" y="145478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65" name="Google Shape;765;p13"/>
              <p:cNvCxnSpPr/>
              <p:nvPr/>
            </p:nvCxnSpPr>
            <p:spPr>
              <a:xfrm>
                <a:off x="-7187794" y="1636734"/>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66" name="Google Shape;766;p13"/>
              <p:cNvCxnSpPr/>
              <p:nvPr/>
            </p:nvCxnSpPr>
            <p:spPr>
              <a:xfrm>
                <a:off x="-7187794" y="200064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67" name="Google Shape;767;p13"/>
              <p:cNvCxnSpPr/>
              <p:nvPr/>
            </p:nvCxnSpPr>
            <p:spPr>
              <a:xfrm>
                <a:off x="-7187794" y="363823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68" name="Google Shape;768;p13"/>
              <p:cNvCxnSpPr/>
              <p:nvPr/>
            </p:nvCxnSpPr>
            <p:spPr>
              <a:xfrm>
                <a:off x="-7187794" y="2182597"/>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69" name="Google Shape;769;p13"/>
              <p:cNvCxnSpPr/>
              <p:nvPr/>
            </p:nvCxnSpPr>
            <p:spPr>
              <a:xfrm>
                <a:off x="-7187794" y="236455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70" name="Google Shape;770;p13"/>
              <p:cNvCxnSpPr/>
              <p:nvPr/>
            </p:nvCxnSpPr>
            <p:spPr>
              <a:xfrm>
                <a:off x="-7187794" y="254650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71" name="Google Shape;771;p13"/>
              <p:cNvCxnSpPr/>
              <p:nvPr/>
            </p:nvCxnSpPr>
            <p:spPr>
              <a:xfrm>
                <a:off x="-7187794" y="272846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72" name="Google Shape;772;p13"/>
              <p:cNvCxnSpPr/>
              <p:nvPr/>
            </p:nvCxnSpPr>
            <p:spPr>
              <a:xfrm>
                <a:off x="-7187794" y="291041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73" name="Google Shape;773;p13"/>
              <p:cNvCxnSpPr/>
              <p:nvPr/>
            </p:nvCxnSpPr>
            <p:spPr>
              <a:xfrm>
                <a:off x="-7187794" y="309236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74" name="Google Shape;774;p13"/>
              <p:cNvCxnSpPr/>
              <p:nvPr/>
            </p:nvCxnSpPr>
            <p:spPr>
              <a:xfrm>
                <a:off x="-7187794" y="327432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75" name="Google Shape;775;p13"/>
              <p:cNvCxnSpPr/>
              <p:nvPr/>
            </p:nvCxnSpPr>
            <p:spPr>
              <a:xfrm>
                <a:off x="-7187794" y="3456278"/>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76" name="Google Shape;776;p13"/>
              <p:cNvCxnSpPr/>
              <p:nvPr/>
            </p:nvCxnSpPr>
            <p:spPr>
              <a:xfrm>
                <a:off x="-7187794" y="382018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77" name="Google Shape;777;p13"/>
              <p:cNvCxnSpPr/>
              <p:nvPr/>
            </p:nvCxnSpPr>
            <p:spPr>
              <a:xfrm>
                <a:off x="-7187794" y="4002141"/>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78" name="Google Shape;778;p13"/>
              <p:cNvCxnSpPr/>
              <p:nvPr/>
            </p:nvCxnSpPr>
            <p:spPr>
              <a:xfrm>
                <a:off x="-7187794" y="418409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79" name="Google Shape;779;p13"/>
              <p:cNvCxnSpPr/>
              <p:nvPr/>
            </p:nvCxnSpPr>
            <p:spPr>
              <a:xfrm>
                <a:off x="-7187794" y="436604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80" name="Google Shape;780;p13"/>
              <p:cNvCxnSpPr/>
              <p:nvPr/>
            </p:nvCxnSpPr>
            <p:spPr>
              <a:xfrm>
                <a:off x="-7187794" y="454800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81" name="Google Shape;781;p13"/>
              <p:cNvCxnSpPr/>
              <p:nvPr/>
            </p:nvCxnSpPr>
            <p:spPr>
              <a:xfrm>
                <a:off x="-7187794" y="4729958"/>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82" name="Google Shape;782;p13"/>
              <p:cNvCxnSpPr/>
              <p:nvPr/>
            </p:nvCxnSpPr>
            <p:spPr>
              <a:xfrm>
                <a:off x="-7187794" y="491191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83" name="Google Shape;783;p13"/>
              <p:cNvCxnSpPr/>
              <p:nvPr/>
            </p:nvCxnSpPr>
            <p:spPr>
              <a:xfrm>
                <a:off x="-7187794" y="5093866"/>
                <a:ext cx="9144000" cy="0"/>
              </a:xfrm>
              <a:prstGeom prst="straightConnector1">
                <a:avLst/>
              </a:prstGeom>
              <a:noFill/>
              <a:ln w="9525" cap="flat" cmpd="sng">
                <a:solidFill>
                  <a:schemeClr val="accent3"/>
                </a:solidFill>
                <a:prstDash val="solid"/>
                <a:round/>
                <a:headEnd type="none" w="med" len="med"/>
                <a:tailEnd type="none" w="med" len="med"/>
              </a:ln>
            </p:spPr>
          </p:cxnSp>
        </p:grpSp>
        <p:cxnSp>
          <p:nvCxnSpPr>
            <p:cNvPr id="784" name="Google Shape;784;p13"/>
            <p:cNvCxnSpPr/>
            <p:nvPr/>
          </p:nvCxnSpPr>
          <p:spPr>
            <a:xfrm>
              <a:off x="165728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85" name="Google Shape;785;p13"/>
            <p:cNvCxnSpPr/>
            <p:nvPr/>
          </p:nvCxnSpPr>
          <p:spPr>
            <a:xfrm>
              <a:off x="184533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86" name="Google Shape;786;p13"/>
            <p:cNvCxnSpPr/>
            <p:nvPr/>
          </p:nvCxnSpPr>
          <p:spPr>
            <a:xfrm>
              <a:off x="203337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87" name="Google Shape;787;p13"/>
            <p:cNvCxnSpPr/>
            <p:nvPr/>
          </p:nvCxnSpPr>
          <p:spPr>
            <a:xfrm>
              <a:off x="222142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88" name="Google Shape;788;p13"/>
            <p:cNvCxnSpPr/>
            <p:nvPr/>
          </p:nvCxnSpPr>
          <p:spPr>
            <a:xfrm>
              <a:off x="240946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89" name="Google Shape;789;p13"/>
            <p:cNvCxnSpPr/>
            <p:nvPr/>
          </p:nvCxnSpPr>
          <p:spPr>
            <a:xfrm>
              <a:off x="259751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90" name="Google Shape;790;p13"/>
            <p:cNvCxnSpPr/>
            <p:nvPr/>
          </p:nvCxnSpPr>
          <p:spPr>
            <a:xfrm>
              <a:off x="278556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91" name="Google Shape;791;p13"/>
            <p:cNvCxnSpPr/>
            <p:nvPr/>
          </p:nvCxnSpPr>
          <p:spPr>
            <a:xfrm>
              <a:off x="15291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92" name="Google Shape;792;p13"/>
            <p:cNvCxnSpPr/>
            <p:nvPr/>
          </p:nvCxnSpPr>
          <p:spPr>
            <a:xfrm>
              <a:off x="34096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93" name="Google Shape;793;p13"/>
            <p:cNvCxnSpPr/>
            <p:nvPr/>
          </p:nvCxnSpPr>
          <p:spPr>
            <a:xfrm>
              <a:off x="52900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94" name="Google Shape;794;p13"/>
            <p:cNvCxnSpPr/>
            <p:nvPr/>
          </p:nvCxnSpPr>
          <p:spPr>
            <a:xfrm>
              <a:off x="71705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95" name="Google Shape;795;p13"/>
            <p:cNvCxnSpPr/>
            <p:nvPr/>
          </p:nvCxnSpPr>
          <p:spPr>
            <a:xfrm>
              <a:off x="90509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96" name="Google Shape;796;p13"/>
            <p:cNvCxnSpPr/>
            <p:nvPr/>
          </p:nvCxnSpPr>
          <p:spPr>
            <a:xfrm>
              <a:off x="109314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97" name="Google Shape;797;p13"/>
            <p:cNvCxnSpPr/>
            <p:nvPr/>
          </p:nvCxnSpPr>
          <p:spPr>
            <a:xfrm>
              <a:off x="128119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98" name="Google Shape;798;p13"/>
            <p:cNvCxnSpPr/>
            <p:nvPr/>
          </p:nvCxnSpPr>
          <p:spPr>
            <a:xfrm>
              <a:off x="146923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99" name="Google Shape;799;p13"/>
            <p:cNvCxnSpPr/>
            <p:nvPr/>
          </p:nvCxnSpPr>
          <p:spPr>
            <a:xfrm>
              <a:off x="297360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00" name="Google Shape;800;p13"/>
            <p:cNvCxnSpPr/>
            <p:nvPr/>
          </p:nvCxnSpPr>
          <p:spPr>
            <a:xfrm>
              <a:off x="504211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01" name="Google Shape;801;p13"/>
            <p:cNvCxnSpPr/>
            <p:nvPr/>
          </p:nvCxnSpPr>
          <p:spPr>
            <a:xfrm>
              <a:off x="523016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02" name="Google Shape;802;p13"/>
            <p:cNvCxnSpPr/>
            <p:nvPr/>
          </p:nvCxnSpPr>
          <p:spPr>
            <a:xfrm>
              <a:off x="541820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03" name="Google Shape;803;p13"/>
            <p:cNvCxnSpPr/>
            <p:nvPr/>
          </p:nvCxnSpPr>
          <p:spPr>
            <a:xfrm>
              <a:off x="560625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04" name="Google Shape;804;p13"/>
            <p:cNvCxnSpPr/>
            <p:nvPr/>
          </p:nvCxnSpPr>
          <p:spPr>
            <a:xfrm>
              <a:off x="579430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05" name="Google Shape;805;p13"/>
            <p:cNvCxnSpPr/>
            <p:nvPr/>
          </p:nvCxnSpPr>
          <p:spPr>
            <a:xfrm>
              <a:off x="598234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06" name="Google Shape;806;p13"/>
            <p:cNvCxnSpPr/>
            <p:nvPr/>
          </p:nvCxnSpPr>
          <p:spPr>
            <a:xfrm>
              <a:off x="617039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07" name="Google Shape;807;p13"/>
            <p:cNvCxnSpPr/>
            <p:nvPr/>
          </p:nvCxnSpPr>
          <p:spPr>
            <a:xfrm>
              <a:off x="316165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08" name="Google Shape;808;p13"/>
            <p:cNvCxnSpPr/>
            <p:nvPr/>
          </p:nvCxnSpPr>
          <p:spPr>
            <a:xfrm>
              <a:off x="334970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09" name="Google Shape;809;p13"/>
            <p:cNvCxnSpPr/>
            <p:nvPr/>
          </p:nvCxnSpPr>
          <p:spPr>
            <a:xfrm>
              <a:off x="353774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10" name="Google Shape;810;p13"/>
            <p:cNvCxnSpPr/>
            <p:nvPr/>
          </p:nvCxnSpPr>
          <p:spPr>
            <a:xfrm>
              <a:off x="372579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11" name="Google Shape;811;p13"/>
            <p:cNvCxnSpPr/>
            <p:nvPr/>
          </p:nvCxnSpPr>
          <p:spPr>
            <a:xfrm>
              <a:off x="391383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12" name="Google Shape;812;p13"/>
            <p:cNvCxnSpPr/>
            <p:nvPr/>
          </p:nvCxnSpPr>
          <p:spPr>
            <a:xfrm>
              <a:off x="410188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13" name="Google Shape;813;p13"/>
            <p:cNvCxnSpPr/>
            <p:nvPr/>
          </p:nvCxnSpPr>
          <p:spPr>
            <a:xfrm>
              <a:off x="428993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14" name="Google Shape;814;p13"/>
            <p:cNvCxnSpPr/>
            <p:nvPr/>
          </p:nvCxnSpPr>
          <p:spPr>
            <a:xfrm>
              <a:off x="447797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15" name="Google Shape;815;p13"/>
            <p:cNvCxnSpPr/>
            <p:nvPr/>
          </p:nvCxnSpPr>
          <p:spPr>
            <a:xfrm>
              <a:off x="466602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16" name="Google Shape;816;p13"/>
            <p:cNvCxnSpPr/>
            <p:nvPr/>
          </p:nvCxnSpPr>
          <p:spPr>
            <a:xfrm>
              <a:off x="485406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17" name="Google Shape;817;p13"/>
            <p:cNvCxnSpPr/>
            <p:nvPr/>
          </p:nvCxnSpPr>
          <p:spPr>
            <a:xfrm>
              <a:off x="635843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18" name="Google Shape;818;p13"/>
            <p:cNvCxnSpPr/>
            <p:nvPr/>
          </p:nvCxnSpPr>
          <p:spPr>
            <a:xfrm>
              <a:off x="842694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19" name="Google Shape;819;p13"/>
            <p:cNvCxnSpPr/>
            <p:nvPr/>
          </p:nvCxnSpPr>
          <p:spPr>
            <a:xfrm>
              <a:off x="861499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20" name="Google Shape;820;p13"/>
            <p:cNvCxnSpPr/>
            <p:nvPr/>
          </p:nvCxnSpPr>
          <p:spPr>
            <a:xfrm>
              <a:off x="880304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21" name="Google Shape;821;p13"/>
            <p:cNvCxnSpPr/>
            <p:nvPr/>
          </p:nvCxnSpPr>
          <p:spPr>
            <a:xfrm>
              <a:off x="899108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22" name="Google Shape;822;p13"/>
            <p:cNvCxnSpPr/>
            <p:nvPr/>
          </p:nvCxnSpPr>
          <p:spPr>
            <a:xfrm>
              <a:off x="654648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23" name="Google Shape;823;p13"/>
            <p:cNvCxnSpPr/>
            <p:nvPr/>
          </p:nvCxnSpPr>
          <p:spPr>
            <a:xfrm>
              <a:off x="673453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24" name="Google Shape;824;p13"/>
            <p:cNvCxnSpPr/>
            <p:nvPr/>
          </p:nvCxnSpPr>
          <p:spPr>
            <a:xfrm>
              <a:off x="692257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25" name="Google Shape;825;p13"/>
            <p:cNvCxnSpPr/>
            <p:nvPr/>
          </p:nvCxnSpPr>
          <p:spPr>
            <a:xfrm>
              <a:off x="711062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26" name="Google Shape;826;p13"/>
            <p:cNvCxnSpPr/>
            <p:nvPr/>
          </p:nvCxnSpPr>
          <p:spPr>
            <a:xfrm>
              <a:off x="729867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27" name="Google Shape;827;p13"/>
            <p:cNvCxnSpPr/>
            <p:nvPr/>
          </p:nvCxnSpPr>
          <p:spPr>
            <a:xfrm>
              <a:off x="748671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28" name="Google Shape;828;p13"/>
            <p:cNvCxnSpPr/>
            <p:nvPr/>
          </p:nvCxnSpPr>
          <p:spPr>
            <a:xfrm>
              <a:off x="767476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29" name="Google Shape;829;p13"/>
            <p:cNvCxnSpPr/>
            <p:nvPr/>
          </p:nvCxnSpPr>
          <p:spPr>
            <a:xfrm>
              <a:off x="786280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30" name="Google Shape;830;p13"/>
            <p:cNvCxnSpPr/>
            <p:nvPr/>
          </p:nvCxnSpPr>
          <p:spPr>
            <a:xfrm>
              <a:off x="805085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31" name="Google Shape;831;p13"/>
            <p:cNvCxnSpPr/>
            <p:nvPr/>
          </p:nvCxnSpPr>
          <p:spPr>
            <a:xfrm>
              <a:off x="8238901" y="0"/>
              <a:ext cx="0" cy="5143500"/>
            </a:xfrm>
            <a:prstGeom prst="straightConnector1">
              <a:avLst/>
            </a:prstGeom>
            <a:noFill/>
            <a:ln w="9525" cap="flat" cmpd="sng">
              <a:solidFill>
                <a:schemeClr val="accent3"/>
              </a:solidFill>
              <a:prstDash val="solid"/>
              <a:round/>
              <a:headEnd type="none" w="med" len="med"/>
              <a:tailEnd type="none" w="med" len="med"/>
            </a:ln>
          </p:spPr>
        </p:cxnSp>
      </p:grpSp>
      <p:sp>
        <p:nvSpPr>
          <p:cNvPr id="832" name="Google Shape;832;p13"/>
          <p:cNvSpPr/>
          <p:nvPr/>
        </p:nvSpPr>
        <p:spPr>
          <a:xfrm>
            <a:off x="562600" y="535000"/>
            <a:ext cx="7713900" cy="238200"/>
          </a:xfrm>
          <a:prstGeom prst="rect">
            <a:avLst/>
          </a:prstGeom>
          <a:solidFill>
            <a:schemeClr val="accent2"/>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3"/>
          <p:cNvSpPr/>
          <p:nvPr/>
        </p:nvSpPr>
        <p:spPr>
          <a:xfrm rot="10800000">
            <a:off x="562600" y="773125"/>
            <a:ext cx="7713900" cy="3832800"/>
          </a:xfrm>
          <a:prstGeom prst="round1Rect">
            <a:avLst>
              <a:gd name="adj" fmla="val 9707"/>
            </a:avLst>
          </a:prstGeom>
          <a:solidFill>
            <a:schemeClr val="accent3"/>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4" name="Google Shape;834;p13"/>
          <p:cNvGrpSpPr/>
          <p:nvPr/>
        </p:nvGrpSpPr>
        <p:grpSpPr>
          <a:xfrm>
            <a:off x="7620977" y="586624"/>
            <a:ext cx="543054" cy="134986"/>
            <a:chOff x="7462263" y="723984"/>
            <a:chExt cx="636044" cy="158100"/>
          </a:xfrm>
        </p:grpSpPr>
        <p:sp>
          <p:nvSpPr>
            <p:cNvPr id="835" name="Google Shape;835;p13"/>
            <p:cNvSpPr/>
            <p:nvPr/>
          </p:nvSpPr>
          <p:spPr>
            <a:xfrm>
              <a:off x="7703502" y="723984"/>
              <a:ext cx="153600" cy="158100"/>
            </a:xfrm>
            <a:prstGeom prst="rect">
              <a:avLst/>
            </a:prstGeom>
            <a:solidFill>
              <a:schemeClr val="lt1"/>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3"/>
            <p:cNvSpPr/>
            <p:nvPr/>
          </p:nvSpPr>
          <p:spPr>
            <a:xfrm>
              <a:off x="7944708" y="723984"/>
              <a:ext cx="153600" cy="158100"/>
            </a:xfrm>
            <a:prstGeom prst="rect">
              <a:avLst/>
            </a:prstGeom>
            <a:solidFill>
              <a:schemeClr val="lt1"/>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3"/>
            <p:cNvSpPr/>
            <p:nvPr/>
          </p:nvSpPr>
          <p:spPr>
            <a:xfrm>
              <a:off x="7462263" y="723984"/>
              <a:ext cx="153600" cy="158100"/>
            </a:xfrm>
            <a:prstGeom prst="rect">
              <a:avLst/>
            </a:prstGeom>
            <a:solidFill>
              <a:schemeClr val="lt1"/>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38" name="Google Shape;838;p13"/>
            <p:cNvCxnSpPr/>
            <p:nvPr/>
          </p:nvCxnSpPr>
          <p:spPr>
            <a:xfrm>
              <a:off x="7491249" y="835743"/>
              <a:ext cx="95400" cy="0"/>
            </a:xfrm>
            <a:prstGeom prst="straightConnector1">
              <a:avLst/>
            </a:prstGeom>
            <a:noFill/>
            <a:ln w="9525" cap="flat" cmpd="sng">
              <a:solidFill>
                <a:schemeClr val="dk2"/>
              </a:solidFill>
              <a:prstDash val="solid"/>
              <a:round/>
              <a:headEnd type="none" w="med" len="med"/>
              <a:tailEnd type="none" w="med" len="med"/>
            </a:ln>
          </p:spPr>
        </p:cxnSp>
        <p:sp>
          <p:nvSpPr>
            <p:cNvPr id="839" name="Google Shape;839;p13"/>
            <p:cNvSpPr/>
            <p:nvPr/>
          </p:nvSpPr>
          <p:spPr>
            <a:xfrm>
              <a:off x="7739971" y="762860"/>
              <a:ext cx="80400" cy="80400"/>
            </a:xfrm>
            <a:prstGeom prst="rect">
              <a:avLst/>
            </a:prstGeom>
            <a:solidFill>
              <a:schemeClr val="lt1"/>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0" name="Google Shape;840;p13"/>
            <p:cNvGrpSpPr/>
            <p:nvPr/>
          </p:nvGrpSpPr>
          <p:grpSpPr>
            <a:xfrm>
              <a:off x="7982164" y="757305"/>
              <a:ext cx="78432" cy="78432"/>
              <a:chOff x="7398900" y="321850"/>
              <a:chExt cx="103500" cy="103500"/>
            </a:xfrm>
          </p:grpSpPr>
          <p:cxnSp>
            <p:nvCxnSpPr>
              <p:cNvPr id="841" name="Google Shape;841;p13"/>
              <p:cNvCxnSpPr/>
              <p:nvPr/>
            </p:nvCxnSpPr>
            <p:spPr>
              <a:xfrm>
                <a:off x="7398900" y="321850"/>
                <a:ext cx="103500" cy="103500"/>
              </a:xfrm>
              <a:prstGeom prst="straightConnector1">
                <a:avLst/>
              </a:prstGeom>
              <a:noFill/>
              <a:ln w="9525" cap="flat" cmpd="sng">
                <a:solidFill>
                  <a:schemeClr val="dk2"/>
                </a:solidFill>
                <a:prstDash val="solid"/>
                <a:round/>
                <a:headEnd type="none" w="med" len="med"/>
                <a:tailEnd type="none" w="med" len="med"/>
              </a:ln>
            </p:spPr>
          </p:cxnSp>
          <p:cxnSp>
            <p:nvCxnSpPr>
              <p:cNvPr id="842" name="Google Shape;842;p13"/>
              <p:cNvCxnSpPr/>
              <p:nvPr/>
            </p:nvCxnSpPr>
            <p:spPr>
              <a:xfrm flipH="1">
                <a:off x="7398900" y="321850"/>
                <a:ext cx="103500" cy="103500"/>
              </a:xfrm>
              <a:prstGeom prst="straightConnector1">
                <a:avLst/>
              </a:prstGeom>
              <a:noFill/>
              <a:ln w="9525" cap="flat" cmpd="sng">
                <a:solidFill>
                  <a:schemeClr val="dk2"/>
                </a:solidFill>
                <a:prstDash val="solid"/>
                <a:round/>
                <a:headEnd type="none" w="med" len="med"/>
                <a:tailEnd type="none" w="med" len="med"/>
              </a:ln>
            </p:spPr>
          </p:cxnSp>
        </p:grpSp>
      </p:grpSp>
      <p:sp>
        <p:nvSpPr>
          <p:cNvPr id="843" name="Google Shape;843;p13"/>
          <p:cNvSpPr txBox="1">
            <a:spLocks noGrp="1"/>
          </p:cNvSpPr>
          <p:nvPr>
            <p:ph type="title"/>
          </p:nvPr>
        </p:nvSpPr>
        <p:spPr>
          <a:xfrm>
            <a:off x="1666050" y="3363625"/>
            <a:ext cx="2261700" cy="363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000">
                <a:latin typeface="Lexend Deca"/>
                <a:ea typeface="Lexend Deca"/>
                <a:cs typeface="Lexend Deca"/>
                <a:sym typeface="Lexend Deca"/>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44" name="Google Shape;844;p13"/>
          <p:cNvSpPr txBox="1">
            <a:spLocks noGrp="1"/>
          </p:cNvSpPr>
          <p:nvPr>
            <p:ph type="title" idx="2" hasCustomPrompt="1"/>
          </p:nvPr>
        </p:nvSpPr>
        <p:spPr>
          <a:xfrm>
            <a:off x="1062125" y="1691113"/>
            <a:ext cx="544200" cy="338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5" name="Google Shape;845;p13"/>
          <p:cNvSpPr txBox="1">
            <a:spLocks noGrp="1"/>
          </p:cNvSpPr>
          <p:nvPr>
            <p:ph type="subTitle" idx="1"/>
          </p:nvPr>
        </p:nvSpPr>
        <p:spPr>
          <a:xfrm>
            <a:off x="1666075" y="1820363"/>
            <a:ext cx="2261700" cy="440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46" name="Google Shape;846;p13"/>
          <p:cNvSpPr txBox="1">
            <a:spLocks noGrp="1"/>
          </p:cNvSpPr>
          <p:nvPr>
            <p:ph type="title" idx="3"/>
          </p:nvPr>
        </p:nvSpPr>
        <p:spPr>
          <a:xfrm>
            <a:off x="1666075" y="1463325"/>
            <a:ext cx="2261700" cy="363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000">
                <a:latin typeface="Lexend Deca"/>
                <a:ea typeface="Lexend Deca"/>
                <a:cs typeface="Lexend Deca"/>
                <a:sym typeface="Lexend Deca"/>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47" name="Google Shape;847;p13"/>
          <p:cNvSpPr txBox="1">
            <a:spLocks noGrp="1"/>
          </p:cNvSpPr>
          <p:nvPr>
            <p:ph type="title" idx="4" hasCustomPrompt="1"/>
          </p:nvPr>
        </p:nvSpPr>
        <p:spPr>
          <a:xfrm>
            <a:off x="5056725" y="2643000"/>
            <a:ext cx="544200" cy="338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8" name="Google Shape;848;p13"/>
          <p:cNvSpPr txBox="1">
            <a:spLocks noGrp="1"/>
          </p:cNvSpPr>
          <p:nvPr>
            <p:ph type="subTitle" idx="5"/>
          </p:nvPr>
        </p:nvSpPr>
        <p:spPr>
          <a:xfrm>
            <a:off x="5660650" y="2770525"/>
            <a:ext cx="2261700" cy="440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49" name="Google Shape;849;p13"/>
          <p:cNvSpPr txBox="1">
            <a:spLocks noGrp="1"/>
          </p:cNvSpPr>
          <p:nvPr>
            <p:ph type="title" idx="6"/>
          </p:nvPr>
        </p:nvSpPr>
        <p:spPr>
          <a:xfrm>
            <a:off x="5660650" y="2413475"/>
            <a:ext cx="2261700" cy="363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000">
                <a:latin typeface="Lexend Deca"/>
                <a:ea typeface="Lexend Deca"/>
                <a:cs typeface="Lexend Deca"/>
                <a:sym typeface="Lexend Deca"/>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50" name="Google Shape;850;p13"/>
          <p:cNvSpPr txBox="1">
            <a:spLocks noGrp="1"/>
          </p:cNvSpPr>
          <p:nvPr>
            <p:ph type="title" idx="7" hasCustomPrompt="1"/>
          </p:nvPr>
        </p:nvSpPr>
        <p:spPr>
          <a:xfrm>
            <a:off x="5056725" y="3594875"/>
            <a:ext cx="544200" cy="338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1" name="Google Shape;851;p13"/>
          <p:cNvSpPr txBox="1">
            <a:spLocks noGrp="1"/>
          </p:cNvSpPr>
          <p:nvPr>
            <p:ph type="subTitle" idx="8"/>
          </p:nvPr>
        </p:nvSpPr>
        <p:spPr>
          <a:xfrm>
            <a:off x="1666075" y="3720675"/>
            <a:ext cx="2261700" cy="440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52" name="Google Shape;852;p13"/>
          <p:cNvSpPr txBox="1">
            <a:spLocks noGrp="1"/>
          </p:cNvSpPr>
          <p:nvPr>
            <p:ph type="title" idx="9"/>
          </p:nvPr>
        </p:nvSpPr>
        <p:spPr>
          <a:xfrm>
            <a:off x="1666075" y="2413475"/>
            <a:ext cx="2261700" cy="363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000">
                <a:latin typeface="Lexend Deca"/>
                <a:ea typeface="Lexend Deca"/>
                <a:cs typeface="Lexend Deca"/>
                <a:sym typeface="Lexend Deca"/>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53" name="Google Shape;853;p13"/>
          <p:cNvSpPr txBox="1">
            <a:spLocks noGrp="1"/>
          </p:cNvSpPr>
          <p:nvPr>
            <p:ph type="title" idx="13" hasCustomPrompt="1"/>
          </p:nvPr>
        </p:nvSpPr>
        <p:spPr>
          <a:xfrm>
            <a:off x="1062125" y="2642988"/>
            <a:ext cx="544200" cy="338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4" name="Google Shape;854;p13"/>
          <p:cNvSpPr txBox="1">
            <a:spLocks noGrp="1"/>
          </p:cNvSpPr>
          <p:nvPr>
            <p:ph type="subTitle" idx="14"/>
          </p:nvPr>
        </p:nvSpPr>
        <p:spPr>
          <a:xfrm>
            <a:off x="5660650" y="1820375"/>
            <a:ext cx="2261700" cy="440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55" name="Google Shape;855;p13"/>
          <p:cNvSpPr txBox="1">
            <a:spLocks noGrp="1"/>
          </p:cNvSpPr>
          <p:nvPr>
            <p:ph type="title" idx="15"/>
          </p:nvPr>
        </p:nvSpPr>
        <p:spPr>
          <a:xfrm>
            <a:off x="5660650" y="3363625"/>
            <a:ext cx="2261700" cy="363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000">
                <a:latin typeface="Lexend Deca"/>
                <a:ea typeface="Lexend Deca"/>
                <a:cs typeface="Lexend Deca"/>
                <a:sym typeface="Lexend Deca"/>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56" name="Google Shape;856;p13"/>
          <p:cNvSpPr txBox="1">
            <a:spLocks noGrp="1"/>
          </p:cNvSpPr>
          <p:nvPr>
            <p:ph type="title" idx="16" hasCustomPrompt="1"/>
          </p:nvPr>
        </p:nvSpPr>
        <p:spPr>
          <a:xfrm>
            <a:off x="1062125" y="3593150"/>
            <a:ext cx="544200" cy="338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7" name="Google Shape;857;p13"/>
          <p:cNvSpPr txBox="1">
            <a:spLocks noGrp="1"/>
          </p:cNvSpPr>
          <p:nvPr>
            <p:ph type="subTitle" idx="17"/>
          </p:nvPr>
        </p:nvSpPr>
        <p:spPr>
          <a:xfrm>
            <a:off x="1666075" y="2770525"/>
            <a:ext cx="2261700" cy="440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58" name="Google Shape;858;p13"/>
          <p:cNvSpPr txBox="1">
            <a:spLocks noGrp="1"/>
          </p:cNvSpPr>
          <p:nvPr>
            <p:ph type="title" idx="18"/>
          </p:nvPr>
        </p:nvSpPr>
        <p:spPr>
          <a:xfrm>
            <a:off x="5660650" y="1463325"/>
            <a:ext cx="2261700" cy="363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000">
                <a:latin typeface="Lexend Deca"/>
                <a:ea typeface="Lexend Deca"/>
                <a:cs typeface="Lexend Deca"/>
                <a:sym typeface="Lexend Deca"/>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59" name="Google Shape;859;p13"/>
          <p:cNvSpPr txBox="1">
            <a:spLocks noGrp="1"/>
          </p:cNvSpPr>
          <p:nvPr>
            <p:ph type="title" idx="19" hasCustomPrompt="1"/>
          </p:nvPr>
        </p:nvSpPr>
        <p:spPr>
          <a:xfrm>
            <a:off x="5056725" y="1691100"/>
            <a:ext cx="544200" cy="338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0" name="Google Shape;860;p13"/>
          <p:cNvSpPr txBox="1">
            <a:spLocks noGrp="1"/>
          </p:cNvSpPr>
          <p:nvPr>
            <p:ph type="subTitle" idx="20"/>
          </p:nvPr>
        </p:nvSpPr>
        <p:spPr>
          <a:xfrm>
            <a:off x="5660650" y="3720675"/>
            <a:ext cx="2261700" cy="440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61" name="Google Shape;861;p13"/>
          <p:cNvSpPr txBox="1">
            <a:spLocks noGrp="1"/>
          </p:cNvSpPr>
          <p:nvPr>
            <p:ph type="title" idx="21"/>
          </p:nvPr>
        </p:nvSpPr>
        <p:spPr>
          <a:xfrm>
            <a:off x="715100" y="816775"/>
            <a:ext cx="7394400" cy="36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500"/>
              <a:buFont typeface="BioRhyme"/>
              <a:buNone/>
              <a:defRPr sz="2500">
                <a:solidFill>
                  <a:schemeClr val="dk2"/>
                </a:solidFill>
                <a:latin typeface="BioRhyme"/>
                <a:ea typeface="BioRhyme"/>
                <a:cs typeface="BioRhyme"/>
                <a:sym typeface="BioRhyme"/>
              </a:defRPr>
            </a:lvl1pPr>
            <a:lvl2pPr lvl="1" rtl="0">
              <a:spcBef>
                <a:spcPts val="0"/>
              </a:spcBef>
              <a:spcAft>
                <a:spcPts val="0"/>
              </a:spcAft>
              <a:buClr>
                <a:schemeClr val="dk2"/>
              </a:buClr>
              <a:buSzPts val="3500"/>
              <a:buFont typeface="BioRhyme"/>
              <a:buNone/>
              <a:defRPr sz="3500">
                <a:solidFill>
                  <a:schemeClr val="dk2"/>
                </a:solidFill>
                <a:latin typeface="BioRhyme"/>
                <a:ea typeface="BioRhyme"/>
                <a:cs typeface="BioRhyme"/>
                <a:sym typeface="BioRhyme"/>
              </a:defRPr>
            </a:lvl2pPr>
            <a:lvl3pPr lvl="2" rtl="0">
              <a:spcBef>
                <a:spcPts val="0"/>
              </a:spcBef>
              <a:spcAft>
                <a:spcPts val="0"/>
              </a:spcAft>
              <a:buClr>
                <a:schemeClr val="dk2"/>
              </a:buClr>
              <a:buSzPts val="3500"/>
              <a:buFont typeface="BioRhyme"/>
              <a:buNone/>
              <a:defRPr sz="3500">
                <a:solidFill>
                  <a:schemeClr val="dk2"/>
                </a:solidFill>
                <a:latin typeface="BioRhyme"/>
                <a:ea typeface="BioRhyme"/>
                <a:cs typeface="BioRhyme"/>
                <a:sym typeface="BioRhyme"/>
              </a:defRPr>
            </a:lvl3pPr>
            <a:lvl4pPr lvl="3" rtl="0">
              <a:spcBef>
                <a:spcPts val="0"/>
              </a:spcBef>
              <a:spcAft>
                <a:spcPts val="0"/>
              </a:spcAft>
              <a:buClr>
                <a:schemeClr val="dk2"/>
              </a:buClr>
              <a:buSzPts val="3500"/>
              <a:buFont typeface="BioRhyme"/>
              <a:buNone/>
              <a:defRPr sz="3500">
                <a:solidFill>
                  <a:schemeClr val="dk2"/>
                </a:solidFill>
                <a:latin typeface="BioRhyme"/>
                <a:ea typeface="BioRhyme"/>
                <a:cs typeface="BioRhyme"/>
                <a:sym typeface="BioRhyme"/>
              </a:defRPr>
            </a:lvl4pPr>
            <a:lvl5pPr lvl="4" rtl="0">
              <a:spcBef>
                <a:spcPts val="0"/>
              </a:spcBef>
              <a:spcAft>
                <a:spcPts val="0"/>
              </a:spcAft>
              <a:buClr>
                <a:schemeClr val="dk2"/>
              </a:buClr>
              <a:buSzPts val="3500"/>
              <a:buFont typeface="BioRhyme"/>
              <a:buNone/>
              <a:defRPr sz="3500">
                <a:solidFill>
                  <a:schemeClr val="dk2"/>
                </a:solidFill>
                <a:latin typeface="BioRhyme"/>
                <a:ea typeface="BioRhyme"/>
                <a:cs typeface="BioRhyme"/>
                <a:sym typeface="BioRhyme"/>
              </a:defRPr>
            </a:lvl5pPr>
            <a:lvl6pPr lvl="5" rtl="0">
              <a:spcBef>
                <a:spcPts val="0"/>
              </a:spcBef>
              <a:spcAft>
                <a:spcPts val="0"/>
              </a:spcAft>
              <a:buClr>
                <a:schemeClr val="dk2"/>
              </a:buClr>
              <a:buSzPts val="3500"/>
              <a:buFont typeface="BioRhyme"/>
              <a:buNone/>
              <a:defRPr sz="3500">
                <a:solidFill>
                  <a:schemeClr val="dk2"/>
                </a:solidFill>
                <a:latin typeface="BioRhyme"/>
                <a:ea typeface="BioRhyme"/>
                <a:cs typeface="BioRhyme"/>
                <a:sym typeface="BioRhyme"/>
              </a:defRPr>
            </a:lvl6pPr>
            <a:lvl7pPr lvl="6" rtl="0">
              <a:spcBef>
                <a:spcPts val="0"/>
              </a:spcBef>
              <a:spcAft>
                <a:spcPts val="0"/>
              </a:spcAft>
              <a:buClr>
                <a:schemeClr val="dk2"/>
              </a:buClr>
              <a:buSzPts val="3500"/>
              <a:buFont typeface="BioRhyme"/>
              <a:buNone/>
              <a:defRPr sz="3500">
                <a:solidFill>
                  <a:schemeClr val="dk2"/>
                </a:solidFill>
                <a:latin typeface="BioRhyme"/>
                <a:ea typeface="BioRhyme"/>
                <a:cs typeface="BioRhyme"/>
                <a:sym typeface="BioRhyme"/>
              </a:defRPr>
            </a:lvl7pPr>
            <a:lvl8pPr lvl="7" rtl="0">
              <a:spcBef>
                <a:spcPts val="0"/>
              </a:spcBef>
              <a:spcAft>
                <a:spcPts val="0"/>
              </a:spcAft>
              <a:buClr>
                <a:schemeClr val="dk2"/>
              </a:buClr>
              <a:buSzPts val="3500"/>
              <a:buFont typeface="BioRhyme"/>
              <a:buNone/>
              <a:defRPr sz="3500">
                <a:solidFill>
                  <a:schemeClr val="dk2"/>
                </a:solidFill>
                <a:latin typeface="BioRhyme"/>
                <a:ea typeface="BioRhyme"/>
                <a:cs typeface="BioRhyme"/>
                <a:sym typeface="BioRhyme"/>
              </a:defRPr>
            </a:lvl8pPr>
            <a:lvl9pPr lvl="8" rtl="0">
              <a:spcBef>
                <a:spcPts val="0"/>
              </a:spcBef>
              <a:spcAft>
                <a:spcPts val="0"/>
              </a:spcAft>
              <a:buClr>
                <a:schemeClr val="dk2"/>
              </a:buClr>
              <a:buSzPts val="3500"/>
              <a:buFont typeface="BioRhyme"/>
              <a:buNone/>
              <a:defRPr sz="3500">
                <a:solidFill>
                  <a:schemeClr val="dk2"/>
                </a:solidFill>
                <a:latin typeface="BioRhyme"/>
                <a:ea typeface="BioRhyme"/>
                <a:cs typeface="BioRhyme"/>
                <a:sym typeface="BioRhym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Lexend Deca"/>
              <a:buChar char="●"/>
              <a:defRPr>
                <a:solidFill>
                  <a:schemeClr val="dk2"/>
                </a:solidFill>
                <a:latin typeface="Lexend Deca"/>
                <a:ea typeface="Lexend Deca"/>
                <a:cs typeface="Lexend Deca"/>
                <a:sym typeface="Lexend Deca"/>
              </a:defRPr>
            </a:lvl1pPr>
            <a:lvl2pPr marL="914400" lvl="1" indent="-317500">
              <a:lnSpc>
                <a:spcPct val="115000"/>
              </a:lnSpc>
              <a:spcBef>
                <a:spcPts val="1600"/>
              </a:spcBef>
              <a:spcAft>
                <a:spcPts val="0"/>
              </a:spcAft>
              <a:buClr>
                <a:schemeClr val="dk2"/>
              </a:buClr>
              <a:buSzPts val="1400"/>
              <a:buFont typeface="Lexend Deca"/>
              <a:buChar char="○"/>
              <a:defRPr>
                <a:solidFill>
                  <a:schemeClr val="dk2"/>
                </a:solidFill>
                <a:latin typeface="Lexend Deca"/>
                <a:ea typeface="Lexend Deca"/>
                <a:cs typeface="Lexend Deca"/>
                <a:sym typeface="Lexend Deca"/>
              </a:defRPr>
            </a:lvl2pPr>
            <a:lvl3pPr marL="1371600" lvl="2" indent="-317500">
              <a:lnSpc>
                <a:spcPct val="115000"/>
              </a:lnSpc>
              <a:spcBef>
                <a:spcPts val="1600"/>
              </a:spcBef>
              <a:spcAft>
                <a:spcPts val="0"/>
              </a:spcAft>
              <a:buClr>
                <a:schemeClr val="dk2"/>
              </a:buClr>
              <a:buSzPts val="1400"/>
              <a:buFont typeface="Lexend Deca"/>
              <a:buChar char="■"/>
              <a:defRPr>
                <a:solidFill>
                  <a:schemeClr val="dk2"/>
                </a:solidFill>
                <a:latin typeface="Lexend Deca"/>
                <a:ea typeface="Lexend Deca"/>
                <a:cs typeface="Lexend Deca"/>
                <a:sym typeface="Lexend Deca"/>
              </a:defRPr>
            </a:lvl3pPr>
            <a:lvl4pPr marL="1828800" lvl="3" indent="-317500">
              <a:lnSpc>
                <a:spcPct val="115000"/>
              </a:lnSpc>
              <a:spcBef>
                <a:spcPts val="1600"/>
              </a:spcBef>
              <a:spcAft>
                <a:spcPts val="0"/>
              </a:spcAft>
              <a:buClr>
                <a:schemeClr val="dk2"/>
              </a:buClr>
              <a:buSzPts val="1400"/>
              <a:buFont typeface="Lexend Deca"/>
              <a:buChar char="●"/>
              <a:defRPr>
                <a:solidFill>
                  <a:schemeClr val="dk2"/>
                </a:solidFill>
                <a:latin typeface="Lexend Deca"/>
                <a:ea typeface="Lexend Deca"/>
                <a:cs typeface="Lexend Deca"/>
                <a:sym typeface="Lexend Deca"/>
              </a:defRPr>
            </a:lvl4pPr>
            <a:lvl5pPr marL="2286000" lvl="4" indent="-317500">
              <a:lnSpc>
                <a:spcPct val="115000"/>
              </a:lnSpc>
              <a:spcBef>
                <a:spcPts val="1600"/>
              </a:spcBef>
              <a:spcAft>
                <a:spcPts val="0"/>
              </a:spcAft>
              <a:buClr>
                <a:schemeClr val="dk2"/>
              </a:buClr>
              <a:buSzPts val="1400"/>
              <a:buFont typeface="Lexend Deca"/>
              <a:buChar char="○"/>
              <a:defRPr>
                <a:solidFill>
                  <a:schemeClr val="dk2"/>
                </a:solidFill>
                <a:latin typeface="Lexend Deca"/>
                <a:ea typeface="Lexend Deca"/>
                <a:cs typeface="Lexend Deca"/>
                <a:sym typeface="Lexend Deca"/>
              </a:defRPr>
            </a:lvl5pPr>
            <a:lvl6pPr marL="2743200" lvl="5" indent="-317500">
              <a:lnSpc>
                <a:spcPct val="115000"/>
              </a:lnSpc>
              <a:spcBef>
                <a:spcPts val="1600"/>
              </a:spcBef>
              <a:spcAft>
                <a:spcPts val="0"/>
              </a:spcAft>
              <a:buClr>
                <a:schemeClr val="dk2"/>
              </a:buClr>
              <a:buSzPts val="1400"/>
              <a:buFont typeface="Lexend Deca"/>
              <a:buChar char="■"/>
              <a:defRPr>
                <a:solidFill>
                  <a:schemeClr val="dk2"/>
                </a:solidFill>
                <a:latin typeface="Lexend Deca"/>
                <a:ea typeface="Lexend Deca"/>
                <a:cs typeface="Lexend Deca"/>
                <a:sym typeface="Lexend Deca"/>
              </a:defRPr>
            </a:lvl6pPr>
            <a:lvl7pPr marL="3200400" lvl="6" indent="-317500">
              <a:lnSpc>
                <a:spcPct val="115000"/>
              </a:lnSpc>
              <a:spcBef>
                <a:spcPts val="1600"/>
              </a:spcBef>
              <a:spcAft>
                <a:spcPts val="0"/>
              </a:spcAft>
              <a:buClr>
                <a:schemeClr val="dk2"/>
              </a:buClr>
              <a:buSzPts val="1400"/>
              <a:buFont typeface="Lexend Deca"/>
              <a:buChar char="●"/>
              <a:defRPr>
                <a:solidFill>
                  <a:schemeClr val="dk2"/>
                </a:solidFill>
                <a:latin typeface="Lexend Deca"/>
                <a:ea typeface="Lexend Deca"/>
                <a:cs typeface="Lexend Deca"/>
                <a:sym typeface="Lexend Deca"/>
              </a:defRPr>
            </a:lvl7pPr>
            <a:lvl8pPr marL="3657600" lvl="7" indent="-317500">
              <a:lnSpc>
                <a:spcPct val="115000"/>
              </a:lnSpc>
              <a:spcBef>
                <a:spcPts val="1600"/>
              </a:spcBef>
              <a:spcAft>
                <a:spcPts val="0"/>
              </a:spcAft>
              <a:buClr>
                <a:schemeClr val="dk2"/>
              </a:buClr>
              <a:buSzPts val="1400"/>
              <a:buFont typeface="Lexend Deca"/>
              <a:buChar char="○"/>
              <a:defRPr>
                <a:solidFill>
                  <a:schemeClr val="dk2"/>
                </a:solidFill>
                <a:latin typeface="Lexend Deca"/>
                <a:ea typeface="Lexend Deca"/>
                <a:cs typeface="Lexend Deca"/>
                <a:sym typeface="Lexend Deca"/>
              </a:defRPr>
            </a:lvl8pPr>
            <a:lvl9pPr marL="4114800" lvl="8" indent="-317500">
              <a:lnSpc>
                <a:spcPct val="115000"/>
              </a:lnSpc>
              <a:spcBef>
                <a:spcPts val="1600"/>
              </a:spcBef>
              <a:spcAft>
                <a:spcPts val="1600"/>
              </a:spcAft>
              <a:buClr>
                <a:schemeClr val="dk2"/>
              </a:buClr>
              <a:buSzPts val="1400"/>
              <a:buFont typeface="Lexend Deca"/>
              <a:buChar char="■"/>
              <a:defRPr>
                <a:solidFill>
                  <a:schemeClr val="dk2"/>
                </a:solidFill>
                <a:latin typeface="Lexend Deca"/>
                <a:ea typeface="Lexend Deca"/>
                <a:cs typeface="Lexend Deca"/>
                <a:sym typeface="Lexend Dec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6" r:id="rId6"/>
    <p:sldLayoutId id="2147483657" r:id="rId7"/>
    <p:sldLayoutId id="2147483658" r:id="rId8"/>
    <p:sldLayoutId id="2147483659" r:id="rId9"/>
    <p:sldLayoutId id="2147483661" r:id="rId10"/>
    <p:sldLayoutId id="2147483662" r:id="rId11"/>
    <p:sldLayoutId id="2147483668" r:id="rId12"/>
    <p:sldLayoutId id="2147483669"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817"/>
        <p:cNvGrpSpPr/>
        <p:nvPr/>
      </p:nvGrpSpPr>
      <p:grpSpPr>
        <a:xfrm>
          <a:off x="0" y="0"/>
          <a:ext cx="0" cy="0"/>
          <a:chOff x="0" y="0"/>
          <a:chExt cx="0" cy="0"/>
        </a:xfrm>
      </p:grpSpPr>
      <p:sp>
        <p:nvSpPr>
          <p:cNvPr id="1818" name="Google Shape;1818;p24"/>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819" name="Google Shape;1819;p24"/>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xml"/><Relationship Id="rId7" Type="http://schemas.openxmlformats.org/officeDocument/2006/relationships/slide" Target="slide18.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slide" Target="slide14.xml"/><Relationship Id="rId5" Type="http://schemas.openxmlformats.org/officeDocument/2006/relationships/slide" Target="slide8.xml"/><Relationship Id="rId4" Type="http://schemas.openxmlformats.org/officeDocument/2006/relationships/slide" Target="slide3.xml"/></Relationships>
</file>

<file path=ppt/slides/_rels/slide11.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xml"/><Relationship Id="rId7" Type="http://schemas.openxmlformats.org/officeDocument/2006/relationships/slide" Target="slide18.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slide" Target="slide14.xml"/><Relationship Id="rId5" Type="http://schemas.openxmlformats.org/officeDocument/2006/relationships/slide" Target="slide8.xml"/><Relationship Id="rId4" Type="http://schemas.openxmlformats.org/officeDocument/2006/relationships/slide" Target="slide3.xml"/></Relationships>
</file>

<file path=ppt/slides/_rels/slide12.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xml"/><Relationship Id="rId7" Type="http://schemas.openxmlformats.org/officeDocument/2006/relationships/slide" Target="slide18.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slide" Target="slide14.xml"/><Relationship Id="rId5" Type="http://schemas.openxmlformats.org/officeDocument/2006/relationships/slide" Target="slide8.xml"/><Relationship Id="rId4" Type="http://schemas.openxmlformats.org/officeDocument/2006/relationships/slide" Target="slide3.xml"/></Relationships>
</file>

<file path=ppt/slides/_rels/slide13.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xml"/><Relationship Id="rId7" Type="http://schemas.openxmlformats.org/officeDocument/2006/relationships/slide" Target="slide18.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slide" Target="slide14.xml"/><Relationship Id="rId5" Type="http://schemas.openxmlformats.org/officeDocument/2006/relationships/slide" Target="slide8.xml"/><Relationship Id="rId4" Type="http://schemas.openxmlformats.org/officeDocument/2006/relationships/slide" Target="slide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8" Type="http://schemas.openxmlformats.org/officeDocument/2006/relationships/slide" Target="slide20.xml"/><Relationship Id="rId13" Type="http://schemas.microsoft.com/office/2007/relationships/diagramDrawing" Target="../diagrams/drawing1.xml"/><Relationship Id="rId3" Type="http://schemas.openxmlformats.org/officeDocument/2006/relationships/slide" Target="slide1.xml"/><Relationship Id="rId7" Type="http://schemas.openxmlformats.org/officeDocument/2006/relationships/slide" Target="slide18.xml"/><Relationship Id="rId12" Type="http://schemas.openxmlformats.org/officeDocument/2006/relationships/diagramColors" Target="../diagrams/colors1.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slide" Target="slide14.xml"/><Relationship Id="rId11" Type="http://schemas.openxmlformats.org/officeDocument/2006/relationships/diagramQuickStyle" Target="../diagrams/quickStyle1.xml"/><Relationship Id="rId5" Type="http://schemas.openxmlformats.org/officeDocument/2006/relationships/slide" Target="slide8.xml"/><Relationship Id="rId10" Type="http://schemas.openxmlformats.org/officeDocument/2006/relationships/diagramLayout" Target="../diagrams/layout1.xml"/><Relationship Id="rId4" Type="http://schemas.openxmlformats.org/officeDocument/2006/relationships/slide" Target="slide3.xml"/><Relationship Id="rId9"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xml"/><Relationship Id="rId7" Type="http://schemas.openxmlformats.org/officeDocument/2006/relationships/slide" Target="slide18.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slide" Target="slide14.xml"/><Relationship Id="rId5" Type="http://schemas.openxmlformats.org/officeDocument/2006/relationships/slide" Target="slide8.xml"/><Relationship Id="rId10" Type="http://schemas.openxmlformats.org/officeDocument/2006/relationships/image" Target="../media/image3.gif"/><Relationship Id="rId4" Type="http://schemas.openxmlformats.org/officeDocument/2006/relationships/slide" Target="slide3.xml"/><Relationship Id="rId9" Type="http://schemas.openxmlformats.org/officeDocument/2006/relationships/image" Target="../media/image2.png"/></Relationships>
</file>

<file path=ppt/slides/_rels/slide17.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xml"/><Relationship Id="rId7" Type="http://schemas.openxmlformats.org/officeDocument/2006/relationships/slide" Target="slide18.xm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slide" Target="slide14.xml"/><Relationship Id="rId5" Type="http://schemas.openxmlformats.org/officeDocument/2006/relationships/slide" Target="slide8.xml"/><Relationship Id="rId4" Type="http://schemas.openxmlformats.org/officeDocument/2006/relationships/slide" Target="slide3.xml"/><Relationship Id="rId9" Type="http://schemas.openxmlformats.org/officeDocument/2006/relationships/image" Target="../media/image4.png"/></Relationships>
</file>

<file path=ppt/slides/_rels/slide18.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xml"/><Relationship Id="rId7" Type="http://schemas.openxmlformats.org/officeDocument/2006/relationships/slide" Target="slide18.xm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slide" Target="slide14.xml"/><Relationship Id="rId5" Type="http://schemas.openxmlformats.org/officeDocument/2006/relationships/slide" Target="slide8.xml"/><Relationship Id="rId4" Type="http://schemas.openxmlformats.org/officeDocument/2006/relationships/slide" Target="slide3.xml"/><Relationship Id="rId9" Type="http://schemas.openxmlformats.org/officeDocument/2006/relationships/image" Target="../media/image5.png"/></Relationships>
</file>

<file path=ppt/slides/_rels/slide19.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xml"/><Relationship Id="rId7" Type="http://schemas.openxmlformats.org/officeDocument/2006/relationships/slide" Target="slide18.xm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slide" Target="slide14.xml"/><Relationship Id="rId5" Type="http://schemas.openxmlformats.org/officeDocument/2006/relationships/slide" Target="slide8.xml"/><Relationship Id="rId4" Type="http://schemas.openxmlformats.org/officeDocument/2006/relationships/slide" Target="slide3.xml"/><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3.xml"/><Relationship Id="rId7"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slide" Target="slide14.xml"/><Relationship Id="rId5" Type="http://schemas.openxmlformats.org/officeDocument/2006/relationships/slide" Target="slide18.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xml"/><Relationship Id="rId7" Type="http://schemas.openxmlformats.org/officeDocument/2006/relationships/slide" Target="slide18.xm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slide" Target="slide14.xml"/><Relationship Id="rId5" Type="http://schemas.openxmlformats.org/officeDocument/2006/relationships/slide" Target="slide8.xml"/><Relationship Id="rId4" Type="http://schemas.openxmlformats.org/officeDocument/2006/relationships/slide" Target="slide3.xml"/><Relationship Id="rId9"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xml"/><Relationship Id="rId7" Type="http://schemas.openxmlformats.org/officeDocument/2006/relationships/slide" Target="slide18.xm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slide" Target="slide14.xml"/><Relationship Id="rId5" Type="http://schemas.openxmlformats.org/officeDocument/2006/relationships/slide" Target="slide8.xml"/><Relationship Id="rId4" Type="http://schemas.openxmlformats.org/officeDocument/2006/relationships/slide" Target="slide3.xml"/></Relationships>
</file>

<file path=ppt/slides/_rels/slide23.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xml"/><Relationship Id="rId7" Type="http://schemas.openxmlformats.org/officeDocument/2006/relationships/slide" Target="slide18.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slide" Target="slide14.xml"/><Relationship Id="rId5" Type="http://schemas.openxmlformats.org/officeDocument/2006/relationships/slide" Target="slide8.xml"/><Relationship Id="rId4" Type="http://schemas.openxmlformats.org/officeDocument/2006/relationships/slide" Target="slide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xml"/><Relationship Id="rId7" Type="http://schemas.openxmlformats.org/officeDocument/2006/relationships/slide" Target="slide18.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slide" Target="slide14.xml"/><Relationship Id="rId5" Type="http://schemas.openxmlformats.org/officeDocument/2006/relationships/slide" Target="slide8.xml"/><Relationship Id="rId4" Type="http://schemas.openxmlformats.org/officeDocument/2006/relationships/slide" Target="slide3.xml"/><Relationship Id="rId9" Type="http://schemas.openxmlformats.org/officeDocument/2006/relationships/image" Target="../media/image1.jpg"/></Relationships>
</file>

<file path=ppt/slides/_rels/slide5.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xml"/><Relationship Id="rId7" Type="http://schemas.openxmlformats.org/officeDocument/2006/relationships/slide" Target="slide18.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slide" Target="slide14.xml"/><Relationship Id="rId5" Type="http://schemas.openxmlformats.org/officeDocument/2006/relationships/slide" Target="slide8.xml"/><Relationship Id="rId4" Type="http://schemas.openxmlformats.org/officeDocument/2006/relationships/slide" Target="slide3.xml"/></Relationships>
</file>

<file path=ppt/slides/_rels/slide6.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xml"/><Relationship Id="rId7" Type="http://schemas.openxmlformats.org/officeDocument/2006/relationships/slide" Target="slide18.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slide" Target="slide14.xml"/><Relationship Id="rId5" Type="http://schemas.openxmlformats.org/officeDocument/2006/relationships/slide" Target="slide8.xml"/><Relationship Id="rId4" Type="http://schemas.openxmlformats.org/officeDocument/2006/relationships/slide" Target="slide3.xml"/></Relationships>
</file>

<file path=ppt/slides/_rels/slide7.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xml"/><Relationship Id="rId7" Type="http://schemas.openxmlformats.org/officeDocument/2006/relationships/slide" Target="slide18.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slide" Target="slide14.xml"/><Relationship Id="rId5" Type="http://schemas.openxmlformats.org/officeDocument/2006/relationships/slide" Target="slide8.xml"/><Relationship Id="rId4" Type="http://schemas.openxmlformats.org/officeDocument/2006/relationships/slide" Target="slide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xml"/><Relationship Id="rId7" Type="http://schemas.openxmlformats.org/officeDocument/2006/relationships/slide" Target="slide18.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slide" Target="slide14.xml"/><Relationship Id="rId5" Type="http://schemas.openxmlformats.org/officeDocument/2006/relationships/slide" Target="slide8.xml"/><Relationship Id="rId4" Type="http://schemas.openxmlformats.org/officeDocument/2006/relationships/slide" Target="slid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826"/>
        <p:cNvGrpSpPr/>
        <p:nvPr/>
      </p:nvGrpSpPr>
      <p:grpSpPr>
        <a:xfrm>
          <a:off x="0" y="0"/>
          <a:ext cx="0" cy="0"/>
          <a:chOff x="0" y="0"/>
          <a:chExt cx="0" cy="0"/>
        </a:xfrm>
      </p:grpSpPr>
      <p:sp>
        <p:nvSpPr>
          <p:cNvPr id="1827" name="Google Shape;1827;p27"/>
          <p:cNvSpPr txBox="1">
            <a:spLocks noGrp="1"/>
          </p:cNvSpPr>
          <p:nvPr>
            <p:ph type="ctrTitle"/>
          </p:nvPr>
        </p:nvSpPr>
        <p:spPr>
          <a:xfrm>
            <a:off x="1669800" y="1454413"/>
            <a:ext cx="5804400" cy="198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smtClean="0">
                <a:latin typeface="Bahnschrift SemiLight" panose="020B0502040204020203" pitchFamily="34" charset="0"/>
              </a:rPr>
              <a:t>HỆ THỐNG QUẢN LÍ KHÁCH SẠN</a:t>
            </a:r>
            <a:endParaRPr dirty="0">
              <a:latin typeface="Bahnschrift SemiLight" panose="020B0502040204020203" pitchFamily="34" charset="0"/>
            </a:endParaRPr>
          </a:p>
        </p:txBody>
      </p:sp>
      <p:sp>
        <p:nvSpPr>
          <p:cNvPr id="1828" name="Google Shape;1828;p27"/>
          <p:cNvSpPr txBox="1">
            <a:spLocks noGrp="1"/>
          </p:cNvSpPr>
          <p:nvPr>
            <p:ph type="subTitle" idx="1"/>
          </p:nvPr>
        </p:nvSpPr>
        <p:spPr>
          <a:xfrm>
            <a:off x="4809245" y="3417559"/>
            <a:ext cx="3080587" cy="105928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1600" dirty="0" smtClean="0"/>
              <a:t>Thành viên:</a:t>
            </a:r>
          </a:p>
          <a:p>
            <a:pPr marL="0" lvl="0" indent="0" algn="ctr" rtl="0">
              <a:spcBef>
                <a:spcPts val="0"/>
              </a:spcBef>
              <a:spcAft>
                <a:spcPts val="0"/>
              </a:spcAft>
              <a:buNone/>
            </a:pPr>
            <a:r>
              <a:rPr lang="vi-VN" sz="1600" dirty="0" smtClean="0"/>
              <a:t>Phan Văn Tuấn </a:t>
            </a:r>
          </a:p>
          <a:p>
            <a:pPr marL="0" lvl="0" indent="0" algn="ctr" rtl="0">
              <a:spcBef>
                <a:spcPts val="0"/>
              </a:spcBef>
              <a:spcAft>
                <a:spcPts val="0"/>
              </a:spcAft>
              <a:buNone/>
            </a:pPr>
            <a:r>
              <a:rPr lang="vi-VN" sz="1600" dirty="0" smtClean="0"/>
              <a:t>Nguyễn Văn Ngọc</a:t>
            </a:r>
          </a:p>
          <a:p>
            <a:pPr marL="0" lvl="0" indent="0" algn="ctr" rtl="0">
              <a:spcBef>
                <a:spcPts val="0"/>
              </a:spcBef>
              <a:spcAft>
                <a:spcPts val="0"/>
              </a:spcAft>
              <a:buNone/>
            </a:pPr>
            <a:r>
              <a:rPr lang="vi-VN" sz="1600" dirty="0" smtClean="0"/>
              <a:t>La Đình Hiệp</a:t>
            </a:r>
            <a:endParaRPr sz="1600" dirty="0"/>
          </a:p>
        </p:txBody>
      </p:sp>
      <p:grpSp>
        <p:nvGrpSpPr>
          <p:cNvPr id="1829" name="Google Shape;1829;p27"/>
          <p:cNvGrpSpPr/>
          <p:nvPr/>
        </p:nvGrpSpPr>
        <p:grpSpPr>
          <a:xfrm>
            <a:off x="476888" y="3809938"/>
            <a:ext cx="238200" cy="888600"/>
            <a:chOff x="779613" y="3311988"/>
            <a:chExt cx="238200" cy="888600"/>
          </a:xfrm>
        </p:grpSpPr>
        <p:sp>
          <p:nvSpPr>
            <p:cNvPr id="1830" name="Google Shape;1830;p27"/>
            <p:cNvSpPr/>
            <p:nvPr/>
          </p:nvSpPr>
          <p:spPr>
            <a:xfrm>
              <a:off x="779613" y="3962388"/>
              <a:ext cx="238200" cy="238200"/>
            </a:xfrm>
            <a:prstGeom prst="star4">
              <a:avLst>
                <a:gd name="adj" fmla="val 25456"/>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7"/>
            <p:cNvSpPr/>
            <p:nvPr/>
          </p:nvSpPr>
          <p:spPr>
            <a:xfrm>
              <a:off x="779613" y="3637188"/>
              <a:ext cx="238200" cy="238200"/>
            </a:xfrm>
            <a:prstGeom prst="star4">
              <a:avLst>
                <a:gd name="adj" fmla="val 25456"/>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7"/>
            <p:cNvSpPr/>
            <p:nvPr/>
          </p:nvSpPr>
          <p:spPr>
            <a:xfrm>
              <a:off x="779613" y="3311988"/>
              <a:ext cx="238200" cy="238200"/>
            </a:xfrm>
            <a:prstGeom prst="star4">
              <a:avLst>
                <a:gd name="adj" fmla="val 25456"/>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3" name="Google Shape;1833;p27"/>
          <p:cNvGrpSpPr/>
          <p:nvPr/>
        </p:nvGrpSpPr>
        <p:grpSpPr>
          <a:xfrm>
            <a:off x="7606716" y="443050"/>
            <a:ext cx="744986" cy="183900"/>
            <a:chOff x="7115841" y="606625"/>
            <a:chExt cx="744986" cy="183900"/>
          </a:xfrm>
        </p:grpSpPr>
        <p:sp>
          <p:nvSpPr>
            <p:cNvPr id="1834" name="Google Shape;1834;p27"/>
            <p:cNvSpPr/>
            <p:nvPr/>
          </p:nvSpPr>
          <p:spPr>
            <a:xfrm>
              <a:off x="7676927" y="606625"/>
              <a:ext cx="183900" cy="18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7"/>
            <p:cNvSpPr/>
            <p:nvPr/>
          </p:nvSpPr>
          <p:spPr>
            <a:xfrm>
              <a:off x="7396384" y="606625"/>
              <a:ext cx="183900" cy="18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7"/>
            <p:cNvSpPr/>
            <p:nvPr/>
          </p:nvSpPr>
          <p:spPr>
            <a:xfrm>
              <a:off x="7115841" y="606625"/>
              <a:ext cx="183900" cy="18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7" name="Google Shape;1837;p27"/>
          <p:cNvGrpSpPr/>
          <p:nvPr/>
        </p:nvGrpSpPr>
        <p:grpSpPr>
          <a:xfrm>
            <a:off x="492098" y="349500"/>
            <a:ext cx="791150" cy="183900"/>
            <a:chOff x="-152477" y="0"/>
            <a:chExt cx="791150" cy="183900"/>
          </a:xfrm>
        </p:grpSpPr>
        <p:sp>
          <p:nvSpPr>
            <p:cNvPr id="1838" name="Google Shape;1838;p27"/>
            <p:cNvSpPr/>
            <p:nvPr/>
          </p:nvSpPr>
          <p:spPr>
            <a:xfrm rot="10800000">
              <a:off x="-152477"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7"/>
            <p:cNvSpPr/>
            <p:nvPr/>
          </p:nvSpPr>
          <p:spPr>
            <a:xfrm rot="10800000">
              <a:off x="136353"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7"/>
            <p:cNvSpPr/>
            <p:nvPr/>
          </p:nvSpPr>
          <p:spPr>
            <a:xfrm rot="10800000">
              <a:off x="425972"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1" name="Google Shape;1841;p27"/>
          <p:cNvGrpSpPr/>
          <p:nvPr/>
        </p:nvGrpSpPr>
        <p:grpSpPr>
          <a:xfrm>
            <a:off x="859025" y="1454425"/>
            <a:ext cx="760827" cy="862500"/>
            <a:chOff x="859025" y="1454425"/>
            <a:chExt cx="760827" cy="862500"/>
          </a:xfrm>
        </p:grpSpPr>
        <p:sp>
          <p:nvSpPr>
            <p:cNvPr id="1842" name="Google Shape;1842;p27"/>
            <p:cNvSpPr/>
            <p:nvPr/>
          </p:nvSpPr>
          <p:spPr>
            <a:xfrm>
              <a:off x="859025" y="1454425"/>
              <a:ext cx="581400" cy="710100"/>
            </a:xfrm>
            <a:prstGeom prst="foldedCorner">
              <a:avLst>
                <a:gd name="adj" fmla="val 35485"/>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27"/>
            <p:cNvSpPr/>
            <p:nvPr/>
          </p:nvSpPr>
          <p:spPr>
            <a:xfrm>
              <a:off x="948739" y="1530625"/>
              <a:ext cx="581400" cy="710100"/>
            </a:xfrm>
            <a:prstGeom prst="foldedCorner">
              <a:avLst>
                <a:gd name="adj" fmla="val 3548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7"/>
            <p:cNvSpPr/>
            <p:nvPr/>
          </p:nvSpPr>
          <p:spPr>
            <a:xfrm>
              <a:off x="1038452" y="1606825"/>
              <a:ext cx="581400" cy="710100"/>
            </a:xfrm>
            <a:prstGeom prst="foldedCorner">
              <a:avLst>
                <a:gd name="adj" fmla="val 35485"/>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5" name="Google Shape;1845;p27"/>
          <p:cNvGrpSpPr/>
          <p:nvPr/>
        </p:nvGrpSpPr>
        <p:grpSpPr>
          <a:xfrm>
            <a:off x="3903947" y="3615945"/>
            <a:ext cx="920802" cy="1276586"/>
            <a:chOff x="3808346" y="3947326"/>
            <a:chExt cx="1118700" cy="1550949"/>
          </a:xfrm>
        </p:grpSpPr>
        <p:sp>
          <p:nvSpPr>
            <p:cNvPr id="1846" name="Google Shape;1846;p27"/>
            <p:cNvSpPr/>
            <p:nvPr/>
          </p:nvSpPr>
          <p:spPr>
            <a:xfrm>
              <a:off x="4054047" y="4751926"/>
              <a:ext cx="627300" cy="627000"/>
            </a:xfrm>
            <a:prstGeom prst="blockArc">
              <a:avLst>
                <a:gd name="adj1" fmla="val 10800000"/>
                <a:gd name="adj2" fmla="val 30725"/>
                <a:gd name="adj3" fmla="val 1964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7"/>
            <p:cNvSpPr/>
            <p:nvPr/>
          </p:nvSpPr>
          <p:spPr>
            <a:xfrm>
              <a:off x="3934550" y="4632475"/>
              <a:ext cx="866400" cy="865800"/>
            </a:xfrm>
            <a:prstGeom prst="blockArc">
              <a:avLst>
                <a:gd name="adj1" fmla="val 10800000"/>
                <a:gd name="adj2" fmla="val 17224"/>
                <a:gd name="adj3" fmla="val 14069"/>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7"/>
            <p:cNvSpPr/>
            <p:nvPr/>
          </p:nvSpPr>
          <p:spPr>
            <a:xfrm>
              <a:off x="3808346" y="3947326"/>
              <a:ext cx="1118700" cy="1118100"/>
            </a:xfrm>
            <a:prstGeom prst="blockArc">
              <a:avLst>
                <a:gd name="adj1" fmla="val 10800000"/>
                <a:gd name="adj2" fmla="val 38444"/>
                <a:gd name="adj3" fmla="val 1140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9" name="Google Shape;1849;p27"/>
          <p:cNvSpPr/>
          <p:nvPr/>
        </p:nvSpPr>
        <p:spPr>
          <a:xfrm rot="5400000">
            <a:off x="7834120" y="2597679"/>
            <a:ext cx="187203" cy="1138704"/>
          </a:xfrm>
          <a:custGeom>
            <a:avLst/>
            <a:gdLst/>
            <a:ahLst/>
            <a:cxnLst/>
            <a:rect l="l" t="t" r="r" b="b"/>
            <a:pathLst>
              <a:path w="10566" h="64270" extrusionOk="0">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1"/>
        <p:cNvGrpSpPr/>
        <p:nvPr/>
      </p:nvGrpSpPr>
      <p:grpSpPr>
        <a:xfrm>
          <a:off x="0" y="0"/>
          <a:ext cx="0" cy="0"/>
          <a:chOff x="0" y="0"/>
          <a:chExt cx="0" cy="0"/>
        </a:xfrm>
      </p:grpSpPr>
      <p:sp>
        <p:nvSpPr>
          <p:cNvPr id="2082" name="Google Shape;2082;p34"/>
          <p:cNvSpPr txBox="1">
            <a:spLocks noGrp="1"/>
          </p:cNvSpPr>
          <p:nvPr>
            <p:ph type="title"/>
          </p:nvPr>
        </p:nvSpPr>
        <p:spPr>
          <a:xfrm>
            <a:off x="715100" y="796425"/>
            <a:ext cx="7394400" cy="38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smtClean="0"/>
              <a:t>Phân tích thực trạng</a:t>
            </a:r>
            <a:endParaRPr dirty="0"/>
          </a:p>
        </p:txBody>
      </p:sp>
      <p:sp>
        <p:nvSpPr>
          <p:cNvPr id="2083" name="Google Shape;2083;p34"/>
          <p:cNvSpPr txBox="1"/>
          <p:nvPr/>
        </p:nvSpPr>
        <p:spPr>
          <a:xfrm>
            <a:off x="976700" y="3101225"/>
            <a:ext cx="1523700" cy="1011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vi-VN" sz="1500" dirty="0" smtClean="0">
                <a:solidFill>
                  <a:schemeClr val="dk2"/>
                </a:solidFill>
                <a:latin typeface="Lexend Deca"/>
                <a:ea typeface="Lexend Deca"/>
                <a:cs typeface="Lexend Deca"/>
                <a:sym typeface="Lexend Deca"/>
              </a:rPr>
              <a:t>Xử lí những thủ tục mất nhiều thời gian </a:t>
            </a:r>
            <a:endParaRPr sz="1500" dirty="0">
              <a:solidFill>
                <a:schemeClr val="dk2"/>
              </a:solidFill>
              <a:latin typeface="Lexend Deca"/>
              <a:ea typeface="Lexend Deca"/>
              <a:cs typeface="Lexend Deca"/>
              <a:sym typeface="Lexend Deca"/>
            </a:endParaRPr>
          </a:p>
        </p:txBody>
      </p:sp>
      <p:sp>
        <p:nvSpPr>
          <p:cNvPr id="2084" name="Google Shape;2084;p34"/>
          <p:cNvSpPr txBox="1"/>
          <p:nvPr/>
        </p:nvSpPr>
        <p:spPr>
          <a:xfrm>
            <a:off x="3513903" y="3115635"/>
            <a:ext cx="1524000" cy="1011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vi-VN" sz="1500" dirty="0" smtClean="0">
                <a:solidFill>
                  <a:schemeClr val="dk2"/>
                </a:solidFill>
                <a:latin typeface="Lexend Deca"/>
                <a:ea typeface="Lexend Deca"/>
                <a:cs typeface="Lexend Deca"/>
                <a:sym typeface="Lexend Deca"/>
              </a:rPr>
              <a:t>Khó kiểm tra hay kiểm soát các phòng</a:t>
            </a:r>
            <a:endParaRPr sz="1500" dirty="0">
              <a:solidFill>
                <a:schemeClr val="dk2"/>
              </a:solidFill>
              <a:latin typeface="Lexend Deca"/>
              <a:ea typeface="Lexend Deca"/>
              <a:cs typeface="Lexend Deca"/>
              <a:sym typeface="Lexend Deca"/>
            </a:endParaRPr>
          </a:p>
        </p:txBody>
      </p:sp>
      <p:sp>
        <p:nvSpPr>
          <p:cNvPr id="2085" name="Google Shape;2085;p34"/>
          <p:cNvSpPr txBox="1"/>
          <p:nvPr/>
        </p:nvSpPr>
        <p:spPr>
          <a:xfrm>
            <a:off x="5988467" y="3038671"/>
            <a:ext cx="1524000" cy="1011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vi-VN" dirty="0" smtClean="0">
                <a:solidFill>
                  <a:schemeClr val="dk2"/>
                </a:solidFill>
                <a:latin typeface="Lexend Deca"/>
                <a:ea typeface="Lexend Deca"/>
                <a:cs typeface="Lexend Deca"/>
                <a:sym typeface="Lexend Deca"/>
              </a:rPr>
              <a:t>Khó quản lí các thông tin như khách hàng, nhân viên hay hóa đơn...</a:t>
            </a:r>
            <a:endParaRPr dirty="0">
              <a:solidFill>
                <a:schemeClr val="dk2"/>
              </a:solidFill>
              <a:latin typeface="Lexend Deca"/>
              <a:ea typeface="Lexend Deca"/>
              <a:cs typeface="Lexend Deca"/>
              <a:sym typeface="Lexend Deca"/>
            </a:endParaRPr>
          </a:p>
        </p:txBody>
      </p:sp>
      <p:sp>
        <p:nvSpPr>
          <p:cNvPr id="2088" name="Google Shape;2088;p34"/>
          <p:cNvSpPr/>
          <p:nvPr/>
        </p:nvSpPr>
        <p:spPr>
          <a:xfrm flipH="1">
            <a:off x="3545201" y="2611325"/>
            <a:ext cx="1523843" cy="383097"/>
          </a:xfrm>
          <a:custGeom>
            <a:avLst/>
            <a:gdLst/>
            <a:ahLst/>
            <a:cxnLst/>
            <a:rect l="l" t="t" r="r" b="b"/>
            <a:pathLst>
              <a:path w="32762" h="7318" extrusionOk="0">
                <a:moveTo>
                  <a:pt x="0" y="1"/>
                </a:moveTo>
                <a:lnTo>
                  <a:pt x="0" y="7318"/>
                </a:lnTo>
                <a:lnTo>
                  <a:pt x="32762" y="7318"/>
                </a:lnTo>
                <a:lnTo>
                  <a:pt x="32762"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dirty="0" smtClean="0">
                <a:solidFill>
                  <a:schemeClr val="dk2"/>
                </a:solidFill>
                <a:latin typeface="Lexend Deca"/>
                <a:ea typeface="Lexend Deca"/>
                <a:cs typeface="Lexend Deca"/>
                <a:sym typeface="Lexend Deca"/>
              </a:rPr>
              <a:t>Phòng</a:t>
            </a:r>
            <a:endParaRPr sz="2000" dirty="0">
              <a:solidFill>
                <a:schemeClr val="dk2"/>
              </a:solidFill>
              <a:latin typeface="Lexend Deca"/>
              <a:ea typeface="Lexend Deca"/>
              <a:cs typeface="Lexend Deca"/>
              <a:sym typeface="Lexend Deca"/>
            </a:endParaRPr>
          </a:p>
        </p:txBody>
      </p:sp>
      <p:sp>
        <p:nvSpPr>
          <p:cNvPr id="2089" name="Google Shape;2089;p34"/>
          <p:cNvSpPr/>
          <p:nvPr/>
        </p:nvSpPr>
        <p:spPr>
          <a:xfrm flipH="1">
            <a:off x="5932281" y="2553294"/>
            <a:ext cx="1523843" cy="383097"/>
          </a:xfrm>
          <a:custGeom>
            <a:avLst/>
            <a:gdLst/>
            <a:ahLst/>
            <a:cxnLst/>
            <a:rect l="l" t="t" r="r" b="b"/>
            <a:pathLst>
              <a:path w="32762" h="7318" extrusionOk="0">
                <a:moveTo>
                  <a:pt x="0" y="0"/>
                </a:moveTo>
                <a:lnTo>
                  <a:pt x="0" y="7317"/>
                </a:lnTo>
                <a:lnTo>
                  <a:pt x="32762" y="7317"/>
                </a:lnTo>
                <a:lnTo>
                  <a:pt x="32762"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dirty="0" smtClean="0">
                <a:solidFill>
                  <a:schemeClr val="dk2"/>
                </a:solidFill>
                <a:latin typeface="Lexend Deca"/>
                <a:ea typeface="Lexend Deca"/>
                <a:cs typeface="Lexend Deca"/>
                <a:sym typeface="Lexend Deca"/>
              </a:rPr>
              <a:t>Quản lí</a:t>
            </a:r>
            <a:endParaRPr sz="2000" dirty="0">
              <a:solidFill>
                <a:schemeClr val="dk2"/>
              </a:solidFill>
              <a:latin typeface="Lexend Deca"/>
              <a:ea typeface="Lexend Deca"/>
              <a:cs typeface="Lexend Deca"/>
              <a:sym typeface="Lexend Deca"/>
            </a:endParaRPr>
          </a:p>
        </p:txBody>
      </p:sp>
      <p:sp>
        <p:nvSpPr>
          <p:cNvPr id="2090" name="Google Shape;2090;p34"/>
          <p:cNvSpPr/>
          <p:nvPr/>
        </p:nvSpPr>
        <p:spPr>
          <a:xfrm flipH="1">
            <a:off x="976776" y="2611325"/>
            <a:ext cx="1523843" cy="383097"/>
          </a:xfrm>
          <a:custGeom>
            <a:avLst/>
            <a:gdLst/>
            <a:ahLst/>
            <a:cxnLst/>
            <a:rect l="l" t="t" r="r" b="b"/>
            <a:pathLst>
              <a:path w="32762" h="7318" extrusionOk="0">
                <a:moveTo>
                  <a:pt x="0" y="1"/>
                </a:moveTo>
                <a:lnTo>
                  <a:pt x="0" y="7318"/>
                </a:lnTo>
                <a:lnTo>
                  <a:pt x="32762" y="7318"/>
                </a:lnTo>
                <a:lnTo>
                  <a:pt x="32762"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dirty="0" smtClean="0">
                <a:solidFill>
                  <a:schemeClr val="dk2"/>
                </a:solidFill>
                <a:latin typeface="Lexend Deca"/>
                <a:ea typeface="Lexend Deca"/>
                <a:cs typeface="Lexend Deca"/>
                <a:sym typeface="Lexend Deca"/>
              </a:rPr>
              <a:t>Thời gian</a:t>
            </a:r>
            <a:endParaRPr sz="2000" dirty="0">
              <a:solidFill>
                <a:schemeClr val="dk2"/>
              </a:solidFill>
              <a:latin typeface="Lexend Deca"/>
              <a:ea typeface="Lexend Deca"/>
              <a:cs typeface="Lexend Deca"/>
              <a:sym typeface="Lexend Deca"/>
            </a:endParaRPr>
          </a:p>
        </p:txBody>
      </p:sp>
      <p:grpSp>
        <p:nvGrpSpPr>
          <p:cNvPr id="2091" name="Google Shape;2091;p34"/>
          <p:cNvGrpSpPr/>
          <p:nvPr/>
        </p:nvGrpSpPr>
        <p:grpSpPr>
          <a:xfrm>
            <a:off x="6911210" y="4343881"/>
            <a:ext cx="920802" cy="920308"/>
            <a:chOff x="3808350" y="4506375"/>
            <a:chExt cx="1118700" cy="1118100"/>
          </a:xfrm>
        </p:grpSpPr>
        <p:sp>
          <p:nvSpPr>
            <p:cNvPr id="2092" name="Google Shape;2092;p34"/>
            <p:cNvSpPr/>
            <p:nvPr/>
          </p:nvSpPr>
          <p:spPr>
            <a:xfrm>
              <a:off x="4054047" y="4751926"/>
              <a:ext cx="627300" cy="627000"/>
            </a:xfrm>
            <a:prstGeom prst="blockArc">
              <a:avLst>
                <a:gd name="adj1" fmla="val 10800000"/>
                <a:gd name="adj2" fmla="val 30725"/>
                <a:gd name="adj3" fmla="val 1964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4"/>
            <p:cNvSpPr/>
            <p:nvPr/>
          </p:nvSpPr>
          <p:spPr>
            <a:xfrm>
              <a:off x="3934550" y="4632475"/>
              <a:ext cx="866400" cy="865800"/>
            </a:xfrm>
            <a:prstGeom prst="blockArc">
              <a:avLst>
                <a:gd name="adj1" fmla="val 10800000"/>
                <a:gd name="adj2" fmla="val 17224"/>
                <a:gd name="adj3" fmla="val 14069"/>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4"/>
            <p:cNvSpPr/>
            <p:nvPr/>
          </p:nvSpPr>
          <p:spPr>
            <a:xfrm>
              <a:off x="3808350" y="4506375"/>
              <a:ext cx="1118700" cy="1118100"/>
            </a:xfrm>
            <a:prstGeom prst="blockArc">
              <a:avLst>
                <a:gd name="adj1" fmla="val 10800000"/>
                <a:gd name="adj2" fmla="val 38444"/>
                <a:gd name="adj3" fmla="val 1140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5" name="Google Shape;2095;p34"/>
          <p:cNvSpPr/>
          <p:nvPr/>
        </p:nvSpPr>
        <p:spPr>
          <a:xfrm>
            <a:off x="379539" y="1246250"/>
            <a:ext cx="581400" cy="710100"/>
          </a:xfrm>
          <a:prstGeom prst="foldedCorner">
            <a:avLst>
              <a:gd name="adj" fmla="val 3548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4"/>
          <p:cNvSpPr/>
          <p:nvPr/>
        </p:nvSpPr>
        <p:spPr>
          <a:xfrm>
            <a:off x="469252" y="1322450"/>
            <a:ext cx="581400" cy="710100"/>
          </a:xfrm>
          <a:prstGeom prst="foldedCorner">
            <a:avLst>
              <a:gd name="adj" fmla="val 35485"/>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7" name="Google Shape;2097;p34"/>
          <p:cNvGrpSpPr/>
          <p:nvPr/>
        </p:nvGrpSpPr>
        <p:grpSpPr>
          <a:xfrm>
            <a:off x="442888" y="3404713"/>
            <a:ext cx="238200" cy="888600"/>
            <a:chOff x="779613" y="3311988"/>
            <a:chExt cx="238200" cy="888600"/>
          </a:xfrm>
        </p:grpSpPr>
        <p:sp>
          <p:nvSpPr>
            <p:cNvPr id="2098" name="Google Shape;2098;p34"/>
            <p:cNvSpPr/>
            <p:nvPr/>
          </p:nvSpPr>
          <p:spPr>
            <a:xfrm>
              <a:off x="779613" y="3962388"/>
              <a:ext cx="238200" cy="238200"/>
            </a:xfrm>
            <a:prstGeom prst="star4">
              <a:avLst>
                <a:gd name="adj" fmla="val 25456"/>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4"/>
            <p:cNvSpPr/>
            <p:nvPr/>
          </p:nvSpPr>
          <p:spPr>
            <a:xfrm>
              <a:off x="779613" y="3637188"/>
              <a:ext cx="238200" cy="238200"/>
            </a:xfrm>
            <a:prstGeom prst="star4">
              <a:avLst>
                <a:gd name="adj" fmla="val 25456"/>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4"/>
            <p:cNvSpPr/>
            <p:nvPr/>
          </p:nvSpPr>
          <p:spPr>
            <a:xfrm>
              <a:off x="779613" y="3311988"/>
              <a:ext cx="238200" cy="238200"/>
            </a:xfrm>
            <a:prstGeom prst="star4">
              <a:avLst>
                <a:gd name="adj" fmla="val 25456"/>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1" name="Google Shape;2101;p34"/>
          <p:cNvSpPr/>
          <p:nvPr/>
        </p:nvSpPr>
        <p:spPr>
          <a:xfrm>
            <a:off x="7994264" y="896500"/>
            <a:ext cx="563900" cy="563900"/>
          </a:xfrm>
          <a:custGeom>
            <a:avLst/>
            <a:gdLst/>
            <a:ahLst/>
            <a:cxnLst/>
            <a:rect l="l" t="t" r="r" b="b"/>
            <a:pathLst>
              <a:path w="22556" h="22556" extrusionOk="0">
                <a:moveTo>
                  <a:pt x="11277" y="0"/>
                </a:moveTo>
                <a:cubicBezTo>
                  <a:pt x="11277" y="6229"/>
                  <a:pt x="6229" y="11279"/>
                  <a:pt x="0" y="11279"/>
                </a:cubicBezTo>
                <a:cubicBezTo>
                  <a:pt x="6229" y="11279"/>
                  <a:pt x="11277" y="16326"/>
                  <a:pt x="11277" y="22556"/>
                </a:cubicBezTo>
                <a:cubicBezTo>
                  <a:pt x="11277" y="16326"/>
                  <a:pt x="16327" y="11279"/>
                  <a:pt x="22556" y="11279"/>
                </a:cubicBezTo>
                <a:cubicBezTo>
                  <a:pt x="16327" y="11279"/>
                  <a:pt x="11277" y="6229"/>
                  <a:pt x="11277" y="0"/>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2" name="Google Shape;2102;p34"/>
          <p:cNvGrpSpPr/>
          <p:nvPr/>
        </p:nvGrpSpPr>
        <p:grpSpPr>
          <a:xfrm>
            <a:off x="7407741" y="283875"/>
            <a:ext cx="744986" cy="183900"/>
            <a:chOff x="7115841" y="606625"/>
            <a:chExt cx="744986" cy="183900"/>
          </a:xfrm>
        </p:grpSpPr>
        <p:sp>
          <p:nvSpPr>
            <p:cNvPr id="2103" name="Google Shape;2103;p34"/>
            <p:cNvSpPr/>
            <p:nvPr/>
          </p:nvSpPr>
          <p:spPr>
            <a:xfrm>
              <a:off x="7676927" y="606625"/>
              <a:ext cx="183900" cy="18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4"/>
            <p:cNvSpPr/>
            <p:nvPr/>
          </p:nvSpPr>
          <p:spPr>
            <a:xfrm>
              <a:off x="7396384" y="606625"/>
              <a:ext cx="183900" cy="18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4"/>
            <p:cNvSpPr/>
            <p:nvPr/>
          </p:nvSpPr>
          <p:spPr>
            <a:xfrm>
              <a:off x="7115841" y="606625"/>
              <a:ext cx="183900" cy="18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4"/>
          <p:cNvGrpSpPr/>
          <p:nvPr/>
        </p:nvGrpSpPr>
        <p:grpSpPr>
          <a:xfrm>
            <a:off x="6347183" y="1489471"/>
            <a:ext cx="694038" cy="651710"/>
            <a:chOff x="6317064" y="1506012"/>
            <a:chExt cx="371875" cy="371263"/>
          </a:xfrm>
        </p:grpSpPr>
        <p:sp>
          <p:nvSpPr>
            <p:cNvPr id="2107" name="Google Shape;2107;p34"/>
            <p:cNvSpPr/>
            <p:nvPr/>
          </p:nvSpPr>
          <p:spPr>
            <a:xfrm>
              <a:off x="6525517" y="1638306"/>
              <a:ext cx="36334" cy="53767"/>
            </a:xfrm>
            <a:custGeom>
              <a:avLst/>
              <a:gdLst/>
              <a:ahLst/>
              <a:cxnLst/>
              <a:rect l="l" t="t" r="r" b="b"/>
              <a:pathLst>
                <a:path w="1780" h="2634" extrusionOk="0">
                  <a:moveTo>
                    <a:pt x="0" y="1"/>
                  </a:moveTo>
                  <a:lnTo>
                    <a:pt x="0" y="2634"/>
                  </a:lnTo>
                  <a:lnTo>
                    <a:pt x="1779" y="2634"/>
                  </a:lnTo>
                  <a:cubicBezTo>
                    <a:pt x="1779" y="1460"/>
                    <a:pt x="1068" y="428"/>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4"/>
            <p:cNvSpPr/>
            <p:nvPr/>
          </p:nvSpPr>
          <p:spPr>
            <a:xfrm>
              <a:off x="6433272" y="1638306"/>
              <a:ext cx="128578" cy="153277"/>
            </a:xfrm>
            <a:custGeom>
              <a:avLst/>
              <a:gdLst/>
              <a:ahLst/>
              <a:cxnLst/>
              <a:rect l="l" t="t" r="r" b="b"/>
              <a:pathLst>
                <a:path w="6299" h="7509" extrusionOk="0">
                  <a:moveTo>
                    <a:pt x="2384" y="1"/>
                  </a:moveTo>
                  <a:cubicBezTo>
                    <a:pt x="1" y="961"/>
                    <a:pt x="1" y="4306"/>
                    <a:pt x="2384" y="5267"/>
                  </a:cubicBezTo>
                  <a:lnTo>
                    <a:pt x="2384" y="7508"/>
                  </a:lnTo>
                  <a:lnTo>
                    <a:pt x="4519" y="7508"/>
                  </a:lnTo>
                  <a:lnTo>
                    <a:pt x="4519" y="5267"/>
                  </a:lnTo>
                  <a:cubicBezTo>
                    <a:pt x="5587" y="4840"/>
                    <a:pt x="6298" y="3808"/>
                    <a:pt x="6298" y="2634"/>
                  </a:cubicBezTo>
                  <a:lnTo>
                    <a:pt x="2384" y="2634"/>
                  </a:lnTo>
                  <a:lnTo>
                    <a:pt x="23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4"/>
            <p:cNvSpPr/>
            <p:nvPr/>
          </p:nvSpPr>
          <p:spPr>
            <a:xfrm>
              <a:off x="6323596" y="1512667"/>
              <a:ext cx="358811" cy="358811"/>
            </a:xfrm>
            <a:custGeom>
              <a:avLst/>
              <a:gdLst/>
              <a:ahLst/>
              <a:cxnLst/>
              <a:rect l="l" t="t" r="r" b="b"/>
              <a:pathLst>
                <a:path w="17578" h="17578" extrusionOk="0">
                  <a:moveTo>
                    <a:pt x="8771" y="3420"/>
                  </a:moveTo>
                  <a:cubicBezTo>
                    <a:pt x="11517" y="3420"/>
                    <a:pt x="14162" y="5548"/>
                    <a:pt x="14162" y="8753"/>
                  </a:cubicBezTo>
                  <a:cubicBezTo>
                    <a:pt x="14162" y="11706"/>
                    <a:pt x="11742" y="14090"/>
                    <a:pt x="8825" y="14090"/>
                  </a:cubicBezTo>
                  <a:cubicBezTo>
                    <a:pt x="4057" y="14090"/>
                    <a:pt x="1673" y="8362"/>
                    <a:pt x="5053" y="4982"/>
                  </a:cubicBezTo>
                  <a:cubicBezTo>
                    <a:pt x="6132" y="3902"/>
                    <a:pt x="7463" y="3420"/>
                    <a:pt x="8771" y="3420"/>
                  </a:cubicBezTo>
                  <a:close/>
                  <a:moveTo>
                    <a:pt x="7722" y="0"/>
                  </a:moveTo>
                  <a:lnTo>
                    <a:pt x="7437" y="1779"/>
                  </a:lnTo>
                  <a:cubicBezTo>
                    <a:pt x="6477" y="1957"/>
                    <a:pt x="5623" y="2313"/>
                    <a:pt x="4840" y="2847"/>
                  </a:cubicBezTo>
                  <a:lnTo>
                    <a:pt x="3488" y="1957"/>
                  </a:lnTo>
                  <a:lnTo>
                    <a:pt x="1993" y="3487"/>
                  </a:lnTo>
                  <a:lnTo>
                    <a:pt x="2883" y="4804"/>
                  </a:lnTo>
                  <a:cubicBezTo>
                    <a:pt x="2349" y="5586"/>
                    <a:pt x="1958" y="6476"/>
                    <a:pt x="1780" y="7401"/>
                  </a:cubicBezTo>
                  <a:lnTo>
                    <a:pt x="1" y="7721"/>
                  </a:lnTo>
                  <a:lnTo>
                    <a:pt x="1" y="9856"/>
                  </a:lnTo>
                  <a:lnTo>
                    <a:pt x="1780" y="10141"/>
                  </a:lnTo>
                  <a:cubicBezTo>
                    <a:pt x="1958" y="11066"/>
                    <a:pt x="2349" y="11955"/>
                    <a:pt x="2883" y="12738"/>
                  </a:cubicBezTo>
                  <a:lnTo>
                    <a:pt x="1993" y="14090"/>
                  </a:lnTo>
                  <a:lnTo>
                    <a:pt x="3488" y="15585"/>
                  </a:lnTo>
                  <a:lnTo>
                    <a:pt x="4840" y="14695"/>
                  </a:lnTo>
                  <a:cubicBezTo>
                    <a:pt x="5623" y="15229"/>
                    <a:pt x="6477" y="15620"/>
                    <a:pt x="7437" y="15798"/>
                  </a:cubicBezTo>
                  <a:lnTo>
                    <a:pt x="7722" y="17577"/>
                  </a:lnTo>
                  <a:lnTo>
                    <a:pt x="9857" y="17577"/>
                  </a:lnTo>
                  <a:lnTo>
                    <a:pt x="10177" y="15798"/>
                  </a:lnTo>
                  <a:cubicBezTo>
                    <a:pt x="11102" y="15620"/>
                    <a:pt x="11992" y="15229"/>
                    <a:pt x="12774" y="14695"/>
                  </a:cubicBezTo>
                  <a:lnTo>
                    <a:pt x="14091" y="15585"/>
                  </a:lnTo>
                  <a:lnTo>
                    <a:pt x="15621" y="14090"/>
                  </a:lnTo>
                  <a:lnTo>
                    <a:pt x="14731" y="12738"/>
                  </a:lnTo>
                  <a:cubicBezTo>
                    <a:pt x="15265" y="11955"/>
                    <a:pt x="15621" y="11066"/>
                    <a:pt x="15799" y="10141"/>
                  </a:cubicBezTo>
                  <a:lnTo>
                    <a:pt x="17578" y="9856"/>
                  </a:lnTo>
                  <a:lnTo>
                    <a:pt x="17578" y="7721"/>
                  </a:lnTo>
                  <a:lnTo>
                    <a:pt x="15799" y="7401"/>
                  </a:lnTo>
                  <a:cubicBezTo>
                    <a:pt x="15621" y="6476"/>
                    <a:pt x="15265" y="5586"/>
                    <a:pt x="14731" y="4804"/>
                  </a:cubicBezTo>
                  <a:lnTo>
                    <a:pt x="15621" y="3487"/>
                  </a:lnTo>
                  <a:lnTo>
                    <a:pt x="14091" y="1957"/>
                  </a:lnTo>
                  <a:lnTo>
                    <a:pt x="12774" y="2847"/>
                  </a:lnTo>
                  <a:cubicBezTo>
                    <a:pt x="11992" y="2313"/>
                    <a:pt x="11102" y="1957"/>
                    <a:pt x="10177" y="1779"/>
                  </a:cubicBezTo>
                  <a:lnTo>
                    <a:pt x="98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4"/>
            <p:cNvSpPr/>
            <p:nvPr/>
          </p:nvSpPr>
          <p:spPr>
            <a:xfrm>
              <a:off x="6357746" y="1583110"/>
              <a:ext cx="254932" cy="217842"/>
            </a:xfrm>
            <a:custGeom>
              <a:avLst/>
              <a:gdLst/>
              <a:ahLst/>
              <a:cxnLst/>
              <a:rect l="l" t="t" r="r" b="b"/>
              <a:pathLst>
                <a:path w="12489" h="10672" extrusionOk="0">
                  <a:moveTo>
                    <a:pt x="8575" y="3310"/>
                  </a:moveTo>
                  <a:cubicBezTo>
                    <a:pt x="9109" y="3701"/>
                    <a:pt x="9500" y="4306"/>
                    <a:pt x="9607" y="4982"/>
                  </a:cubicBezTo>
                  <a:lnTo>
                    <a:pt x="8575" y="4982"/>
                  </a:lnTo>
                  <a:lnTo>
                    <a:pt x="8575" y="3310"/>
                  </a:lnTo>
                  <a:close/>
                  <a:moveTo>
                    <a:pt x="7152" y="712"/>
                  </a:moveTo>
                  <a:cubicBezTo>
                    <a:pt x="9429" y="712"/>
                    <a:pt x="11350" y="2385"/>
                    <a:pt x="11706" y="4626"/>
                  </a:cubicBezTo>
                  <a:cubicBezTo>
                    <a:pt x="12062" y="6868"/>
                    <a:pt x="10746" y="9074"/>
                    <a:pt x="8575" y="9750"/>
                  </a:cubicBezTo>
                  <a:lnTo>
                    <a:pt x="8575" y="8220"/>
                  </a:lnTo>
                  <a:cubicBezTo>
                    <a:pt x="11030" y="7010"/>
                    <a:pt x="10888" y="3416"/>
                    <a:pt x="8326" y="2385"/>
                  </a:cubicBezTo>
                  <a:cubicBezTo>
                    <a:pt x="8283" y="2363"/>
                    <a:pt x="8238" y="2353"/>
                    <a:pt x="8194" y="2353"/>
                  </a:cubicBezTo>
                  <a:cubicBezTo>
                    <a:pt x="8022" y="2353"/>
                    <a:pt x="7863" y="2506"/>
                    <a:pt x="7863" y="2705"/>
                  </a:cubicBezTo>
                  <a:lnTo>
                    <a:pt x="7863" y="4982"/>
                  </a:lnTo>
                  <a:lnTo>
                    <a:pt x="6440" y="4982"/>
                  </a:lnTo>
                  <a:lnTo>
                    <a:pt x="6440" y="2705"/>
                  </a:lnTo>
                  <a:cubicBezTo>
                    <a:pt x="6440" y="2506"/>
                    <a:pt x="6259" y="2353"/>
                    <a:pt x="6078" y="2353"/>
                  </a:cubicBezTo>
                  <a:cubicBezTo>
                    <a:pt x="6032" y="2353"/>
                    <a:pt x="5985" y="2363"/>
                    <a:pt x="5942" y="2385"/>
                  </a:cubicBezTo>
                  <a:cubicBezTo>
                    <a:pt x="3380" y="3416"/>
                    <a:pt x="3238" y="7010"/>
                    <a:pt x="5729" y="8220"/>
                  </a:cubicBezTo>
                  <a:lnTo>
                    <a:pt x="5729" y="9750"/>
                  </a:lnTo>
                  <a:cubicBezTo>
                    <a:pt x="3558" y="9074"/>
                    <a:pt x="2206" y="6868"/>
                    <a:pt x="2562" y="4626"/>
                  </a:cubicBezTo>
                  <a:cubicBezTo>
                    <a:pt x="2918" y="2385"/>
                    <a:pt x="4875" y="712"/>
                    <a:pt x="7152" y="712"/>
                  </a:cubicBezTo>
                  <a:close/>
                  <a:moveTo>
                    <a:pt x="5729" y="3274"/>
                  </a:moveTo>
                  <a:lnTo>
                    <a:pt x="5729" y="5338"/>
                  </a:lnTo>
                  <a:cubicBezTo>
                    <a:pt x="5729" y="5516"/>
                    <a:pt x="5871" y="5694"/>
                    <a:pt x="6084" y="5694"/>
                  </a:cubicBezTo>
                  <a:lnTo>
                    <a:pt x="9607" y="5694"/>
                  </a:lnTo>
                  <a:cubicBezTo>
                    <a:pt x="9465" y="6547"/>
                    <a:pt x="8895" y="7295"/>
                    <a:pt x="8077" y="7650"/>
                  </a:cubicBezTo>
                  <a:cubicBezTo>
                    <a:pt x="7935" y="7686"/>
                    <a:pt x="7863" y="7828"/>
                    <a:pt x="7863" y="7971"/>
                  </a:cubicBezTo>
                  <a:lnTo>
                    <a:pt x="7863" y="9892"/>
                  </a:lnTo>
                  <a:cubicBezTo>
                    <a:pt x="7614" y="9928"/>
                    <a:pt x="7374" y="9945"/>
                    <a:pt x="7139" y="9945"/>
                  </a:cubicBezTo>
                  <a:cubicBezTo>
                    <a:pt x="6903" y="9945"/>
                    <a:pt x="6672" y="9928"/>
                    <a:pt x="6440" y="9892"/>
                  </a:cubicBezTo>
                  <a:lnTo>
                    <a:pt x="6440" y="7971"/>
                  </a:lnTo>
                  <a:cubicBezTo>
                    <a:pt x="6440" y="7828"/>
                    <a:pt x="6333" y="7686"/>
                    <a:pt x="6191" y="7650"/>
                  </a:cubicBezTo>
                  <a:cubicBezTo>
                    <a:pt x="4377" y="6903"/>
                    <a:pt x="4092" y="4413"/>
                    <a:pt x="5729" y="3274"/>
                  </a:cubicBezTo>
                  <a:close/>
                  <a:moveTo>
                    <a:pt x="7152" y="1"/>
                  </a:moveTo>
                  <a:cubicBezTo>
                    <a:pt x="2384" y="1"/>
                    <a:pt x="0" y="5729"/>
                    <a:pt x="3380" y="9109"/>
                  </a:cubicBezTo>
                  <a:cubicBezTo>
                    <a:pt x="4459" y="10188"/>
                    <a:pt x="5790" y="10671"/>
                    <a:pt x="7098" y="10671"/>
                  </a:cubicBezTo>
                  <a:cubicBezTo>
                    <a:pt x="9844" y="10671"/>
                    <a:pt x="12489" y="8543"/>
                    <a:pt x="12489" y="5338"/>
                  </a:cubicBezTo>
                  <a:cubicBezTo>
                    <a:pt x="12489" y="2385"/>
                    <a:pt x="10069" y="1"/>
                    <a:pt x="71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4"/>
            <p:cNvSpPr/>
            <p:nvPr/>
          </p:nvSpPr>
          <p:spPr>
            <a:xfrm>
              <a:off x="6317064" y="1506012"/>
              <a:ext cx="371875" cy="371263"/>
            </a:xfrm>
            <a:custGeom>
              <a:avLst/>
              <a:gdLst/>
              <a:ahLst/>
              <a:cxnLst/>
              <a:rect l="l" t="t" r="r" b="b"/>
              <a:pathLst>
                <a:path w="18218" h="18188" extrusionOk="0">
                  <a:moveTo>
                    <a:pt x="9892" y="682"/>
                  </a:moveTo>
                  <a:lnTo>
                    <a:pt x="10141" y="2176"/>
                  </a:lnTo>
                  <a:cubicBezTo>
                    <a:pt x="10177" y="2319"/>
                    <a:pt x="10283" y="2426"/>
                    <a:pt x="10426" y="2461"/>
                  </a:cubicBezTo>
                  <a:cubicBezTo>
                    <a:pt x="11315" y="2639"/>
                    <a:pt x="12169" y="2995"/>
                    <a:pt x="12916" y="3493"/>
                  </a:cubicBezTo>
                  <a:cubicBezTo>
                    <a:pt x="12970" y="3529"/>
                    <a:pt x="13032" y="3546"/>
                    <a:pt x="13099" y="3546"/>
                  </a:cubicBezTo>
                  <a:cubicBezTo>
                    <a:pt x="13165" y="3546"/>
                    <a:pt x="13237" y="3529"/>
                    <a:pt x="13308" y="3493"/>
                  </a:cubicBezTo>
                  <a:lnTo>
                    <a:pt x="14375" y="2746"/>
                  </a:lnTo>
                  <a:lnTo>
                    <a:pt x="15478" y="3849"/>
                  </a:lnTo>
                  <a:lnTo>
                    <a:pt x="14731" y="4916"/>
                  </a:lnTo>
                  <a:cubicBezTo>
                    <a:pt x="14660" y="5059"/>
                    <a:pt x="14660" y="5201"/>
                    <a:pt x="14731" y="5343"/>
                  </a:cubicBezTo>
                  <a:cubicBezTo>
                    <a:pt x="15265" y="6090"/>
                    <a:pt x="15585" y="6909"/>
                    <a:pt x="15763" y="7798"/>
                  </a:cubicBezTo>
                  <a:cubicBezTo>
                    <a:pt x="15798" y="7941"/>
                    <a:pt x="15905" y="8047"/>
                    <a:pt x="16048" y="8083"/>
                  </a:cubicBezTo>
                  <a:lnTo>
                    <a:pt x="17542" y="8332"/>
                  </a:lnTo>
                  <a:lnTo>
                    <a:pt x="17542" y="9862"/>
                  </a:lnTo>
                  <a:lnTo>
                    <a:pt x="16048" y="10111"/>
                  </a:lnTo>
                  <a:cubicBezTo>
                    <a:pt x="15905" y="10147"/>
                    <a:pt x="15798" y="10253"/>
                    <a:pt x="15763" y="10396"/>
                  </a:cubicBezTo>
                  <a:cubicBezTo>
                    <a:pt x="15585" y="11285"/>
                    <a:pt x="15265" y="12139"/>
                    <a:pt x="14731" y="12886"/>
                  </a:cubicBezTo>
                  <a:cubicBezTo>
                    <a:pt x="14660" y="12993"/>
                    <a:pt x="14660" y="13171"/>
                    <a:pt x="14731" y="13278"/>
                  </a:cubicBezTo>
                  <a:lnTo>
                    <a:pt x="15478" y="14345"/>
                  </a:lnTo>
                  <a:lnTo>
                    <a:pt x="14375" y="15448"/>
                  </a:lnTo>
                  <a:lnTo>
                    <a:pt x="13308" y="14736"/>
                  </a:lnTo>
                  <a:cubicBezTo>
                    <a:pt x="13237" y="14683"/>
                    <a:pt x="13165" y="14656"/>
                    <a:pt x="13099" y="14656"/>
                  </a:cubicBezTo>
                  <a:cubicBezTo>
                    <a:pt x="13032" y="14656"/>
                    <a:pt x="12970" y="14683"/>
                    <a:pt x="12916" y="14736"/>
                  </a:cubicBezTo>
                  <a:cubicBezTo>
                    <a:pt x="12169" y="15235"/>
                    <a:pt x="11315" y="15590"/>
                    <a:pt x="10426" y="15733"/>
                  </a:cubicBezTo>
                  <a:cubicBezTo>
                    <a:pt x="10283" y="15768"/>
                    <a:pt x="10177" y="15875"/>
                    <a:pt x="10141" y="16053"/>
                  </a:cubicBezTo>
                  <a:lnTo>
                    <a:pt x="9892" y="17512"/>
                  </a:lnTo>
                  <a:lnTo>
                    <a:pt x="8362" y="17512"/>
                  </a:lnTo>
                  <a:lnTo>
                    <a:pt x="8113" y="16053"/>
                  </a:lnTo>
                  <a:cubicBezTo>
                    <a:pt x="8077" y="15875"/>
                    <a:pt x="7971" y="15768"/>
                    <a:pt x="7828" y="15733"/>
                  </a:cubicBezTo>
                  <a:cubicBezTo>
                    <a:pt x="6939" y="15590"/>
                    <a:pt x="6120" y="15235"/>
                    <a:pt x="5373" y="14736"/>
                  </a:cubicBezTo>
                  <a:cubicBezTo>
                    <a:pt x="5302" y="14683"/>
                    <a:pt x="5231" y="14656"/>
                    <a:pt x="5160" y="14656"/>
                  </a:cubicBezTo>
                  <a:cubicBezTo>
                    <a:pt x="5089" y="14656"/>
                    <a:pt x="5017" y="14683"/>
                    <a:pt x="4946" y="14736"/>
                  </a:cubicBezTo>
                  <a:lnTo>
                    <a:pt x="3879" y="15448"/>
                  </a:lnTo>
                  <a:lnTo>
                    <a:pt x="2776" y="14345"/>
                  </a:lnTo>
                  <a:lnTo>
                    <a:pt x="3523" y="13278"/>
                  </a:lnTo>
                  <a:cubicBezTo>
                    <a:pt x="3594" y="13171"/>
                    <a:pt x="3594" y="12993"/>
                    <a:pt x="3523" y="12886"/>
                  </a:cubicBezTo>
                  <a:cubicBezTo>
                    <a:pt x="3025" y="12139"/>
                    <a:pt x="2669" y="11285"/>
                    <a:pt x="2491" y="10396"/>
                  </a:cubicBezTo>
                  <a:cubicBezTo>
                    <a:pt x="2456" y="10253"/>
                    <a:pt x="2349" y="10147"/>
                    <a:pt x="2207" y="10111"/>
                  </a:cubicBezTo>
                  <a:lnTo>
                    <a:pt x="712" y="9862"/>
                  </a:lnTo>
                  <a:lnTo>
                    <a:pt x="712" y="8332"/>
                  </a:lnTo>
                  <a:lnTo>
                    <a:pt x="2207" y="8083"/>
                  </a:lnTo>
                  <a:cubicBezTo>
                    <a:pt x="2349" y="8047"/>
                    <a:pt x="2456" y="7941"/>
                    <a:pt x="2491" y="7798"/>
                  </a:cubicBezTo>
                  <a:cubicBezTo>
                    <a:pt x="2669" y="6909"/>
                    <a:pt x="3025" y="6090"/>
                    <a:pt x="3523" y="5343"/>
                  </a:cubicBezTo>
                  <a:cubicBezTo>
                    <a:pt x="3594" y="5201"/>
                    <a:pt x="3594" y="5059"/>
                    <a:pt x="3523" y="4916"/>
                  </a:cubicBezTo>
                  <a:lnTo>
                    <a:pt x="2776" y="3849"/>
                  </a:lnTo>
                  <a:lnTo>
                    <a:pt x="3879" y="2746"/>
                  </a:lnTo>
                  <a:lnTo>
                    <a:pt x="4946" y="3493"/>
                  </a:lnTo>
                  <a:cubicBezTo>
                    <a:pt x="5017" y="3529"/>
                    <a:pt x="5089" y="3546"/>
                    <a:pt x="5160" y="3546"/>
                  </a:cubicBezTo>
                  <a:cubicBezTo>
                    <a:pt x="5231" y="3546"/>
                    <a:pt x="5302" y="3529"/>
                    <a:pt x="5373" y="3493"/>
                  </a:cubicBezTo>
                  <a:cubicBezTo>
                    <a:pt x="6120" y="2995"/>
                    <a:pt x="6939" y="2639"/>
                    <a:pt x="7828" y="2461"/>
                  </a:cubicBezTo>
                  <a:cubicBezTo>
                    <a:pt x="7971" y="2426"/>
                    <a:pt x="8077" y="2319"/>
                    <a:pt x="8113" y="2176"/>
                  </a:cubicBezTo>
                  <a:lnTo>
                    <a:pt x="8362" y="682"/>
                  </a:lnTo>
                  <a:close/>
                  <a:moveTo>
                    <a:pt x="8023" y="1"/>
                  </a:moveTo>
                  <a:cubicBezTo>
                    <a:pt x="7871" y="1"/>
                    <a:pt x="7757" y="131"/>
                    <a:pt x="7757" y="291"/>
                  </a:cubicBezTo>
                  <a:lnTo>
                    <a:pt x="7473" y="1821"/>
                  </a:lnTo>
                  <a:cubicBezTo>
                    <a:pt x="6654" y="1999"/>
                    <a:pt x="5907" y="2319"/>
                    <a:pt x="5195" y="2781"/>
                  </a:cubicBezTo>
                  <a:lnTo>
                    <a:pt x="4057" y="1999"/>
                  </a:lnTo>
                  <a:cubicBezTo>
                    <a:pt x="3998" y="1969"/>
                    <a:pt x="3933" y="1952"/>
                    <a:pt x="3869" y="1952"/>
                  </a:cubicBezTo>
                  <a:cubicBezTo>
                    <a:pt x="3779" y="1952"/>
                    <a:pt x="3692" y="1986"/>
                    <a:pt x="3630" y="2070"/>
                  </a:cubicBezTo>
                  <a:lnTo>
                    <a:pt x="2064" y="3564"/>
                  </a:lnTo>
                  <a:cubicBezTo>
                    <a:pt x="1958" y="3671"/>
                    <a:pt x="1958" y="3849"/>
                    <a:pt x="2029" y="3991"/>
                  </a:cubicBezTo>
                  <a:lnTo>
                    <a:pt x="2811" y="5130"/>
                  </a:lnTo>
                  <a:cubicBezTo>
                    <a:pt x="2349" y="5806"/>
                    <a:pt x="2029" y="6588"/>
                    <a:pt x="1851" y="7407"/>
                  </a:cubicBezTo>
                  <a:lnTo>
                    <a:pt x="321" y="7656"/>
                  </a:lnTo>
                  <a:cubicBezTo>
                    <a:pt x="143" y="7691"/>
                    <a:pt x="1" y="7834"/>
                    <a:pt x="1" y="8012"/>
                  </a:cubicBezTo>
                  <a:lnTo>
                    <a:pt x="1" y="10147"/>
                  </a:lnTo>
                  <a:cubicBezTo>
                    <a:pt x="1" y="10324"/>
                    <a:pt x="143" y="10467"/>
                    <a:pt x="321" y="10502"/>
                  </a:cubicBezTo>
                  <a:lnTo>
                    <a:pt x="1851" y="10751"/>
                  </a:lnTo>
                  <a:cubicBezTo>
                    <a:pt x="2029" y="11570"/>
                    <a:pt x="2349" y="12353"/>
                    <a:pt x="2811" y="13029"/>
                  </a:cubicBezTo>
                  <a:lnTo>
                    <a:pt x="2029" y="14167"/>
                  </a:lnTo>
                  <a:cubicBezTo>
                    <a:pt x="1958" y="14309"/>
                    <a:pt x="1958" y="14487"/>
                    <a:pt x="2064" y="14594"/>
                  </a:cubicBezTo>
                  <a:lnTo>
                    <a:pt x="3594" y="16124"/>
                  </a:lnTo>
                  <a:cubicBezTo>
                    <a:pt x="3656" y="16186"/>
                    <a:pt x="3742" y="16224"/>
                    <a:pt x="3831" y="16224"/>
                  </a:cubicBezTo>
                  <a:cubicBezTo>
                    <a:pt x="3896" y="16224"/>
                    <a:pt x="3962" y="16204"/>
                    <a:pt x="4021" y="16160"/>
                  </a:cubicBezTo>
                  <a:lnTo>
                    <a:pt x="5160" y="15412"/>
                  </a:lnTo>
                  <a:cubicBezTo>
                    <a:pt x="5871" y="15839"/>
                    <a:pt x="6619" y="16160"/>
                    <a:pt x="7437" y="16338"/>
                  </a:cubicBezTo>
                  <a:lnTo>
                    <a:pt x="7686" y="17903"/>
                  </a:lnTo>
                  <a:cubicBezTo>
                    <a:pt x="7722" y="18045"/>
                    <a:pt x="7864" y="18188"/>
                    <a:pt x="8042" y="18188"/>
                  </a:cubicBezTo>
                  <a:lnTo>
                    <a:pt x="10177" y="18188"/>
                  </a:lnTo>
                  <a:cubicBezTo>
                    <a:pt x="10355" y="18188"/>
                    <a:pt x="10497" y="18045"/>
                    <a:pt x="10533" y="17903"/>
                  </a:cubicBezTo>
                  <a:lnTo>
                    <a:pt x="10817" y="16338"/>
                  </a:lnTo>
                  <a:cubicBezTo>
                    <a:pt x="11600" y="16160"/>
                    <a:pt x="12383" y="15839"/>
                    <a:pt x="13094" y="15412"/>
                  </a:cubicBezTo>
                  <a:lnTo>
                    <a:pt x="14197" y="16160"/>
                  </a:lnTo>
                  <a:cubicBezTo>
                    <a:pt x="14257" y="16204"/>
                    <a:pt x="14329" y="16224"/>
                    <a:pt x="14401" y="16224"/>
                  </a:cubicBezTo>
                  <a:cubicBezTo>
                    <a:pt x="14500" y="16224"/>
                    <a:pt x="14598" y="16186"/>
                    <a:pt x="14660" y="16124"/>
                  </a:cubicBezTo>
                  <a:lnTo>
                    <a:pt x="16154" y="14594"/>
                  </a:lnTo>
                  <a:cubicBezTo>
                    <a:pt x="16297" y="14487"/>
                    <a:pt x="16297" y="14309"/>
                    <a:pt x="16190" y="14167"/>
                  </a:cubicBezTo>
                  <a:lnTo>
                    <a:pt x="15443" y="13029"/>
                  </a:lnTo>
                  <a:cubicBezTo>
                    <a:pt x="15905" y="12353"/>
                    <a:pt x="16225" y="11570"/>
                    <a:pt x="16403" y="10751"/>
                  </a:cubicBezTo>
                  <a:lnTo>
                    <a:pt x="17933" y="10502"/>
                  </a:lnTo>
                  <a:cubicBezTo>
                    <a:pt x="18111" y="10467"/>
                    <a:pt x="18218" y="10324"/>
                    <a:pt x="18218" y="10147"/>
                  </a:cubicBezTo>
                  <a:lnTo>
                    <a:pt x="18218" y="8012"/>
                  </a:lnTo>
                  <a:cubicBezTo>
                    <a:pt x="18218" y="7834"/>
                    <a:pt x="18111" y="7691"/>
                    <a:pt x="17933" y="7656"/>
                  </a:cubicBezTo>
                  <a:lnTo>
                    <a:pt x="17933" y="7656"/>
                  </a:lnTo>
                  <a:lnTo>
                    <a:pt x="17969" y="7691"/>
                  </a:lnTo>
                  <a:lnTo>
                    <a:pt x="16403" y="7442"/>
                  </a:lnTo>
                  <a:cubicBezTo>
                    <a:pt x="16225" y="6624"/>
                    <a:pt x="15905" y="5841"/>
                    <a:pt x="15478" y="5130"/>
                  </a:cubicBezTo>
                  <a:lnTo>
                    <a:pt x="16225" y="4027"/>
                  </a:lnTo>
                  <a:cubicBezTo>
                    <a:pt x="16332" y="3884"/>
                    <a:pt x="16297" y="3706"/>
                    <a:pt x="16190" y="3564"/>
                  </a:cubicBezTo>
                  <a:lnTo>
                    <a:pt x="14695" y="2070"/>
                  </a:lnTo>
                  <a:cubicBezTo>
                    <a:pt x="14633" y="1986"/>
                    <a:pt x="14534" y="1952"/>
                    <a:pt x="14434" y="1952"/>
                  </a:cubicBezTo>
                  <a:cubicBezTo>
                    <a:pt x="14363" y="1952"/>
                    <a:pt x="14292" y="1969"/>
                    <a:pt x="14233" y="1999"/>
                  </a:cubicBezTo>
                  <a:lnTo>
                    <a:pt x="13130" y="2781"/>
                  </a:lnTo>
                  <a:cubicBezTo>
                    <a:pt x="12418" y="2319"/>
                    <a:pt x="11636" y="1999"/>
                    <a:pt x="10853" y="1821"/>
                  </a:cubicBezTo>
                  <a:lnTo>
                    <a:pt x="10568" y="291"/>
                  </a:lnTo>
                  <a:cubicBezTo>
                    <a:pt x="10536" y="131"/>
                    <a:pt x="10419" y="1"/>
                    <a:pt x="10267" y="1"/>
                  </a:cubicBezTo>
                  <a:cubicBezTo>
                    <a:pt x="10249" y="1"/>
                    <a:pt x="10231" y="2"/>
                    <a:pt x="10212" y="6"/>
                  </a:cubicBezTo>
                  <a:lnTo>
                    <a:pt x="8077" y="6"/>
                  </a:lnTo>
                  <a:cubicBezTo>
                    <a:pt x="8059" y="2"/>
                    <a:pt x="8041" y="1"/>
                    <a:pt x="8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37" name="Google Shape;2137;p34"/>
          <p:cNvCxnSpPr/>
          <p:nvPr/>
        </p:nvCxnSpPr>
        <p:spPr>
          <a:xfrm rot="10800000">
            <a:off x="1739450" y="2246675"/>
            <a:ext cx="0" cy="366600"/>
          </a:xfrm>
          <a:prstGeom prst="straightConnector1">
            <a:avLst/>
          </a:prstGeom>
          <a:noFill/>
          <a:ln w="9525" cap="flat" cmpd="sng">
            <a:solidFill>
              <a:schemeClr val="dk2"/>
            </a:solidFill>
            <a:prstDash val="solid"/>
            <a:round/>
            <a:headEnd type="none" w="med" len="med"/>
            <a:tailEnd type="oval" w="med" len="med"/>
          </a:ln>
        </p:spPr>
      </p:cxnSp>
      <p:cxnSp>
        <p:nvCxnSpPr>
          <p:cNvPr id="2138" name="Google Shape;2138;p34"/>
          <p:cNvCxnSpPr/>
          <p:nvPr/>
        </p:nvCxnSpPr>
        <p:spPr>
          <a:xfrm rot="10800000">
            <a:off x="4295109" y="2204800"/>
            <a:ext cx="0" cy="366600"/>
          </a:xfrm>
          <a:prstGeom prst="straightConnector1">
            <a:avLst/>
          </a:prstGeom>
          <a:noFill/>
          <a:ln w="9525" cap="flat" cmpd="sng">
            <a:solidFill>
              <a:schemeClr val="dk2"/>
            </a:solidFill>
            <a:prstDash val="solid"/>
            <a:round/>
            <a:headEnd type="none" w="med" len="med"/>
            <a:tailEnd type="oval" w="med" len="med"/>
          </a:ln>
        </p:spPr>
      </p:cxnSp>
      <p:cxnSp>
        <p:nvCxnSpPr>
          <p:cNvPr id="2139" name="Google Shape;2139;p34"/>
          <p:cNvCxnSpPr/>
          <p:nvPr/>
        </p:nvCxnSpPr>
        <p:spPr>
          <a:xfrm rot="10800000">
            <a:off x="6691747" y="2186425"/>
            <a:ext cx="0" cy="366600"/>
          </a:xfrm>
          <a:prstGeom prst="straightConnector1">
            <a:avLst/>
          </a:prstGeom>
          <a:noFill/>
          <a:ln w="9525" cap="flat" cmpd="sng">
            <a:solidFill>
              <a:schemeClr val="dk2"/>
            </a:solidFill>
            <a:prstDash val="solid"/>
            <a:round/>
            <a:headEnd type="none" w="med" len="med"/>
            <a:tailEnd type="oval" w="med" len="med"/>
          </a:ln>
        </p:spPr>
      </p:cxnSp>
      <p:sp>
        <p:nvSpPr>
          <p:cNvPr id="2141" name="Google Shape;2141;p34">
            <a:hlinkClick r:id="rId3" action="ppaction://hlinksldjump"/>
          </p:cNvPr>
          <p:cNvSpPr/>
          <p:nvPr/>
        </p:nvSpPr>
        <p:spPr>
          <a:xfrm>
            <a:off x="8276500" y="17832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a:solidFill>
                <a:schemeClr val="dk2"/>
              </a:solidFill>
              <a:latin typeface="BioRhyme"/>
              <a:ea typeface="BioRhyme"/>
              <a:cs typeface="BioRhyme"/>
              <a:sym typeface="BioRhyme"/>
            </a:endParaRPr>
          </a:p>
        </p:txBody>
      </p:sp>
      <p:sp>
        <p:nvSpPr>
          <p:cNvPr id="2142" name="Google Shape;2142;p34">
            <a:hlinkClick r:id="rId4" action="ppaction://hlinksldjump"/>
          </p:cNvPr>
          <p:cNvSpPr/>
          <p:nvPr/>
        </p:nvSpPr>
        <p:spPr>
          <a:xfrm>
            <a:off x="8276500" y="218650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01</a:t>
            </a:r>
            <a:endParaRPr>
              <a:solidFill>
                <a:schemeClr val="dk2"/>
              </a:solidFill>
              <a:latin typeface="BioRhyme"/>
              <a:ea typeface="BioRhyme"/>
              <a:cs typeface="BioRhyme"/>
              <a:sym typeface="BioRhyme"/>
            </a:endParaRPr>
          </a:p>
        </p:txBody>
      </p:sp>
      <p:sp>
        <p:nvSpPr>
          <p:cNvPr id="2143" name="Google Shape;2143;p34">
            <a:hlinkClick r:id="rId5" action="ppaction://hlinksldjump"/>
          </p:cNvPr>
          <p:cNvSpPr/>
          <p:nvPr/>
        </p:nvSpPr>
        <p:spPr>
          <a:xfrm>
            <a:off x="8276500" y="25897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02</a:t>
            </a:r>
            <a:endParaRPr>
              <a:solidFill>
                <a:schemeClr val="dk2"/>
              </a:solidFill>
              <a:latin typeface="BioRhyme"/>
              <a:ea typeface="BioRhyme"/>
              <a:cs typeface="BioRhyme"/>
              <a:sym typeface="BioRhyme"/>
            </a:endParaRPr>
          </a:p>
        </p:txBody>
      </p:sp>
      <p:grpSp>
        <p:nvGrpSpPr>
          <p:cNvPr id="2144" name="Google Shape;2144;p34"/>
          <p:cNvGrpSpPr/>
          <p:nvPr/>
        </p:nvGrpSpPr>
        <p:grpSpPr>
          <a:xfrm>
            <a:off x="8394749" y="1900554"/>
            <a:ext cx="170732" cy="168551"/>
            <a:chOff x="6232000" y="1435050"/>
            <a:chExt cx="488225" cy="481850"/>
          </a:xfrm>
        </p:grpSpPr>
        <p:sp>
          <p:nvSpPr>
            <p:cNvPr id="2145" name="Google Shape;2145;p34"/>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46" name="Google Shape;2146;p34"/>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47" name="Google Shape;2147;p34"/>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48" name="Google Shape;2148;p34"/>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49" name="Google Shape;2149;p34"/>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150" name="Google Shape;2150;p34">
            <a:hlinkClick r:id="rId6" action="ppaction://hlinksldjump"/>
          </p:cNvPr>
          <p:cNvSpPr/>
          <p:nvPr/>
        </p:nvSpPr>
        <p:spPr>
          <a:xfrm>
            <a:off x="8276500" y="29929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03</a:t>
            </a:r>
            <a:endParaRPr>
              <a:solidFill>
                <a:schemeClr val="dk2"/>
              </a:solidFill>
              <a:latin typeface="BioRhyme"/>
              <a:ea typeface="BioRhyme"/>
              <a:cs typeface="BioRhyme"/>
              <a:sym typeface="BioRhyme"/>
            </a:endParaRPr>
          </a:p>
        </p:txBody>
      </p:sp>
      <p:sp>
        <p:nvSpPr>
          <p:cNvPr id="2151" name="Google Shape;2151;p34">
            <a:hlinkClick r:id="rId7" action="ppaction://hlinksldjump"/>
          </p:cNvPr>
          <p:cNvSpPr/>
          <p:nvPr/>
        </p:nvSpPr>
        <p:spPr>
          <a:xfrm>
            <a:off x="8276500" y="33962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04</a:t>
            </a:r>
            <a:endParaRPr>
              <a:solidFill>
                <a:schemeClr val="dk2"/>
              </a:solidFill>
              <a:latin typeface="BioRhyme"/>
              <a:ea typeface="BioRhyme"/>
              <a:cs typeface="BioRhyme"/>
              <a:sym typeface="BioRhyme"/>
            </a:endParaRPr>
          </a:p>
        </p:txBody>
      </p:sp>
      <p:sp>
        <p:nvSpPr>
          <p:cNvPr id="2152" name="Google Shape;2152;p34">
            <a:hlinkClick r:id="rId8" action="ppaction://hlinksldjump"/>
          </p:cNvPr>
          <p:cNvSpPr/>
          <p:nvPr/>
        </p:nvSpPr>
        <p:spPr>
          <a:xfrm>
            <a:off x="8276500" y="37994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05</a:t>
            </a:r>
            <a:endParaRPr>
              <a:solidFill>
                <a:schemeClr val="dk2"/>
              </a:solidFill>
              <a:latin typeface="BioRhyme"/>
              <a:ea typeface="BioRhyme"/>
              <a:cs typeface="BioRhyme"/>
              <a:sym typeface="BioRhyme"/>
            </a:endParaRPr>
          </a:p>
        </p:txBody>
      </p:sp>
      <p:sp>
        <p:nvSpPr>
          <p:cNvPr id="2153" name="Google Shape;2153;p34">
            <a:hlinkClick r:id="" action="ppaction://noaction"/>
          </p:cNvPr>
          <p:cNvSpPr/>
          <p:nvPr/>
        </p:nvSpPr>
        <p:spPr>
          <a:xfrm>
            <a:off x="8276500" y="42027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06</a:t>
            </a:r>
            <a:endParaRPr>
              <a:solidFill>
                <a:schemeClr val="dk2"/>
              </a:solidFill>
              <a:latin typeface="BioRhyme"/>
              <a:ea typeface="BioRhyme"/>
              <a:cs typeface="BioRhyme"/>
              <a:sym typeface="BioRhyme"/>
            </a:endParaRPr>
          </a:p>
        </p:txBody>
      </p:sp>
      <p:grpSp>
        <p:nvGrpSpPr>
          <p:cNvPr id="74" name="Google Shape;11947;p73"/>
          <p:cNvGrpSpPr/>
          <p:nvPr/>
        </p:nvGrpSpPr>
        <p:grpSpPr>
          <a:xfrm>
            <a:off x="1372357" y="1507493"/>
            <a:ext cx="710790" cy="659955"/>
            <a:chOff x="6226322" y="1509972"/>
            <a:chExt cx="375342" cy="367447"/>
          </a:xfrm>
        </p:grpSpPr>
        <p:sp>
          <p:nvSpPr>
            <p:cNvPr id="75" name="Google Shape;11948;p73"/>
            <p:cNvSpPr/>
            <p:nvPr/>
          </p:nvSpPr>
          <p:spPr>
            <a:xfrm>
              <a:off x="6240196" y="1515926"/>
              <a:ext cx="356038" cy="355907"/>
            </a:xfrm>
            <a:custGeom>
              <a:avLst/>
              <a:gdLst/>
              <a:ahLst/>
              <a:cxnLst/>
              <a:rect l="l" t="t" r="r" b="b"/>
              <a:pathLst>
                <a:path w="13575" h="13570" extrusionOk="0">
                  <a:moveTo>
                    <a:pt x="6790" y="0"/>
                  </a:moveTo>
                  <a:cubicBezTo>
                    <a:pt x="3041" y="0"/>
                    <a:pt x="0" y="3036"/>
                    <a:pt x="0" y="6785"/>
                  </a:cubicBezTo>
                  <a:cubicBezTo>
                    <a:pt x="0" y="10533"/>
                    <a:pt x="3041" y="13569"/>
                    <a:pt x="6790" y="13569"/>
                  </a:cubicBezTo>
                  <a:cubicBezTo>
                    <a:pt x="10538" y="13569"/>
                    <a:pt x="13574" y="10533"/>
                    <a:pt x="13574" y="6785"/>
                  </a:cubicBezTo>
                  <a:cubicBezTo>
                    <a:pt x="13574" y="3036"/>
                    <a:pt x="10538" y="0"/>
                    <a:pt x="6790" y="0"/>
                  </a:cubicBezTo>
                  <a:close/>
                </a:path>
              </a:pathLst>
            </a:custGeom>
            <a:solidFill>
              <a:srgbClr val="C7D3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49;p73"/>
            <p:cNvSpPr/>
            <p:nvPr/>
          </p:nvSpPr>
          <p:spPr>
            <a:xfrm>
              <a:off x="6266948" y="1542547"/>
              <a:ext cx="302665" cy="302639"/>
            </a:xfrm>
            <a:custGeom>
              <a:avLst/>
              <a:gdLst/>
              <a:ahLst/>
              <a:cxnLst/>
              <a:rect l="l" t="t" r="r" b="b"/>
              <a:pathLst>
                <a:path w="11540" h="11539" extrusionOk="0">
                  <a:moveTo>
                    <a:pt x="5770" y="0"/>
                  </a:moveTo>
                  <a:cubicBezTo>
                    <a:pt x="2584" y="0"/>
                    <a:pt x="1" y="2584"/>
                    <a:pt x="1" y="5770"/>
                  </a:cubicBezTo>
                  <a:cubicBezTo>
                    <a:pt x="1" y="8955"/>
                    <a:pt x="2584" y="11539"/>
                    <a:pt x="5770" y="11539"/>
                  </a:cubicBezTo>
                  <a:cubicBezTo>
                    <a:pt x="8955" y="11539"/>
                    <a:pt x="11539" y="8955"/>
                    <a:pt x="11539" y="5770"/>
                  </a:cubicBezTo>
                  <a:cubicBezTo>
                    <a:pt x="11539" y="2584"/>
                    <a:pt x="8955" y="0"/>
                    <a:pt x="5770" y="0"/>
                  </a:cubicBezTo>
                  <a:close/>
                </a:path>
              </a:pathLst>
            </a:custGeom>
            <a:solidFill>
              <a:srgbClr val="F2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50;p73"/>
            <p:cNvSpPr/>
            <p:nvPr/>
          </p:nvSpPr>
          <p:spPr>
            <a:xfrm>
              <a:off x="6304191" y="1579895"/>
              <a:ext cx="283073" cy="265291"/>
            </a:xfrm>
            <a:custGeom>
              <a:avLst/>
              <a:gdLst/>
              <a:ahLst/>
              <a:cxnLst/>
              <a:rect l="l" t="t" r="r" b="b"/>
              <a:pathLst>
                <a:path w="10793" h="10115" extrusionOk="0">
                  <a:moveTo>
                    <a:pt x="8141" y="1"/>
                  </a:moveTo>
                  <a:cubicBezTo>
                    <a:pt x="10134" y="2286"/>
                    <a:pt x="10018" y="5722"/>
                    <a:pt x="7872" y="7868"/>
                  </a:cubicBezTo>
                  <a:cubicBezTo>
                    <a:pt x="6749" y="8991"/>
                    <a:pt x="5272" y="9558"/>
                    <a:pt x="3791" y="9558"/>
                  </a:cubicBezTo>
                  <a:cubicBezTo>
                    <a:pt x="2442" y="9558"/>
                    <a:pt x="1090" y="9087"/>
                    <a:pt x="0" y="8137"/>
                  </a:cubicBezTo>
                  <a:lnTo>
                    <a:pt x="0" y="8137"/>
                  </a:lnTo>
                  <a:cubicBezTo>
                    <a:pt x="1147" y="9450"/>
                    <a:pt x="2749" y="10115"/>
                    <a:pt x="4354" y="10115"/>
                  </a:cubicBezTo>
                  <a:cubicBezTo>
                    <a:pt x="5826" y="10115"/>
                    <a:pt x="7300" y="9556"/>
                    <a:pt x="8430" y="8426"/>
                  </a:cubicBezTo>
                  <a:cubicBezTo>
                    <a:pt x="10793" y="6064"/>
                    <a:pt x="10658" y="2195"/>
                    <a:pt x="8141"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1;p73"/>
            <p:cNvSpPr/>
            <p:nvPr/>
          </p:nvSpPr>
          <p:spPr>
            <a:xfrm>
              <a:off x="6226322" y="1509972"/>
              <a:ext cx="375342" cy="367447"/>
            </a:xfrm>
            <a:custGeom>
              <a:avLst/>
              <a:gdLst/>
              <a:ahLst/>
              <a:cxnLst/>
              <a:rect l="l" t="t" r="r" b="b"/>
              <a:pathLst>
                <a:path w="14311" h="14010" extrusionOk="0">
                  <a:moveTo>
                    <a:pt x="7313" y="0"/>
                  </a:moveTo>
                  <a:cubicBezTo>
                    <a:pt x="7002" y="0"/>
                    <a:pt x="6687" y="21"/>
                    <a:pt x="6371" y="64"/>
                  </a:cubicBezTo>
                  <a:cubicBezTo>
                    <a:pt x="2661" y="564"/>
                    <a:pt x="0" y="3899"/>
                    <a:pt x="337" y="7628"/>
                  </a:cubicBezTo>
                  <a:cubicBezTo>
                    <a:pt x="660" y="11253"/>
                    <a:pt x="3698" y="14010"/>
                    <a:pt x="7302" y="14010"/>
                  </a:cubicBezTo>
                  <a:cubicBezTo>
                    <a:pt x="7405" y="14010"/>
                    <a:pt x="7508" y="14008"/>
                    <a:pt x="7612" y="14003"/>
                  </a:cubicBezTo>
                  <a:cubicBezTo>
                    <a:pt x="11356" y="13840"/>
                    <a:pt x="14305" y="10760"/>
                    <a:pt x="14310" y="7012"/>
                  </a:cubicBezTo>
                  <a:cubicBezTo>
                    <a:pt x="14310" y="6887"/>
                    <a:pt x="14305" y="6762"/>
                    <a:pt x="14301" y="6636"/>
                  </a:cubicBezTo>
                  <a:cubicBezTo>
                    <a:pt x="14301" y="6498"/>
                    <a:pt x="14199" y="6432"/>
                    <a:pt x="14097" y="6432"/>
                  </a:cubicBezTo>
                  <a:cubicBezTo>
                    <a:pt x="13986" y="6432"/>
                    <a:pt x="13874" y="6510"/>
                    <a:pt x="13892" y="6660"/>
                  </a:cubicBezTo>
                  <a:cubicBezTo>
                    <a:pt x="13896" y="6776"/>
                    <a:pt x="13901" y="6896"/>
                    <a:pt x="13901" y="7012"/>
                  </a:cubicBezTo>
                  <a:cubicBezTo>
                    <a:pt x="13896" y="10524"/>
                    <a:pt x="11130" y="13407"/>
                    <a:pt x="7622" y="13561"/>
                  </a:cubicBezTo>
                  <a:cubicBezTo>
                    <a:pt x="7524" y="13565"/>
                    <a:pt x="7427" y="13567"/>
                    <a:pt x="7330" y="13567"/>
                  </a:cubicBezTo>
                  <a:cubicBezTo>
                    <a:pt x="3954" y="13567"/>
                    <a:pt x="1108" y="10985"/>
                    <a:pt x="804" y="7584"/>
                  </a:cubicBezTo>
                  <a:cubicBezTo>
                    <a:pt x="491" y="4091"/>
                    <a:pt x="2979" y="968"/>
                    <a:pt x="6458" y="497"/>
                  </a:cubicBezTo>
                  <a:cubicBezTo>
                    <a:pt x="6756" y="456"/>
                    <a:pt x="7052" y="437"/>
                    <a:pt x="7345" y="437"/>
                  </a:cubicBezTo>
                  <a:cubicBezTo>
                    <a:pt x="10472" y="437"/>
                    <a:pt x="13224" y="2674"/>
                    <a:pt x="13795" y="5833"/>
                  </a:cubicBezTo>
                  <a:cubicBezTo>
                    <a:pt x="13810" y="5958"/>
                    <a:pt x="13901" y="6014"/>
                    <a:pt x="13993" y="6014"/>
                  </a:cubicBezTo>
                  <a:cubicBezTo>
                    <a:pt x="14114" y="6014"/>
                    <a:pt x="14238" y="5919"/>
                    <a:pt x="14200" y="5761"/>
                  </a:cubicBezTo>
                  <a:cubicBezTo>
                    <a:pt x="13588" y="2389"/>
                    <a:pt x="10649" y="0"/>
                    <a:pt x="731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52;p73"/>
            <p:cNvSpPr/>
            <p:nvPr/>
          </p:nvSpPr>
          <p:spPr>
            <a:xfrm>
              <a:off x="6240957" y="1537039"/>
              <a:ext cx="353494" cy="314625"/>
            </a:xfrm>
            <a:custGeom>
              <a:avLst/>
              <a:gdLst/>
              <a:ahLst/>
              <a:cxnLst/>
              <a:rect l="l" t="t" r="r" b="b"/>
              <a:pathLst>
                <a:path w="13478" h="11996" extrusionOk="0">
                  <a:moveTo>
                    <a:pt x="6780" y="1"/>
                  </a:moveTo>
                  <a:cubicBezTo>
                    <a:pt x="5162" y="1"/>
                    <a:pt x="3553" y="652"/>
                    <a:pt x="2373" y="1928"/>
                  </a:cubicBezTo>
                  <a:cubicBezTo>
                    <a:pt x="2248" y="2082"/>
                    <a:pt x="2381" y="2267"/>
                    <a:pt x="2532" y="2267"/>
                  </a:cubicBezTo>
                  <a:cubicBezTo>
                    <a:pt x="2579" y="2267"/>
                    <a:pt x="2627" y="2250"/>
                    <a:pt x="2671" y="2207"/>
                  </a:cubicBezTo>
                  <a:cubicBezTo>
                    <a:pt x="3762" y="1028"/>
                    <a:pt x="5252" y="426"/>
                    <a:pt x="6748" y="426"/>
                  </a:cubicBezTo>
                  <a:cubicBezTo>
                    <a:pt x="8023" y="426"/>
                    <a:pt x="9303" y="863"/>
                    <a:pt x="10346" y="1750"/>
                  </a:cubicBezTo>
                  <a:cubicBezTo>
                    <a:pt x="12612" y="3685"/>
                    <a:pt x="12949" y="7058"/>
                    <a:pt x="11111" y="9401"/>
                  </a:cubicBezTo>
                  <a:cubicBezTo>
                    <a:pt x="10018" y="10794"/>
                    <a:pt x="8389" y="11527"/>
                    <a:pt x="6739" y="11527"/>
                  </a:cubicBezTo>
                  <a:cubicBezTo>
                    <a:pt x="5613" y="11527"/>
                    <a:pt x="4478" y="11185"/>
                    <a:pt x="3498" y="10479"/>
                  </a:cubicBezTo>
                  <a:cubicBezTo>
                    <a:pt x="1083" y="8742"/>
                    <a:pt x="472" y="5402"/>
                    <a:pt x="2117" y="2919"/>
                  </a:cubicBezTo>
                  <a:cubicBezTo>
                    <a:pt x="2180" y="2823"/>
                    <a:pt x="2151" y="2693"/>
                    <a:pt x="2060" y="2631"/>
                  </a:cubicBezTo>
                  <a:cubicBezTo>
                    <a:pt x="2025" y="2608"/>
                    <a:pt x="1986" y="2598"/>
                    <a:pt x="1948" y="2598"/>
                  </a:cubicBezTo>
                  <a:cubicBezTo>
                    <a:pt x="1880" y="2598"/>
                    <a:pt x="1813" y="2632"/>
                    <a:pt x="1776" y="2693"/>
                  </a:cubicBezTo>
                  <a:cubicBezTo>
                    <a:pt x="0" y="5373"/>
                    <a:pt x="660" y="8982"/>
                    <a:pt x="3267" y="10864"/>
                  </a:cubicBezTo>
                  <a:cubicBezTo>
                    <a:pt x="4327" y="11627"/>
                    <a:pt x="5554" y="11996"/>
                    <a:pt x="6771" y="11996"/>
                  </a:cubicBezTo>
                  <a:cubicBezTo>
                    <a:pt x="8554" y="11996"/>
                    <a:pt x="10314" y="11204"/>
                    <a:pt x="11496" y="9699"/>
                  </a:cubicBezTo>
                  <a:cubicBezTo>
                    <a:pt x="13478" y="7163"/>
                    <a:pt x="13117" y="3516"/>
                    <a:pt x="10668" y="1433"/>
                  </a:cubicBezTo>
                  <a:cubicBezTo>
                    <a:pt x="9540" y="472"/>
                    <a:pt x="8157" y="1"/>
                    <a:pt x="678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1953;p73"/>
            <p:cNvSpPr/>
            <p:nvPr/>
          </p:nvSpPr>
          <p:spPr>
            <a:xfrm>
              <a:off x="6287773" y="1688555"/>
              <a:ext cx="20615" cy="10753"/>
            </a:xfrm>
            <a:custGeom>
              <a:avLst/>
              <a:gdLst/>
              <a:ahLst/>
              <a:cxnLst/>
              <a:rect l="l" t="t" r="r" b="b"/>
              <a:pathLst>
                <a:path w="786" h="410" extrusionOk="0">
                  <a:moveTo>
                    <a:pt x="519" y="0"/>
                  </a:moveTo>
                  <a:cubicBezTo>
                    <a:pt x="513" y="0"/>
                    <a:pt x="507" y="0"/>
                    <a:pt x="501" y="1"/>
                  </a:cubicBezTo>
                  <a:lnTo>
                    <a:pt x="207" y="1"/>
                  </a:lnTo>
                  <a:cubicBezTo>
                    <a:pt x="205" y="1"/>
                    <a:pt x="202" y="0"/>
                    <a:pt x="199" y="0"/>
                  </a:cubicBezTo>
                  <a:cubicBezTo>
                    <a:pt x="88" y="0"/>
                    <a:pt x="0" y="95"/>
                    <a:pt x="0" y="203"/>
                  </a:cubicBezTo>
                  <a:cubicBezTo>
                    <a:pt x="0" y="318"/>
                    <a:pt x="92" y="410"/>
                    <a:pt x="207" y="410"/>
                  </a:cubicBezTo>
                  <a:lnTo>
                    <a:pt x="501" y="410"/>
                  </a:lnTo>
                  <a:cubicBezTo>
                    <a:pt x="506" y="410"/>
                    <a:pt x="510" y="410"/>
                    <a:pt x="515" y="410"/>
                  </a:cubicBezTo>
                  <a:cubicBezTo>
                    <a:pt x="784" y="410"/>
                    <a:pt x="785" y="0"/>
                    <a:pt x="51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1954;p73"/>
            <p:cNvSpPr/>
            <p:nvPr/>
          </p:nvSpPr>
          <p:spPr>
            <a:xfrm>
              <a:off x="6412826" y="1563686"/>
              <a:ext cx="137983" cy="135622"/>
            </a:xfrm>
            <a:custGeom>
              <a:avLst/>
              <a:gdLst/>
              <a:ahLst/>
              <a:cxnLst/>
              <a:rect l="l" t="t" r="r" b="b"/>
              <a:pathLst>
                <a:path w="5261" h="5171" extrusionOk="0">
                  <a:moveTo>
                    <a:pt x="208" y="0"/>
                  </a:moveTo>
                  <a:cubicBezTo>
                    <a:pt x="108" y="0"/>
                    <a:pt x="8" y="65"/>
                    <a:pt x="1" y="195"/>
                  </a:cubicBezTo>
                  <a:lnTo>
                    <a:pt x="1" y="4964"/>
                  </a:lnTo>
                  <a:cubicBezTo>
                    <a:pt x="1" y="5079"/>
                    <a:pt x="92" y="5171"/>
                    <a:pt x="208" y="5171"/>
                  </a:cubicBezTo>
                  <a:lnTo>
                    <a:pt x="4976" y="5171"/>
                  </a:lnTo>
                  <a:cubicBezTo>
                    <a:pt x="4981" y="5171"/>
                    <a:pt x="4985" y="5171"/>
                    <a:pt x="4990" y="5171"/>
                  </a:cubicBezTo>
                  <a:cubicBezTo>
                    <a:pt x="5259" y="5171"/>
                    <a:pt x="5260" y="4761"/>
                    <a:pt x="4994" y="4761"/>
                  </a:cubicBezTo>
                  <a:cubicBezTo>
                    <a:pt x="4988" y="4761"/>
                    <a:pt x="4982" y="4761"/>
                    <a:pt x="4976" y="4762"/>
                  </a:cubicBezTo>
                  <a:lnTo>
                    <a:pt x="415" y="4762"/>
                  </a:lnTo>
                  <a:lnTo>
                    <a:pt x="415" y="195"/>
                  </a:lnTo>
                  <a:cubicBezTo>
                    <a:pt x="408" y="65"/>
                    <a:pt x="308" y="0"/>
                    <a:pt x="20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1955;p73"/>
            <p:cNvSpPr/>
            <p:nvPr/>
          </p:nvSpPr>
          <p:spPr>
            <a:xfrm>
              <a:off x="6412642" y="1805425"/>
              <a:ext cx="11252" cy="19120"/>
            </a:xfrm>
            <a:custGeom>
              <a:avLst/>
              <a:gdLst/>
              <a:ahLst/>
              <a:cxnLst/>
              <a:rect l="l" t="t" r="r" b="b"/>
              <a:pathLst>
                <a:path w="429" h="729" extrusionOk="0">
                  <a:moveTo>
                    <a:pt x="215" y="0"/>
                  </a:moveTo>
                  <a:cubicBezTo>
                    <a:pt x="108" y="0"/>
                    <a:pt x="1" y="72"/>
                    <a:pt x="8" y="217"/>
                  </a:cubicBezTo>
                  <a:lnTo>
                    <a:pt x="8" y="515"/>
                  </a:lnTo>
                  <a:cubicBezTo>
                    <a:pt x="1" y="657"/>
                    <a:pt x="108" y="728"/>
                    <a:pt x="215" y="728"/>
                  </a:cubicBezTo>
                  <a:cubicBezTo>
                    <a:pt x="322" y="728"/>
                    <a:pt x="429" y="657"/>
                    <a:pt x="422" y="515"/>
                  </a:cubicBezTo>
                  <a:lnTo>
                    <a:pt x="422" y="217"/>
                  </a:lnTo>
                  <a:cubicBezTo>
                    <a:pt x="429" y="72"/>
                    <a:pt x="322" y="0"/>
                    <a:pt x="21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1956;p73"/>
            <p:cNvSpPr/>
            <p:nvPr/>
          </p:nvSpPr>
          <p:spPr>
            <a:xfrm>
              <a:off x="6322315" y="1600037"/>
              <a:ext cx="20457" cy="16235"/>
            </a:xfrm>
            <a:custGeom>
              <a:avLst/>
              <a:gdLst/>
              <a:ahLst/>
              <a:cxnLst/>
              <a:rect l="l" t="t" r="r" b="b"/>
              <a:pathLst>
                <a:path w="780" h="619" extrusionOk="0">
                  <a:moveTo>
                    <a:pt x="291" y="1"/>
                  </a:moveTo>
                  <a:cubicBezTo>
                    <a:pt x="134" y="1"/>
                    <a:pt x="0" y="201"/>
                    <a:pt x="141" y="349"/>
                  </a:cubicBezTo>
                  <a:lnTo>
                    <a:pt x="348" y="561"/>
                  </a:lnTo>
                  <a:cubicBezTo>
                    <a:pt x="392" y="601"/>
                    <a:pt x="440" y="618"/>
                    <a:pt x="486" y="618"/>
                  </a:cubicBezTo>
                  <a:cubicBezTo>
                    <a:pt x="644" y="618"/>
                    <a:pt x="779" y="420"/>
                    <a:pt x="642" y="267"/>
                  </a:cubicBezTo>
                  <a:lnTo>
                    <a:pt x="430" y="60"/>
                  </a:lnTo>
                  <a:cubicBezTo>
                    <a:pt x="386" y="18"/>
                    <a:pt x="337" y="1"/>
                    <a:pt x="2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1957;p73"/>
            <p:cNvSpPr/>
            <p:nvPr/>
          </p:nvSpPr>
          <p:spPr>
            <a:xfrm>
              <a:off x="6495364" y="1771513"/>
              <a:ext cx="18884" cy="16235"/>
            </a:xfrm>
            <a:custGeom>
              <a:avLst/>
              <a:gdLst/>
              <a:ahLst/>
              <a:cxnLst/>
              <a:rect l="l" t="t" r="r" b="b"/>
              <a:pathLst>
                <a:path w="720" h="619" extrusionOk="0">
                  <a:moveTo>
                    <a:pt x="225" y="0"/>
                  </a:moveTo>
                  <a:cubicBezTo>
                    <a:pt x="172" y="0"/>
                    <a:pt x="119" y="21"/>
                    <a:pt x="78" y="62"/>
                  </a:cubicBezTo>
                  <a:cubicBezTo>
                    <a:pt x="1" y="143"/>
                    <a:pt x="1" y="273"/>
                    <a:pt x="78" y="350"/>
                  </a:cubicBezTo>
                  <a:lnTo>
                    <a:pt x="289" y="562"/>
                  </a:lnTo>
                  <a:cubicBezTo>
                    <a:pt x="333" y="602"/>
                    <a:pt x="380" y="619"/>
                    <a:pt x="426" y="619"/>
                  </a:cubicBezTo>
                  <a:cubicBezTo>
                    <a:pt x="584" y="619"/>
                    <a:pt x="720" y="418"/>
                    <a:pt x="578" y="268"/>
                  </a:cubicBezTo>
                  <a:lnTo>
                    <a:pt x="371" y="62"/>
                  </a:lnTo>
                  <a:cubicBezTo>
                    <a:pt x="330" y="21"/>
                    <a:pt x="277" y="0"/>
                    <a:pt x="22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1958;p73"/>
            <p:cNvSpPr/>
            <p:nvPr/>
          </p:nvSpPr>
          <p:spPr>
            <a:xfrm>
              <a:off x="6493239" y="1600037"/>
              <a:ext cx="20903" cy="16497"/>
            </a:xfrm>
            <a:custGeom>
              <a:avLst/>
              <a:gdLst/>
              <a:ahLst/>
              <a:cxnLst/>
              <a:rect l="l" t="t" r="r" b="b"/>
              <a:pathLst>
                <a:path w="797" h="629" extrusionOk="0">
                  <a:moveTo>
                    <a:pt x="509" y="1"/>
                  </a:moveTo>
                  <a:cubicBezTo>
                    <a:pt x="463" y="1"/>
                    <a:pt x="415" y="18"/>
                    <a:pt x="370" y="60"/>
                  </a:cubicBezTo>
                  <a:lnTo>
                    <a:pt x="159" y="267"/>
                  </a:lnTo>
                  <a:cubicBezTo>
                    <a:pt x="1" y="418"/>
                    <a:pt x="141" y="628"/>
                    <a:pt x="304" y="628"/>
                  </a:cubicBezTo>
                  <a:cubicBezTo>
                    <a:pt x="354" y="628"/>
                    <a:pt x="406" y="608"/>
                    <a:pt x="452" y="561"/>
                  </a:cubicBezTo>
                  <a:lnTo>
                    <a:pt x="659" y="349"/>
                  </a:lnTo>
                  <a:cubicBezTo>
                    <a:pt x="796" y="201"/>
                    <a:pt x="665" y="1"/>
                    <a:pt x="50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1959;p73"/>
            <p:cNvSpPr/>
            <p:nvPr/>
          </p:nvSpPr>
          <p:spPr>
            <a:xfrm>
              <a:off x="6323862" y="1771487"/>
              <a:ext cx="18910" cy="16261"/>
            </a:xfrm>
            <a:custGeom>
              <a:avLst/>
              <a:gdLst/>
              <a:ahLst/>
              <a:cxnLst/>
              <a:rect l="l" t="t" r="r" b="b"/>
              <a:pathLst>
                <a:path w="721" h="620" extrusionOk="0">
                  <a:moveTo>
                    <a:pt x="427" y="0"/>
                  </a:moveTo>
                  <a:cubicBezTo>
                    <a:pt x="381" y="0"/>
                    <a:pt x="333" y="17"/>
                    <a:pt x="289" y="58"/>
                  </a:cubicBezTo>
                  <a:lnTo>
                    <a:pt x="82" y="269"/>
                  </a:lnTo>
                  <a:cubicBezTo>
                    <a:pt x="1" y="346"/>
                    <a:pt x="1" y="476"/>
                    <a:pt x="82" y="558"/>
                  </a:cubicBezTo>
                  <a:cubicBezTo>
                    <a:pt x="123" y="599"/>
                    <a:pt x="176" y="619"/>
                    <a:pt x="229" y="619"/>
                  </a:cubicBezTo>
                  <a:cubicBezTo>
                    <a:pt x="281" y="619"/>
                    <a:pt x="333" y="599"/>
                    <a:pt x="371" y="558"/>
                  </a:cubicBezTo>
                  <a:lnTo>
                    <a:pt x="583" y="351"/>
                  </a:lnTo>
                  <a:cubicBezTo>
                    <a:pt x="720" y="199"/>
                    <a:pt x="585" y="0"/>
                    <a:pt x="42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1960;p73"/>
            <p:cNvSpPr/>
            <p:nvPr/>
          </p:nvSpPr>
          <p:spPr>
            <a:xfrm>
              <a:off x="6294907" y="1639352"/>
              <a:ext cx="23631" cy="14268"/>
            </a:xfrm>
            <a:custGeom>
              <a:avLst/>
              <a:gdLst/>
              <a:ahLst/>
              <a:cxnLst/>
              <a:rect l="l" t="t" r="r" b="b"/>
              <a:pathLst>
                <a:path w="901" h="544" extrusionOk="0">
                  <a:moveTo>
                    <a:pt x="300" y="0"/>
                  </a:moveTo>
                  <a:cubicBezTo>
                    <a:pt x="100" y="0"/>
                    <a:pt x="0" y="317"/>
                    <a:pt x="239" y="404"/>
                  </a:cubicBezTo>
                  <a:lnTo>
                    <a:pt x="508" y="520"/>
                  </a:lnTo>
                  <a:cubicBezTo>
                    <a:pt x="542" y="536"/>
                    <a:pt x="575" y="544"/>
                    <a:pt x="605" y="544"/>
                  </a:cubicBezTo>
                  <a:cubicBezTo>
                    <a:pt x="805" y="544"/>
                    <a:pt x="901" y="227"/>
                    <a:pt x="667" y="140"/>
                  </a:cubicBezTo>
                  <a:lnTo>
                    <a:pt x="397" y="24"/>
                  </a:lnTo>
                  <a:cubicBezTo>
                    <a:pt x="363" y="8"/>
                    <a:pt x="330" y="0"/>
                    <a:pt x="30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1961;p73"/>
            <p:cNvSpPr/>
            <p:nvPr/>
          </p:nvSpPr>
          <p:spPr>
            <a:xfrm>
              <a:off x="6518785" y="1734480"/>
              <a:ext cx="22792" cy="13874"/>
            </a:xfrm>
            <a:custGeom>
              <a:avLst/>
              <a:gdLst/>
              <a:ahLst/>
              <a:cxnLst/>
              <a:rect l="l" t="t" r="r" b="b"/>
              <a:pathLst>
                <a:path w="869" h="529" extrusionOk="0">
                  <a:moveTo>
                    <a:pt x="286" y="1"/>
                  </a:moveTo>
                  <a:cubicBezTo>
                    <a:pt x="94" y="1"/>
                    <a:pt x="0" y="288"/>
                    <a:pt x="205" y="391"/>
                  </a:cubicBezTo>
                  <a:lnTo>
                    <a:pt x="474" y="506"/>
                  </a:lnTo>
                  <a:cubicBezTo>
                    <a:pt x="508" y="522"/>
                    <a:pt x="540" y="529"/>
                    <a:pt x="570" y="529"/>
                  </a:cubicBezTo>
                  <a:cubicBezTo>
                    <a:pt x="771" y="529"/>
                    <a:pt x="868" y="218"/>
                    <a:pt x="638" y="126"/>
                  </a:cubicBezTo>
                  <a:lnTo>
                    <a:pt x="364" y="16"/>
                  </a:lnTo>
                  <a:cubicBezTo>
                    <a:pt x="336" y="5"/>
                    <a:pt x="310" y="1"/>
                    <a:pt x="2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1962;p73"/>
            <p:cNvSpPr/>
            <p:nvPr/>
          </p:nvSpPr>
          <p:spPr>
            <a:xfrm>
              <a:off x="6457753" y="1573076"/>
              <a:ext cx="16550" cy="18202"/>
            </a:xfrm>
            <a:custGeom>
              <a:avLst/>
              <a:gdLst/>
              <a:ahLst/>
              <a:cxnLst/>
              <a:rect l="l" t="t" r="r" b="b"/>
              <a:pathLst>
                <a:path w="631" h="694" extrusionOk="0">
                  <a:moveTo>
                    <a:pt x="354" y="0"/>
                  </a:moveTo>
                  <a:cubicBezTo>
                    <a:pt x="279" y="0"/>
                    <a:pt x="205" y="40"/>
                    <a:pt x="169" y="136"/>
                  </a:cubicBezTo>
                  <a:lnTo>
                    <a:pt x="59" y="410"/>
                  </a:lnTo>
                  <a:cubicBezTo>
                    <a:pt x="1" y="545"/>
                    <a:pt x="97" y="694"/>
                    <a:pt x="246" y="694"/>
                  </a:cubicBezTo>
                  <a:cubicBezTo>
                    <a:pt x="328" y="694"/>
                    <a:pt x="400" y="646"/>
                    <a:pt x="434" y="569"/>
                  </a:cubicBezTo>
                  <a:lnTo>
                    <a:pt x="549" y="299"/>
                  </a:lnTo>
                  <a:cubicBezTo>
                    <a:pt x="630" y="132"/>
                    <a:pt x="491" y="0"/>
                    <a:pt x="3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1963;p73"/>
            <p:cNvSpPr/>
            <p:nvPr/>
          </p:nvSpPr>
          <p:spPr>
            <a:xfrm>
              <a:off x="6363229" y="1796717"/>
              <a:ext cx="15605" cy="17651"/>
            </a:xfrm>
            <a:custGeom>
              <a:avLst/>
              <a:gdLst/>
              <a:ahLst/>
              <a:cxnLst/>
              <a:rect l="l" t="t" r="r" b="b"/>
              <a:pathLst>
                <a:path w="595" h="673" extrusionOk="0">
                  <a:moveTo>
                    <a:pt x="336" y="1"/>
                  </a:moveTo>
                  <a:cubicBezTo>
                    <a:pt x="267" y="1"/>
                    <a:pt x="198" y="35"/>
                    <a:pt x="160" y="116"/>
                  </a:cubicBezTo>
                  <a:lnTo>
                    <a:pt x="44" y="390"/>
                  </a:lnTo>
                  <a:cubicBezTo>
                    <a:pt x="1" y="491"/>
                    <a:pt x="49" y="611"/>
                    <a:pt x="155" y="655"/>
                  </a:cubicBezTo>
                  <a:cubicBezTo>
                    <a:pt x="181" y="667"/>
                    <a:pt x="208" y="673"/>
                    <a:pt x="234" y="673"/>
                  </a:cubicBezTo>
                  <a:cubicBezTo>
                    <a:pt x="312" y="673"/>
                    <a:pt x="387" y="624"/>
                    <a:pt x="420" y="549"/>
                  </a:cubicBezTo>
                  <a:lnTo>
                    <a:pt x="535" y="279"/>
                  </a:lnTo>
                  <a:cubicBezTo>
                    <a:pt x="594" y="120"/>
                    <a:pt x="465" y="1"/>
                    <a:pt x="33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1964;p73"/>
            <p:cNvSpPr/>
            <p:nvPr/>
          </p:nvSpPr>
          <p:spPr>
            <a:xfrm>
              <a:off x="6364515" y="1572367"/>
              <a:ext cx="16287" cy="18045"/>
            </a:xfrm>
            <a:custGeom>
              <a:avLst/>
              <a:gdLst/>
              <a:ahLst/>
              <a:cxnLst/>
              <a:rect l="l" t="t" r="r" b="b"/>
              <a:pathLst>
                <a:path w="621" h="688" extrusionOk="0">
                  <a:moveTo>
                    <a:pt x="270" y="0"/>
                  </a:moveTo>
                  <a:cubicBezTo>
                    <a:pt x="137" y="0"/>
                    <a:pt x="0" y="125"/>
                    <a:pt x="77" y="288"/>
                  </a:cubicBezTo>
                  <a:lnTo>
                    <a:pt x="183" y="562"/>
                  </a:lnTo>
                  <a:cubicBezTo>
                    <a:pt x="217" y="639"/>
                    <a:pt x="294" y="687"/>
                    <a:pt x="375" y="687"/>
                  </a:cubicBezTo>
                  <a:cubicBezTo>
                    <a:pt x="520" y="687"/>
                    <a:pt x="621" y="543"/>
                    <a:pt x="568" y="408"/>
                  </a:cubicBezTo>
                  <a:lnTo>
                    <a:pt x="457" y="139"/>
                  </a:lnTo>
                  <a:cubicBezTo>
                    <a:pt x="422" y="41"/>
                    <a:pt x="347" y="0"/>
                    <a:pt x="27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1965;p73"/>
            <p:cNvSpPr/>
            <p:nvPr/>
          </p:nvSpPr>
          <p:spPr>
            <a:xfrm>
              <a:off x="6456127" y="1797321"/>
              <a:ext cx="15448" cy="17782"/>
            </a:xfrm>
            <a:custGeom>
              <a:avLst/>
              <a:gdLst/>
              <a:ahLst/>
              <a:cxnLst/>
              <a:rect l="l" t="t" r="r" b="b"/>
              <a:pathLst>
                <a:path w="589" h="678" extrusionOk="0">
                  <a:moveTo>
                    <a:pt x="231" y="1"/>
                  </a:moveTo>
                  <a:cubicBezTo>
                    <a:pt x="206" y="1"/>
                    <a:pt x="180" y="5"/>
                    <a:pt x="154" y="16"/>
                  </a:cubicBezTo>
                  <a:cubicBezTo>
                    <a:pt x="48" y="59"/>
                    <a:pt x="0" y="175"/>
                    <a:pt x="39" y="280"/>
                  </a:cubicBezTo>
                  <a:lnTo>
                    <a:pt x="150" y="555"/>
                  </a:lnTo>
                  <a:cubicBezTo>
                    <a:pt x="189" y="641"/>
                    <a:pt x="261" y="678"/>
                    <a:pt x="333" y="678"/>
                  </a:cubicBezTo>
                  <a:cubicBezTo>
                    <a:pt x="461" y="678"/>
                    <a:pt x="588" y="561"/>
                    <a:pt x="530" y="401"/>
                  </a:cubicBezTo>
                  <a:lnTo>
                    <a:pt x="419" y="126"/>
                  </a:lnTo>
                  <a:cubicBezTo>
                    <a:pt x="390" y="50"/>
                    <a:pt x="313" y="1"/>
                    <a:pt x="23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1966;p73"/>
            <p:cNvSpPr/>
            <p:nvPr/>
          </p:nvSpPr>
          <p:spPr>
            <a:xfrm>
              <a:off x="6519598" y="1641739"/>
              <a:ext cx="22293" cy="13665"/>
            </a:xfrm>
            <a:custGeom>
              <a:avLst/>
              <a:gdLst/>
              <a:ahLst/>
              <a:cxnLst/>
              <a:rect l="l" t="t" r="r" b="b"/>
              <a:pathLst>
                <a:path w="850" h="521" extrusionOk="0">
                  <a:moveTo>
                    <a:pt x="559" y="0"/>
                  </a:moveTo>
                  <a:cubicBezTo>
                    <a:pt x="535" y="0"/>
                    <a:pt x="509" y="5"/>
                    <a:pt x="482" y="15"/>
                  </a:cubicBezTo>
                  <a:lnTo>
                    <a:pt x="208" y="126"/>
                  </a:lnTo>
                  <a:cubicBezTo>
                    <a:pt x="1" y="207"/>
                    <a:pt x="63" y="515"/>
                    <a:pt x="285" y="520"/>
                  </a:cubicBezTo>
                  <a:cubicBezTo>
                    <a:pt x="313" y="520"/>
                    <a:pt x="337" y="515"/>
                    <a:pt x="362" y="506"/>
                  </a:cubicBezTo>
                  <a:lnTo>
                    <a:pt x="636" y="395"/>
                  </a:lnTo>
                  <a:cubicBezTo>
                    <a:pt x="850" y="297"/>
                    <a:pt x="755" y="0"/>
                    <a:pt x="55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1967;p73"/>
            <p:cNvSpPr/>
            <p:nvPr/>
          </p:nvSpPr>
          <p:spPr>
            <a:xfrm>
              <a:off x="6294094" y="1732276"/>
              <a:ext cx="23474" cy="13927"/>
            </a:xfrm>
            <a:custGeom>
              <a:avLst/>
              <a:gdLst/>
              <a:ahLst/>
              <a:cxnLst/>
              <a:rect l="l" t="t" r="r" b="b"/>
              <a:pathLst>
                <a:path w="895" h="531" extrusionOk="0">
                  <a:moveTo>
                    <a:pt x="603" y="0"/>
                  </a:moveTo>
                  <a:cubicBezTo>
                    <a:pt x="574" y="0"/>
                    <a:pt x="543" y="7"/>
                    <a:pt x="510" y="23"/>
                  </a:cubicBezTo>
                  <a:lnTo>
                    <a:pt x="236" y="128"/>
                  </a:lnTo>
                  <a:cubicBezTo>
                    <a:pt x="1" y="212"/>
                    <a:pt x="95" y="531"/>
                    <a:pt x="296" y="531"/>
                  </a:cubicBezTo>
                  <a:cubicBezTo>
                    <a:pt x="325" y="531"/>
                    <a:pt x="357" y="524"/>
                    <a:pt x="390" y="509"/>
                  </a:cubicBezTo>
                  <a:lnTo>
                    <a:pt x="664" y="403"/>
                  </a:lnTo>
                  <a:cubicBezTo>
                    <a:pt x="895" y="319"/>
                    <a:pt x="800" y="0"/>
                    <a:pt x="6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16282;p75"/>
          <p:cNvGrpSpPr/>
          <p:nvPr/>
        </p:nvGrpSpPr>
        <p:grpSpPr>
          <a:xfrm>
            <a:off x="3967801" y="1498047"/>
            <a:ext cx="614983" cy="634557"/>
            <a:chOff x="5224551" y="3793267"/>
            <a:chExt cx="366547" cy="363507"/>
          </a:xfrm>
        </p:grpSpPr>
        <p:sp>
          <p:nvSpPr>
            <p:cNvPr id="96" name="Google Shape;16283;p75"/>
            <p:cNvSpPr/>
            <p:nvPr/>
          </p:nvSpPr>
          <p:spPr>
            <a:xfrm>
              <a:off x="5259898" y="3798586"/>
              <a:ext cx="296481" cy="97185"/>
            </a:xfrm>
            <a:custGeom>
              <a:avLst/>
              <a:gdLst/>
              <a:ahLst/>
              <a:cxnLst/>
              <a:rect l="l" t="t" r="r" b="b"/>
              <a:pathLst>
                <a:path w="11315" h="3709" extrusionOk="0">
                  <a:moveTo>
                    <a:pt x="5667" y="0"/>
                  </a:moveTo>
                  <a:cubicBezTo>
                    <a:pt x="5639" y="0"/>
                    <a:pt x="5612" y="7"/>
                    <a:pt x="5588" y="22"/>
                  </a:cubicBezTo>
                  <a:lnTo>
                    <a:pt x="0" y="3271"/>
                  </a:lnTo>
                  <a:lnTo>
                    <a:pt x="408" y="3708"/>
                  </a:lnTo>
                  <a:lnTo>
                    <a:pt x="10921" y="3708"/>
                  </a:lnTo>
                  <a:lnTo>
                    <a:pt x="11315" y="3276"/>
                  </a:lnTo>
                  <a:lnTo>
                    <a:pt x="5746" y="22"/>
                  </a:lnTo>
                  <a:cubicBezTo>
                    <a:pt x="5722" y="7"/>
                    <a:pt x="5695" y="0"/>
                    <a:pt x="5667" y="0"/>
                  </a:cubicBezTo>
                  <a:close/>
                </a:path>
              </a:pathLst>
            </a:custGeom>
            <a:solidFill>
              <a:srgbClr val="E8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6284;p75"/>
            <p:cNvSpPr/>
            <p:nvPr/>
          </p:nvSpPr>
          <p:spPr>
            <a:xfrm>
              <a:off x="5296110" y="3823452"/>
              <a:ext cx="223927" cy="73446"/>
            </a:xfrm>
            <a:custGeom>
              <a:avLst/>
              <a:gdLst/>
              <a:ahLst/>
              <a:cxnLst/>
              <a:rect l="l" t="t" r="r" b="b"/>
              <a:pathLst>
                <a:path w="8546" h="2803" extrusionOk="0">
                  <a:moveTo>
                    <a:pt x="4282" y="0"/>
                  </a:moveTo>
                  <a:cubicBezTo>
                    <a:pt x="4261" y="0"/>
                    <a:pt x="4239" y="6"/>
                    <a:pt x="4220" y="18"/>
                  </a:cubicBezTo>
                  <a:lnTo>
                    <a:pt x="1" y="2471"/>
                  </a:lnTo>
                  <a:lnTo>
                    <a:pt x="313" y="2802"/>
                  </a:lnTo>
                  <a:lnTo>
                    <a:pt x="8253" y="2802"/>
                  </a:lnTo>
                  <a:lnTo>
                    <a:pt x="8545" y="2476"/>
                  </a:lnTo>
                  <a:lnTo>
                    <a:pt x="4340" y="18"/>
                  </a:lnTo>
                  <a:cubicBezTo>
                    <a:pt x="4323" y="6"/>
                    <a:pt x="4303" y="0"/>
                    <a:pt x="4282" y="0"/>
                  </a:cubicBezTo>
                  <a:close/>
                </a:path>
              </a:pathLst>
            </a:custGeom>
            <a:solidFill>
              <a:srgbClr val="E8ED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6285;p75"/>
            <p:cNvSpPr/>
            <p:nvPr/>
          </p:nvSpPr>
          <p:spPr>
            <a:xfrm>
              <a:off x="5258771" y="4108300"/>
              <a:ext cx="298604" cy="21538"/>
            </a:xfrm>
            <a:custGeom>
              <a:avLst/>
              <a:gdLst/>
              <a:ahLst/>
              <a:cxnLst/>
              <a:rect l="l" t="t" r="r" b="b"/>
              <a:pathLst>
                <a:path w="11396" h="822" extrusionOk="0">
                  <a:moveTo>
                    <a:pt x="389" y="1"/>
                  </a:moveTo>
                  <a:cubicBezTo>
                    <a:pt x="173" y="1"/>
                    <a:pt x="0" y="169"/>
                    <a:pt x="0" y="385"/>
                  </a:cubicBezTo>
                  <a:lnTo>
                    <a:pt x="0" y="821"/>
                  </a:lnTo>
                  <a:lnTo>
                    <a:pt x="11396" y="821"/>
                  </a:lnTo>
                  <a:lnTo>
                    <a:pt x="11396" y="385"/>
                  </a:lnTo>
                  <a:cubicBezTo>
                    <a:pt x="11396" y="169"/>
                    <a:pt x="11223" y="1"/>
                    <a:pt x="11012" y="1"/>
                  </a:cubicBezTo>
                  <a:close/>
                </a:path>
              </a:pathLst>
            </a:custGeom>
            <a:solidFill>
              <a:srgbClr val="E8ED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6286;p75"/>
            <p:cNvSpPr/>
            <p:nvPr/>
          </p:nvSpPr>
          <p:spPr>
            <a:xfrm>
              <a:off x="5247818" y="4129812"/>
              <a:ext cx="320640" cy="21538"/>
            </a:xfrm>
            <a:custGeom>
              <a:avLst/>
              <a:gdLst/>
              <a:ahLst/>
              <a:cxnLst/>
              <a:rect l="l" t="t" r="r" b="b"/>
              <a:pathLst>
                <a:path w="12237" h="822" extrusionOk="0">
                  <a:moveTo>
                    <a:pt x="399" y="0"/>
                  </a:moveTo>
                  <a:cubicBezTo>
                    <a:pt x="178" y="0"/>
                    <a:pt x="1" y="178"/>
                    <a:pt x="1" y="399"/>
                  </a:cubicBezTo>
                  <a:lnTo>
                    <a:pt x="1" y="821"/>
                  </a:lnTo>
                  <a:lnTo>
                    <a:pt x="12236" y="821"/>
                  </a:lnTo>
                  <a:lnTo>
                    <a:pt x="12236" y="399"/>
                  </a:lnTo>
                  <a:cubicBezTo>
                    <a:pt x="12236" y="178"/>
                    <a:pt x="12059" y="0"/>
                    <a:pt x="11838" y="0"/>
                  </a:cubicBezTo>
                  <a:close/>
                </a:path>
              </a:pathLst>
            </a:custGeom>
            <a:solidFill>
              <a:srgbClr val="DAE1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6287;p75"/>
            <p:cNvSpPr/>
            <p:nvPr/>
          </p:nvSpPr>
          <p:spPr>
            <a:xfrm>
              <a:off x="5257382" y="3883797"/>
              <a:ext cx="301381" cy="36238"/>
            </a:xfrm>
            <a:custGeom>
              <a:avLst/>
              <a:gdLst/>
              <a:ahLst/>
              <a:cxnLst/>
              <a:rect l="l" t="t" r="r" b="b"/>
              <a:pathLst>
                <a:path w="11502" h="1383" extrusionOk="0">
                  <a:moveTo>
                    <a:pt x="11323" y="0"/>
                  </a:moveTo>
                  <a:cubicBezTo>
                    <a:pt x="11320" y="0"/>
                    <a:pt x="11317" y="0"/>
                    <a:pt x="11315" y="0"/>
                  </a:cubicBezTo>
                  <a:lnTo>
                    <a:pt x="192" y="0"/>
                  </a:lnTo>
                  <a:cubicBezTo>
                    <a:pt x="87" y="0"/>
                    <a:pt x="0" y="82"/>
                    <a:pt x="0" y="187"/>
                  </a:cubicBezTo>
                  <a:lnTo>
                    <a:pt x="0" y="1196"/>
                  </a:lnTo>
                  <a:cubicBezTo>
                    <a:pt x="0" y="1301"/>
                    <a:pt x="87" y="1383"/>
                    <a:pt x="192" y="1383"/>
                  </a:cubicBezTo>
                  <a:lnTo>
                    <a:pt x="11315" y="1383"/>
                  </a:lnTo>
                  <a:cubicBezTo>
                    <a:pt x="11420" y="1383"/>
                    <a:pt x="11502" y="1296"/>
                    <a:pt x="11502" y="1196"/>
                  </a:cubicBezTo>
                  <a:lnTo>
                    <a:pt x="11502" y="187"/>
                  </a:lnTo>
                  <a:cubicBezTo>
                    <a:pt x="11502" y="85"/>
                    <a:pt x="11424" y="0"/>
                    <a:pt x="11323" y="0"/>
                  </a:cubicBezTo>
                  <a:close/>
                </a:path>
              </a:pathLst>
            </a:custGeom>
            <a:solidFill>
              <a:srgbClr val="DAE1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6288;p75"/>
            <p:cNvSpPr/>
            <p:nvPr/>
          </p:nvSpPr>
          <p:spPr>
            <a:xfrm>
              <a:off x="5303420" y="3920008"/>
              <a:ext cx="214467" cy="188317"/>
            </a:xfrm>
            <a:custGeom>
              <a:avLst/>
              <a:gdLst/>
              <a:ahLst/>
              <a:cxnLst/>
              <a:rect l="l" t="t" r="r" b="b"/>
              <a:pathLst>
                <a:path w="8185" h="7187" extrusionOk="0">
                  <a:moveTo>
                    <a:pt x="0" y="1"/>
                  </a:moveTo>
                  <a:lnTo>
                    <a:pt x="0" y="7187"/>
                  </a:lnTo>
                  <a:lnTo>
                    <a:pt x="8185" y="7187"/>
                  </a:lnTo>
                  <a:lnTo>
                    <a:pt x="8185"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6289;p75"/>
            <p:cNvSpPr/>
            <p:nvPr/>
          </p:nvSpPr>
          <p:spPr>
            <a:xfrm>
              <a:off x="5303420" y="3920008"/>
              <a:ext cx="214467" cy="188186"/>
            </a:xfrm>
            <a:custGeom>
              <a:avLst/>
              <a:gdLst/>
              <a:ahLst/>
              <a:cxnLst/>
              <a:rect l="l" t="t" r="r" b="b"/>
              <a:pathLst>
                <a:path w="8185" h="7182" extrusionOk="0">
                  <a:moveTo>
                    <a:pt x="0" y="1"/>
                  </a:moveTo>
                  <a:lnTo>
                    <a:pt x="0" y="1201"/>
                  </a:lnTo>
                  <a:lnTo>
                    <a:pt x="4733" y="1201"/>
                  </a:lnTo>
                  <a:cubicBezTo>
                    <a:pt x="6485" y="1201"/>
                    <a:pt x="7902" y="2622"/>
                    <a:pt x="7902" y="4374"/>
                  </a:cubicBezTo>
                  <a:lnTo>
                    <a:pt x="7902" y="7182"/>
                  </a:lnTo>
                  <a:lnTo>
                    <a:pt x="8185" y="7182"/>
                  </a:lnTo>
                  <a:lnTo>
                    <a:pt x="8185" y="1"/>
                  </a:lnTo>
                  <a:close/>
                </a:path>
              </a:pathLst>
            </a:custGeom>
            <a:solidFill>
              <a:srgbClr val="ADB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6290;p75"/>
            <p:cNvSpPr/>
            <p:nvPr/>
          </p:nvSpPr>
          <p:spPr>
            <a:xfrm>
              <a:off x="5264090" y="3920008"/>
              <a:ext cx="73943" cy="171705"/>
            </a:xfrm>
            <a:custGeom>
              <a:avLst/>
              <a:gdLst/>
              <a:ahLst/>
              <a:cxnLst/>
              <a:rect l="l" t="t" r="r" b="b"/>
              <a:pathLst>
                <a:path w="2822" h="6553" extrusionOk="0">
                  <a:moveTo>
                    <a:pt x="426" y="1"/>
                  </a:moveTo>
                  <a:cubicBezTo>
                    <a:pt x="210" y="1"/>
                    <a:pt x="28" y="169"/>
                    <a:pt x="13" y="385"/>
                  </a:cubicBezTo>
                  <a:cubicBezTo>
                    <a:pt x="0" y="637"/>
                    <a:pt x="205" y="806"/>
                    <a:pt x="418" y="806"/>
                  </a:cubicBezTo>
                  <a:cubicBezTo>
                    <a:pt x="521" y="806"/>
                    <a:pt x="626" y="767"/>
                    <a:pt x="709" y="678"/>
                  </a:cubicBezTo>
                  <a:cubicBezTo>
                    <a:pt x="721" y="663"/>
                    <a:pt x="736" y="657"/>
                    <a:pt x="752" y="657"/>
                  </a:cubicBezTo>
                  <a:cubicBezTo>
                    <a:pt x="783" y="657"/>
                    <a:pt x="813" y="681"/>
                    <a:pt x="810" y="716"/>
                  </a:cubicBezTo>
                  <a:lnTo>
                    <a:pt x="810" y="6553"/>
                  </a:lnTo>
                  <a:lnTo>
                    <a:pt x="2015" y="6553"/>
                  </a:lnTo>
                  <a:lnTo>
                    <a:pt x="2015" y="716"/>
                  </a:lnTo>
                  <a:cubicBezTo>
                    <a:pt x="2015" y="681"/>
                    <a:pt x="2044" y="657"/>
                    <a:pt x="2075" y="657"/>
                  </a:cubicBezTo>
                  <a:cubicBezTo>
                    <a:pt x="2091" y="657"/>
                    <a:pt x="2108" y="663"/>
                    <a:pt x="2121" y="678"/>
                  </a:cubicBezTo>
                  <a:cubicBezTo>
                    <a:pt x="2194" y="755"/>
                    <a:pt x="2298" y="803"/>
                    <a:pt x="2407" y="803"/>
                  </a:cubicBezTo>
                  <a:cubicBezTo>
                    <a:pt x="2412" y="803"/>
                    <a:pt x="2418" y="803"/>
                    <a:pt x="2423" y="802"/>
                  </a:cubicBezTo>
                  <a:cubicBezTo>
                    <a:pt x="2644" y="802"/>
                    <a:pt x="2821" y="620"/>
                    <a:pt x="2817" y="399"/>
                  </a:cubicBezTo>
                  <a:cubicBezTo>
                    <a:pt x="2817" y="178"/>
                    <a:pt x="2634" y="1"/>
                    <a:pt x="2413" y="1"/>
                  </a:cubicBezTo>
                  <a:close/>
                </a:path>
              </a:pathLst>
            </a:custGeom>
            <a:solidFill>
              <a:srgbClr val="E8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6291;p75"/>
            <p:cNvSpPr/>
            <p:nvPr/>
          </p:nvSpPr>
          <p:spPr>
            <a:xfrm>
              <a:off x="5280781" y="4091713"/>
              <a:ext cx="40902" cy="16612"/>
            </a:xfrm>
            <a:custGeom>
              <a:avLst/>
              <a:gdLst/>
              <a:ahLst/>
              <a:cxnLst/>
              <a:rect l="l" t="t" r="r" b="b"/>
              <a:pathLst>
                <a:path w="1561" h="634" extrusionOk="0">
                  <a:moveTo>
                    <a:pt x="149" y="0"/>
                  </a:moveTo>
                  <a:cubicBezTo>
                    <a:pt x="67" y="0"/>
                    <a:pt x="0" y="67"/>
                    <a:pt x="0" y="154"/>
                  </a:cubicBezTo>
                  <a:lnTo>
                    <a:pt x="0" y="634"/>
                  </a:lnTo>
                  <a:lnTo>
                    <a:pt x="1560" y="634"/>
                  </a:lnTo>
                  <a:lnTo>
                    <a:pt x="1556" y="154"/>
                  </a:lnTo>
                  <a:cubicBezTo>
                    <a:pt x="1556" y="67"/>
                    <a:pt x="1488" y="0"/>
                    <a:pt x="1407" y="0"/>
                  </a:cubicBezTo>
                  <a:close/>
                </a:path>
              </a:pathLst>
            </a:custGeom>
            <a:solidFill>
              <a:srgbClr val="DAE1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6292;p75"/>
            <p:cNvSpPr/>
            <p:nvPr/>
          </p:nvSpPr>
          <p:spPr>
            <a:xfrm>
              <a:off x="5373145" y="3920008"/>
              <a:ext cx="73812" cy="171705"/>
            </a:xfrm>
            <a:custGeom>
              <a:avLst/>
              <a:gdLst/>
              <a:ahLst/>
              <a:cxnLst/>
              <a:rect l="l" t="t" r="r" b="b"/>
              <a:pathLst>
                <a:path w="2817" h="6553" extrusionOk="0">
                  <a:moveTo>
                    <a:pt x="421" y="1"/>
                  </a:moveTo>
                  <a:cubicBezTo>
                    <a:pt x="205" y="1"/>
                    <a:pt x="23" y="169"/>
                    <a:pt x="13" y="385"/>
                  </a:cubicBezTo>
                  <a:cubicBezTo>
                    <a:pt x="0" y="637"/>
                    <a:pt x="203" y="806"/>
                    <a:pt x="414" y="806"/>
                  </a:cubicBezTo>
                  <a:cubicBezTo>
                    <a:pt x="517" y="806"/>
                    <a:pt x="621" y="767"/>
                    <a:pt x="704" y="678"/>
                  </a:cubicBezTo>
                  <a:cubicBezTo>
                    <a:pt x="717" y="663"/>
                    <a:pt x="734" y="657"/>
                    <a:pt x="749" y="657"/>
                  </a:cubicBezTo>
                  <a:cubicBezTo>
                    <a:pt x="780" y="657"/>
                    <a:pt x="810" y="681"/>
                    <a:pt x="810" y="716"/>
                  </a:cubicBezTo>
                  <a:lnTo>
                    <a:pt x="810" y="6553"/>
                  </a:lnTo>
                  <a:lnTo>
                    <a:pt x="2010" y="6553"/>
                  </a:lnTo>
                  <a:lnTo>
                    <a:pt x="2010" y="716"/>
                  </a:lnTo>
                  <a:cubicBezTo>
                    <a:pt x="2010" y="681"/>
                    <a:pt x="2041" y="657"/>
                    <a:pt x="2073" y="657"/>
                  </a:cubicBezTo>
                  <a:cubicBezTo>
                    <a:pt x="2088" y="657"/>
                    <a:pt x="2104" y="663"/>
                    <a:pt x="2116" y="678"/>
                  </a:cubicBezTo>
                  <a:cubicBezTo>
                    <a:pt x="2189" y="755"/>
                    <a:pt x="2293" y="803"/>
                    <a:pt x="2402" y="803"/>
                  </a:cubicBezTo>
                  <a:cubicBezTo>
                    <a:pt x="2407" y="803"/>
                    <a:pt x="2413" y="803"/>
                    <a:pt x="2418" y="802"/>
                  </a:cubicBezTo>
                  <a:cubicBezTo>
                    <a:pt x="2639" y="802"/>
                    <a:pt x="2816" y="620"/>
                    <a:pt x="2816" y="399"/>
                  </a:cubicBezTo>
                  <a:cubicBezTo>
                    <a:pt x="2812" y="178"/>
                    <a:pt x="2634" y="1"/>
                    <a:pt x="2413" y="1"/>
                  </a:cubicBezTo>
                  <a:close/>
                </a:path>
              </a:pathLst>
            </a:custGeom>
            <a:solidFill>
              <a:srgbClr val="E8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6293;p75"/>
            <p:cNvSpPr/>
            <p:nvPr/>
          </p:nvSpPr>
          <p:spPr>
            <a:xfrm>
              <a:off x="5389705" y="4091713"/>
              <a:ext cx="40902" cy="16612"/>
            </a:xfrm>
            <a:custGeom>
              <a:avLst/>
              <a:gdLst/>
              <a:ahLst/>
              <a:cxnLst/>
              <a:rect l="l" t="t" r="r" b="b"/>
              <a:pathLst>
                <a:path w="1561" h="634" extrusionOk="0">
                  <a:moveTo>
                    <a:pt x="154" y="0"/>
                  </a:moveTo>
                  <a:cubicBezTo>
                    <a:pt x="67" y="0"/>
                    <a:pt x="0" y="67"/>
                    <a:pt x="0" y="154"/>
                  </a:cubicBezTo>
                  <a:lnTo>
                    <a:pt x="0" y="634"/>
                  </a:lnTo>
                  <a:lnTo>
                    <a:pt x="1560" y="634"/>
                  </a:lnTo>
                  <a:lnTo>
                    <a:pt x="1560" y="154"/>
                  </a:lnTo>
                  <a:cubicBezTo>
                    <a:pt x="1560" y="67"/>
                    <a:pt x="1493" y="0"/>
                    <a:pt x="1407" y="0"/>
                  </a:cubicBezTo>
                  <a:close/>
                </a:path>
              </a:pathLst>
            </a:custGeom>
            <a:solidFill>
              <a:srgbClr val="DAE1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6294;p75"/>
            <p:cNvSpPr/>
            <p:nvPr/>
          </p:nvSpPr>
          <p:spPr>
            <a:xfrm>
              <a:off x="5482069" y="3920008"/>
              <a:ext cx="73812" cy="171705"/>
            </a:xfrm>
            <a:custGeom>
              <a:avLst/>
              <a:gdLst/>
              <a:ahLst/>
              <a:cxnLst/>
              <a:rect l="l" t="t" r="r" b="b"/>
              <a:pathLst>
                <a:path w="2817" h="6553" extrusionOk="0">
                  <a:moveTo>
                    <a:pt x="426" y="1"/>
                  </a:moveTo>
                  <a:cubicBezTo>
                    <a:pt x="205" y="1"/>
                    <a:pt x="27" y="169"/>
                    <a:pt x="13" y="385"/>
                  </a:cubicBezTo>
                  <a:cubicBezTo>
                    <a:pt x="0" y="637"/>
                    <a:pt x="203" y="806"/>
                    <a:pt x="414" y="806"/>
                  </a:cubicBezTo>
                  <a:cubicBezTo>
                    <a:pt x="517" y="806"/>
                    <a:pt x="621" y="767"/>
                    <a:pt x="704" y="678"/>
                  </a:cubicBezTo>
                  <a:cubicBezTo>
                    <a:pt x="717" y="663"/>
                    <a:pt x="734" y="657"/>
                    <a:pt x="749" y="657"/>
                  </a:cubicBezTo>
                  <a:cubicBezTo>
                    <a:pt x="780" y="657"/>
                    <a:pt x="810" y="681"/>
                    <a:pt x="810" y="716"/>
                  </a:cubicBezTo>
                  <a:lnTo>
                    <a:pt x="810" y="6553"/>
                  </a:lnTo>
                  <a:lnTo>
                    <a:pt x="2015" y="6553"/>
                  </a:lnTo>
                  <a:lnTo>
                    <a:pt x="2015" y="716"/>
                  </a:lnTo>
                  <a:cubicBezTo>
                    <a:pt x="2015" y="681"/>
                    <a:pt x="2044" y="657"/>
                    <a:pt x="2075" y="657"/>
                  </a:cubicBezTo>
                  <a:cubicBezTo>
                    <a:pt x="2091" y="657"/>
                    <a:pt x="2107" y="663"/>
                    <a:pt x="2120" y="678"/>
                  </a:cubicBezTo>
                  <a:cubicBezTo>
                    <a:pt x="2194" y="755"/>
                    <a:pt x="2293" y="803"/>
                    <a:pt x="2402" y="803"/>
                  </a:cubicBezTo>
                  <a:cubicBezTo>
                    <a:pt x="2407" y="803"/>
                    <a:pt x="2413" y="803"/>
                    <a:pt x="2418" y="802"/>
                  </a:cubicBezTo>
                  <a:cubicBezTo>
                    <a:pt x="2639" y="802"/>
                    <a:pt x="2816" y="620"/>
                    <a:pt x="2816" y="399"/>
                  </a:cubicBezTo>
                  <a:cubicBezTo>
                    <a:pt x="2816" y="178"/>
                    <a:pt x="2634" y="1"/>
                    <a:pt x="2413" y="1"/>
                  </a:cubicBezTo>
                  <a:close/>
                </a:path>
              </a:pathLst>
            </a:custGeom>
            <a:solidFill>
              <a:srgbClr val="E8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6295;p75"/>
            <p:cNvSpPr/>
            <p:nvPr/>
          </p:nvSpPr>
          <p:spPr>
            <a:xfrm>
              <a:off x="5498629" y="4091713"/>
              <a:ext cx="41033" cy="16612"/>
            </a:xfrm>
            <a:custGeom>
              <a:avLst/>
              <a:gdLst/>
              <a:ahLst/>
              <a:cxnLst/>
              <a:rect l="l" t="t" r="r" b="b"/>
              <a:pathLst>
                <a:path w="1566" h="634" extrusionOk="0">
                  <a:moveTo>
                    <a:pt x="154" y="0"/>
                  </a:moveTo>
                  <a:cubicBezTo>
                    <a:pt x="67" y="0"/>
                    <a:pt x="0" y="67"/>
                    <a:pt x="0" y="154"/>
                  </a:cubicBezTo>
                  <a:lnTo>
                    <a:pt x="0" y="634"/>
                  </a:lnTo>
                  <a:lnTo>
                    <a:pt x="1560" y="634"/>
                  </a:lnTo>
                  <a:lnTo>
                    <a:pt x="1565" y="154"/>
                  </a:lnTo>
                  <a:cubicBezTo>
                    <a:pt x="1565" y="67"/>
                    <a:pt x="1493" y="0"/>
                    <a:pt x="1412" y="0"/>
                  </a:cubicBezTo>
                  <a:close/>
                </a:path>
              </a:pathLst>
            </a:custGeom>
            <a:solidFill>
              <a:srgbClr val="DAE1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6296;p75"/>
            <p:cNvSpPr/>
            <p:nvPr/>
          </p:nvSpPr>
          <p:spPr>
            <a:xfrm>
              <a:off x="5224551" y="3793267"/>
              <a:ext cx="366547" cy="363507"/>
            </a:xfrm>
            <a:custGeom>
              <a:avLst/>
              <a:gdLst/>
              <a:ahLst/>
              <a:cxnLst/>
              <a:rect l="l" t="t" r="r" b="b"/>
              <a:pathLst>
                <a:path w="13989" h="13873" extrusionOk="0">
                  <a:moveTo>
                    <a:pt x="7014" y="412"/>
                  </a:moveTo>
                  <a:lnTo>
                    <a:pt x="11867" y="3249"/>
                  </a:lnTo>
                  <a:lnTo>
                    <a:pt x="11032" y="3249"/>
                  </a:lnTo>
                  <a:lnTo>
                    <a:pt x="7177" y="993"/>
                  </a:lnTo>
                  <a:cubicBezTo>
                    <a:pt x="7127" y="964"/>
                    <a:pt x="7070" y="950"/>
                    <a:pt x="7014" y="950"/>
                  </a:cubicBezTo>
                  <a:cubicBezTo>
                    <a:pt x="6957" y="950"/>
                    <a:pt x="6901" y="964"/>
                    <a:pt x="6850" y="993"/>
                  </a:cubicBezTo>
                  <a:lnTo>
                    <a:pt x="5828" y="1588"/>
                  </a:lnTo>
                  <a:cubicBezTo>
                    <a:pt x="5630" y="1705"/>
                    <a:pt x="5746" y="1973"/>
                    <a:pt x="5925" y="1973"/>
                  </a:cubicBezTo>
                  <a:cubicBezTo>
                    <a:pt x="5958" y="1973"/>
                    <a:pt x="5994" y="1964"/>
                    <a:pt x="6030" y="1943"/>
                  </a:cubicBezTo>
                  <a:lnTo>
                    <a:pt x="7014" y="1372"/>
                  </a:lnTo>
                  <a:lnTo>
                    <a:pt x="10230" y="3249"/>
                  </a:lnTo>
                  <a:lnTo>
                    <a:pt x="3778" y="3249"/>
                  </a:lnTo>
                  <a:lnTo>
                    <a:pt x="5209" y="2418"/>
                  </a:lnTo>
                  <a:cubicBezTo>
                    <a:pt x="5403" y="2305"/>
                    <a:pt x="5290" y="2038"/>
                    <a:pt x="5109" y="2038"/>
                  </a:cubicBezTo>
                  <a:cubicBezTo>
                    <a:pt x="5075" y="2038"/>
                    <a:pt x="5039" y="2047"/>
                    <a:pt x="5002" y="2068"/>
                  </a:cubicBezTo>
                  <a:lnTo>
                    <a:pt x="2972" y="3249"/>
                  </a:lnTo>
                  <a:lnTo>
                    <a:pt x="2137" y="3249"/>
                  </a:lnTo>
                  <a:lnTo>
                    <a:pt x="7014" y="412"/>
                  </a:lnTo>
                  <a:close/>
                  <a:moveTo>
                    <a:pt x="12558" y="3657"/>
                  </a:moveTo>
                  <a:lnTo>
                    <a:pt x="12558" y="4636"/>
                  </a:lnTo>
                  <a:lnTo>
                    <a:pt x="1460" y="4636"/>
                  </a:lnTo>
                  <a:lnTo>
                    <a:pt x="1460" y="3657"/>
                  </a:lnTo>
                  <a:close/>
                  <a:moveTo>
                    <a:pt x="1926" y="5044"/>
                  </a:moveTo>
                  <a:cubicBezTo>
                    <a:pt x="1929" y="5044"/>
                    <a:pt x="1932" y="5044"/>
                    <a:pt x="1935" y="5044"/>
                  </a:cubicBezTo>
                  <a:lnTo>
                    <a:pt x="3922" y="5044"/>
                  </a:lnTo>
                  <a:cubicBezTo>
                    <a:pt x="4038" y="5044"/>
                    <a:pt x="4129" y="5135"/>
                    <a:pt x="4119" y="5251"/>
                  </a:cubicBezTo>
                  <a:cubicBezTo>
                    <a:pt x="4114" y="5356"/>
                    <a:pt x="4033" y="5433"/>
                    <a:pt x="3927" y="5438"/>
                  </a:cubicBezTo>
                  <a:cubicBezTo>
                    <a:pt x="3870" y="5438"/>
                    <a:pt x="3817" y="5419"/>
                    <a:pt x="3778" y="5380"/>
                  </a:cubicBezTo>
                  <a:cubicBezTo>
                    <a:pt x="3724" y="5321"/>
                    <a:pt x="3654" y="5294"/>
                    <a:pt x="3586" y="5294"/>
                  </a:cubicBezTo>
                  <a:cubicBezTo>
                    <a:pt x="3452" y="5294"/>
                    <a:pt x="3322" y="5398"/>
                    <a:pt x="3322" y="5558"/>
                  </a:cubicBezTo>
                  <a:lnTo>
                    <a:pt x="3322" y="11188"/>
                  </a:lnTo>
                  <a:lnTo>
                    <a:pt x="2525" y="11188"/>
                  </a:lnTo>
                  <a:lnTo>
                    <a:pt x="2525" y="5558"/>
                  </a:lnTo>
                  <a:cubicBezTo>
                    <a:pt x="2525" y="5398"/>
                    <a:pt x="2396" y="5294"/>
                    <a:pt x="2262" y="5294"/>
                  </a:cubicBezTo>
                  <a:cubicBezTo>
                    <a:pt x="2194" y="5294"/>
                    <a:pt x="2124" y="5321"/>
                    <a:pt x="2069" y="5380"/>
                  </a:cubicBezTo>
                  <a:lnTo>
                    <a:pt x="2069" y="5375"/>
                  </a:lnTo>
                  <a:cubicBezTo>
                    <a:pt x="2029" y="5419"/>
                    <a:pt x="1977" y="5438"/>
                    <a:pt x="1926" y="5438"/>
                  </a:cubicBezTo>
                  <a:cubicBezTo>
                    <a:pt x="1821" y="5438"/>
                    <a:pt x="1719" y="5355"/>
                    <a:pt x="1729" y="5231"/>
                  </a:cubicBezTo>
                  <a:cubicBezTo>
                    <a:pt x="1733" y="5124"/>
                    <a:pt x="1820" y="5044"/>
                    <a:pt x="1926" y="5044"/>
                  </a:cubicBezTo>
                  <a:close/>
                  <a:moveTo>
                    <a:pt x="8084" y="5044"/>
                  </a:moveTo>
                  <a:cubicBezTo>
                    <a:pt x="8137" y="5044"/>
                    <a:pt x="8190" y="5068"/>
                    <a:pt x="8223" y="5102"/>
                  </a:cubicBezTo>
                  <a:lnTo>
                    <a:pt x="8228" y="5107"/>
                  </a:lnTo>
                  <a:cubicBezTo>
                    <a:pt x="8267" y="5145"/>
                    <a:pt x="8286" y="5198"/>
                    <a:pt x="8281" y="5251"/>
                  </a:cubicBezTo>
                  <a:cubicBezTo>
                    <a:pt x="8276" y="5356"/>
                    <a:pt x="8190" y="5438"/>
                    <a:pt x="8089" y="5438"/>
                  </a:cubicBezTo>
                  <a:cubicBezTo>
                    <a:pt x="8031" y="5438"/>
                    <a:pt x="7979" y="5419"/>
                    <a:pt x="7940" y="5380"/>
                  </a:cubicBezTo>
                  <a:cubicBezTo>
                    <a:pt x="7885" y="5321"/>
                    <a:pt x="7816" y="5294"/>
                    <a:pt x="7748" y="5294"/>
                  </a:cubicBezTo>
                  <a:cubicBezTo>
                    <a:pt x="7613" y="5294"/>
                    <a:pt x="7484" y="5398"/>
                    <a:pt x="7484" y="5558"/>
                  </a:cubicBezTo>
                  <a:lnTo>
                    <a:pt x="7484" y="11188"/>
                  </a:lnTo>
                  <a:lnTo>
                    <a:pt x="6687" y="11188"/>
                  </a:lnTo>
                  <a:lnTo>
                    <a:pt x="6687" y="5558"/>
                  </a:lnTo>
                  <a:cubicBezTo>
                    <a:pt x="6687" y="5398"/>
                    <a:pt x="6556" y="5294"/>
                    <a:pt x="6421" y="5294"/>
                  </a:cubicBezTo>
                  <a:cubicBezTo>
                    <a:pt x="6353" y="5294"/>
                    <a:pt x="6284" y="5321"/>
                    <a:pt x="6231" y="5380"/>
                  </a:cubicBezTo>
                  <a:cubicBezTo>
                    <a:pt x="6189" y="5424"/>
                    <a:pt x="6137" y="5443"/>
                    <a:pt x="6086" y="5443"/>
                  </a:cubicBezTo>
                  <a:cubicBezTo>
                    <a:pt x="5980" y="5443"/>
                    <a:pt x="5879" y="5359"/>
                    <a:pt x="5886" y="5236"/>
                  </a:cubicBezTo>
                  <a:cubicBezTo>
                    <a:pt x="5895" y="5126"/>
                    <a:pt x="5986" y="5044"/>
                    <a:pt x="6097" y="5044"/>
                  </a:cubicBezTo>
                  <a:close/>
                  <a:moveTo>
                    <a:pt x="3500" y="11592"/>
                  </a:moveTo>
                  <a:lnTo>
                    <a:pt x="3500" y="11822"/>
                  </a:lnTo>
                  <a:lnTo>
                    <a:pt x="2348" y="11822"/>
                  </a:lnTo>
                  <a:lnTo>
                    <a:pt x="2348" y="11592"/>
                  </a:lnTo>
                  <a:close/>
                  <a:moveTo>
                    <a:pt x="5516" y="5044"/>
                  </a:moveTo>
                  <a:cubicBezTo>
                    <a:pt x="5439" y="5260"/>
                    <a:pt x="5492" y="5495"/>
                    <a:pt x="5650" y="5659"/>
                  </a:cubicBezTo>
                  <a:cubicBezTo>
                    <a:pt x="5763" y="5781"/>
                    <a:pt x="5921" y="5846"/>
                    <a:pt x="6082" y="5846"/>
                  </a:cubicBezTo>
                  <a:cubicBezTo>
                    <a:pt x="6148" y="5846"/>
                    <a:pt x="6215" y="5835"/>
                    <a:pt x="6279" y="5812"/>
                  </a:cubicBezTo>
                  <a:lnTo>
                    <a:pt x="6279" y="11236"/>
                  </a:lnTo>
                  <a:cubicBezTo>
                    <a:pt x="6169" y="11299"/>
                    <a:pt x="6102" y="11419"/>
                    <a:pt x="6102" y="11544"/>
                  </a:cubicBezTo>
                  <a:lnTo>
                    <a:pt x="6102" y="11822"/>
                  </a:lnTo>
                  <a:lnTo>
                    <a:pt x="3913" y="11822"/>
                  </a:lnTo>
                  <a:lnTo>
                    <a:pt x="3913" y="11544"/>
                  </a:lnTo>
                  <a:cubicBezTo>
                    <a:pt x="3908" y="11414"/>
                    <a:pt x="3841" y="11299"/>
                    <a:pt x="3730" y="11232"/>
                  </a:cubicBezTo>
                  <a:lnTo>
                    <a:pt x="3730" y="5812"/>
                  </a:lnTo>
                  <a:cubicBezTo>
                    <a:pt x="3796" y="5835"/>
                    <a:pt x="3862" y="5845"/>
                    <a:pt x="3926" y="5845"/>
                  </a:cubicBezTo>
                  <a:cubicBezTo>
                    <a:pt x="4236" y="5845"/>
                    <a:pt x="4511" y="5603"/>
                    <a:pt x="4527" y="5270"/>
                  </a:cubicBezTo>
                  <a:cubicBezTo>
                    <a:pt x="4532" y="5193"/>
                    <a:pt x="4522" y="5116"/>
                    <a:pt x="4498" y="5044"/>
                  </a:cubicBezTo>
                  <a:close/>
                  <a:moveTo>
                    <a:pt x="7662" y="11592"/>
                  </a:moveTo>
                  <a:lnTo>
                    <a:pt x="7662" y="11822"/>
                  </a:lnTo>
                  <a:lnTo>
                    <a:pt x="6505" y="11822"/>
                  </a:lnTo>
                  <a:lnTo>
                    <a:pt x="6505" y="11592"/>
                  </a:lnTo>
                  <a:close/>
                  <a:moveTo>
                    <a:pt x="12241" y="5044"/>
                  </a:moveTo>
                  <a:cubicBezTo>
                    <a:pt x="12352" y="5044"/>
                    <a:pt x="12443" y="5140"/>
                    <a:pt x="12438" y="5251"/>
                  </a:cubicBezTo>
                  <a:cubicBezTo>
                    <a:pt x="12433" y="5356"/>
                    <a:pt x="12347" y="5433"/>
                    <a:pt x="12246" y="5438"/>
                  </a:cubicBezTo>
                  <a:lnTo>
                    <a:pt x="12241" y="5438"/>
                  </a:lnTo>
                  <a:cubicBezTo>
                    <a:pt x="12188" y="5438"/>
                    <a:pt x="12136" y="5419"/>
                    <a:pt x="12097" y="5380"/>
                  </a:cubicBezTo>
                  <a:cubicBezTo>
                    <a:pt x="12042" y="5321"/>
                    <a:pt x="11972" y="5294"/>
                    <a:pt x="11904" y="5294"/>
                  </a:cubicBezTo>
                  <a:cubicBezTo>
                    <a:pt x="11768" y="5294"/>
                    <a:pt x="11638" y="5398"/>
                    <a:pt x="11641" y="5558"/>
                  </a:cubicBezTo>
                  <a:lnTo>
                    <a:pt x="11641" y="11188"/>
                  </a:lnTo>
                  <a:lnTo>
                    <a:pt x="10840" y="11188"/>
                  </a:lnTo>
                  <a:lnTo>
                    <a:pt x="10840" y="9158"/>
                  </a:lnTo>
                  <a:cubicBezTo>
                    <a:pt x="10842" y="9021"/>
                    <a:pt x="10741" y="8953"/>
                    <a:pt x="10640" y="8953"/>
                  </a:cubicBezTo>
                  <a:cubicBezTo>
                    <a:pt x="10538" y="8953"/>
                    <a:pt x="10436" y="9021"/>
                    <a:pt x="10436" y="9158"/>
                  </a:cubicBezTo>
                  <a:lnTo>
                    <a:pt x="10436" y="11236"/>
                  </a:lnTo>
                  <a:cubicBezTo>
                    <a:pt x="10326" y="11299"/>
                    <a:pt x="10254" y="11419"/>
                    <a:pt x="10254" y="11544"/>
                  </a:cubicBezTo>
                  <a:lnTo>
                    <a:pt x="10254" y="11822"/>
                  </a:lnTo>
                  <a:lnTo>
                    <a:pt x="8065" y="11822"/>
                  </a:lnTo>
                  <a:lnTo>
                    <a:pt x="8065" y="11544"/>
                  </a:lnTo>
                  <a:cubicBezTo>
                    <a:pt x="8065" y="11414"/>
                    <a:pt x="7998" y="11299"/>
                    <a:pt x="7883" y="11236"/>
                  </a:cubicBezTo>
                  <a:lnTo>
                    <a:pt x="7883" y="5812"/>
                  </a:lnTo>
                  <a:cubicBezTo>
                    <a:pt x="7950" y="5835"/>
                    <a:pt x="8018" y="5846"/>
                    <a:pt x="8083" y="5846"/>
                  </a:cubicBezTo>
                  <a:cubicBezTo>
                    <a:pt x="8478" y="5846"/>
                    <a:pt x="8791" y="5452"/>
                    <a:pt x="8651" y="5044"/>
                  </a:cubicBezTo>
                  <a:lnTo>
                    <a:pt x="9668" y="5044"/>
                  </a:lnTo>
                  <a:cubicBezTo>
                    <a:pt x="9596" y="5255"/>
                    <a:pt x="9649" y="5495"/>
                    <a:pt x="9803" y="5659"/>
                  </a:cubicBezTo>
                  <a:cubicBezTo>
                    <a:pt x="9919" y="5779"/>
                    <a:pt x="10077" y="5845"/>
                    <a:pt x="10241" y="5845"/>
                  </a:cubicBezTo>
                  <a:cubicBezTo>
                    <a:pt x="10306" y="5845"/>
                    <a:pt x="10372" y="5834"/>
                    <a:pt x="10436" y="5812"/>
                  </a:cubicBezTo>
                  <a:lnTo>
                    <a:pt x="10436" y="8159"/>
                  </a:lnTo>
                  <a:cubicBezTo>
                    <a:pt x="10436" y="8294"/>
                    <a:pt x="10537" y="8361"/>
                    <a:pt x="10638" y="8361"/>
                  </a:cubicBezTo>
                  <a:cubicBezTo>
                    <a:pt x="10739" y="8361"/>
                    <a:pt x="10840" y="8294"/>
                    <a:pt x="10840" y="8159"/>
                  </a:cubicBezTo>
                  <a:lnTo>
                    <a:pt x="10840" y="5558"/>
                  </a:lnTo>
                  <a:cubicBezTo>
                    <a:pt x="10843" y="5397"/>
                    <a:pt x="10711" y="5292"/>
                    <a:pt x="10574" y="5292"/>
                  </a:cubicBezTo>
                  <a:cubicBezTo>
                    <a:pt x="10506" y="5292"/>
                    <a:pt x="10438" y="5318"/>
                    <a:pt x="10383" y="5375"/>
                  </a:cubicBezTo>
                  <a:cubicBezTo>
                    <a:pt x="10342" y="5421"/>
                    <a:pt x="10290" y="5441"/>
                    <a:pt x="10239" y="5441"/>
                  </a:cubicBezTo>
                  <a:cubicBezTo>
                    <a:pt x="10136" y="5441"/>
                    <a:pt x="10036" y="5357"/>
                    <a:pt x="10043" y="5231"/>
                  </a:cubicBezTo>
                  <a:cubicBezTo>
                    <a:pt x="10052" y="5126"/>
                    <a:pt x="10143" y="5044"/>
                    <a:pt x="10254" y="5044"/>
                  </a:cubicBezTo>
                  <a:close/>
                  <a:moveTo>
                    <a:pt x="11819" y="11592"/>
                  </a:moveTo>
                  <a:lnTo>
                    <a:pt x="11819" y="11822"/>
                  </a:lnTo>
                  <a:lnTo>
                    <a:pt x="10662" y="11822"/>
                  </a:lnTo>
                  <a:lnTo>
                    <a:pt x="10662" y="11592"/>
                  </a:lnTo>
                  <a:close/>
                  <a:moveTo>
                    <a:pt x="12313" y="12225"/>
                  </a:moveTo>
                  <a:cubicBezTo>
                    <a:pt x="12414" y="12225"/>
                    <a:pt x="12496" y="12307"/>
                    <a:pt x="12496" y="12408"/>
                  </a:cubicBezTo>
                  <a:lnTo>
                    <a:pt x="12496" y="12638"/>
                  </a:lnTo>
                  <a:lnTo>
                    <a:pt x="5871" y="12638"/>
                  </a:lnTo>
                  <a:cubicBezTo>
                    <a:pt x="5617" y="12652"/>
                    <a:pt x="5617" y="13032"/>
                    <a:pt x="5871" y="13046"/>
                  </a:cubicBezTo>
                  <a:lnTo>
                    <a:pt x="12726" y="13046"/>
                  </a:lnTo>
                  <a:cubicBezTo>
                    <a:pt x="12832" y="13046"/>
                    <a:pt x="12923" y="13132"/>
                    <a:pt x="12923" y="13243"/>
                  </a:cubicBezTo>
                  <a:lnTo>
                    <a:pt x="12923" y="13464"/>
                  </a:lnTo>
                  <a:lnTo>
                    <a:pt x="1090" y="13464"/>
                  </a:lnTo>
                  <a:lnTo>
                    <a:pt x="1090" y="13243"/>
                  </a:lnTo>
                  <a:cubicBezTo>
                    <a:pt x="1090" y="13132"/>
                    <a:pt x="1177" y="13046"/>
                    <a:pt x="1287" y="13046"/>
                  </a:cubicBezTo>
                  <a:lnTo>
                    <a:pt x="4868" y="13046"/>
                  </a:lnTo>
                  <a:cubicBezTo>
                    <a:pt x="5122" y="13032"/>
                    <a:pt x="5122" y="12652"/>
                    <a:pt x="4868" y="12638"/>
                  </a:cubicBezTo>
                  <a:lnTo>
                    <a:pt x="1513" y="12638"/>
                  </a:lnTo>
                  <a:lnTo>
                    <a:pt x="1513" y="12408"/>
                  </a:lnTo>
                  <a:cubicBezTo>
                    <a:pt x="1513" y="12307"/>
                    <a:pt x="1589" y="12225"/>
                    <a:pt x="1690" y="12225"/>
                  </a:cubicBezTo>
                  <a:close/>
                  <a:moveTo>
                    <a:pt x="7018" y="0"/>
                  </a:moveTo>
                  <a:cubicBezTo>
                    <a:pt x="6956" y="0"/>
                    <a:pt x="6894" y="16"/>
                    <a:pt x="6836" y="47"/>
                  </a:cubicBezTo>
                  <a:lnTo>
                    <a:pt x="1244" y="3302"/>
                  </a:lnTo>
                  <a:cubicBezTo>
                    <a:pt x="1229" y="3311"/>
                    <a:pt x="1210" y="3321"/>
                    <a:pt x="1201" y="3335"/>
                  </a:cubicBezTo>
                  <a:cubicBezTo>
                    <a:pt x="1105" y="3412"/>
                    <a:pt x="1052" y="3527"/>
                    <a:pt x="1052" y="3647"/>
                  </a:cubicBezTo>
                  <a:lnTo>
                    <a:pt x="1052" y="4651"/>
                  </a:lnTo>
                  <a:cubicBezTo>
                    <a:pt x="1052" y="4833"/>
                    <a:pt x="1177" y="4991"/>
                    <a:pt x="1359" y="5035"/>
                  </a:cubicBezTo>
                  <a:cubicBezTo>
                    <a:pt x="1277" y="5251"/>
                    <a:pt x="1325" y="5491"/>
                    <a:pt x="1489" y="5659"/>
                  </a:cubicBezTo>
                  <a:cubicBezTo>
                    <a:pt x="1601" y="5781"/>
                    <a:pt x="1759" y="5846"/>
                    <a:pt x="1920" y="5846"/>
                  </a:cubicBezTo>
                  <a:cubicBezTo>
                    <a:pt x="1986" y="5846"/>
                    <a:pt x="2053" y="5835"/>
                    <a:pt x="2117" y="5812"/>
                  </a:cubicBezTo>
                  <a:lnTo>
                    <a:pt x="2117" y="11236"/>
                  </a:lnTo>
                  <a:cubicBezTo>
                    <a:pt x="2007" y="11299"/>
                    <a:pt x="1940" y="11414"/>
                    <a:pt x="1940" y="11544"/>
                  </a:cubicBezTo>
                  <a:lnTo>
                    <a:pt x="1940" y="11822"/>
                  </a:lnTo>
                  <a:lnTo>
                    <a:pt x="1690" y="11822"/>
                  </a:lnTo>
                  <a:cubicBezTo>
                    <a:pt x="1364" y="11822"/>
                    <a:pt x="1105" y="12081"/>
                    <a:pt x="1105" y="12408"/>
                  </a:cubicBezTo>
                  <a:lnTo>
                    <a:pt x="1105" y="12667"/>
                  </a:lnTo>
                  <a:cubicBezTo>
                    <a:pt x="850" y="12748"/>
                    <a:pt x="682" y="12979"/>
                    <a:pt x="682" y="13243"/>
                  </a:cubicBezTo>
                  <a:lnTo>
                    <a:pt x="682" y="13464"/>
                  </a:lnTo>
                  <a:lnTo>
                    <a:pt x="279" y="13464"/>
                  </a:lnTo>
                  <a:cubicBezTo>
                    <a:pt x="274" y="13463"/>
                    <a:pt x="270" y="13463"/>
                    <a:pt x="265" y="13463"/>
                  </a:cubicBezTo>
                  <a:cubicBezTo>
                    <a:pt x="0" y="13463"/>
                    <a:pt x="0" y="13872"/>
                    <a:pt x="265" y="13872"/>
                  </a:cubicBezTo>
                  <a:cubicBezTo>
                    <a:pt x="270" y="13872"/>
                    <a:pt x="274" y="13872"/>
                    <a:pt x="279" y="13872"/>
                  </a:cubicBezTo>
                  <a:lnTo>
                    <a:pt x="13734" y="13872"/>
                  </a:lnTo>
                  <a:cubicBezTo>
                    <a:pt x="13988" y="13857"/>
                    <a:pt x="13988" y="13478"/>
                    <a:pt x="13734" y="13464"/>
                  </a:cubicBezTo>
                  <a:lnTo>
                    <a:pt x="13326" y="13464"/>
                  </a:lnTo>
                  <a:lnTo>
                    <a:pt x="13326" y="13243"/>
                  </a:lnTo>
                  <a:cubicBezTo>
                    <a:pt x="13326" y="12979"/>
                    <a:pt x="13158" y="12748"/>
                    <a:pt x="12908" y="12667"/>
                  </a:cubicBezTo>
                  <a:lnTo>
                    <a:pt x="12908" y="12408"/>
                  </a:lnTo>
                  <a:cubicBezTo>
                    <a:pt x="12908" y="12081"/>
                    <a:pt x="12644" y="11817"/>
                    <a:pt x="12318" y="11817"/>
                  </a:cubicBezTo>
                  <a:lnTo>
                    <a:pt x="12227" y="11817"/>
                  </a:lnTo>
                  <a:lnTo>
                    <a:pt x="12227" y="11544"/>
                  </a:lnTo>
                  <a:cubicBezTo>
                    <a:pt x="12227" y="11414"/>
                    <a:pt x="12155" y="11294"/>
                    <a:pt x="12044" y="11232"/>
                  </a:cubicBezTo>
                  <a:lnTo>
                    <a:pt x="12044" y="5812"/>
                  </a:lnTo>
                  <a:cubicBezTo>
                    <a:pt x="12112" y="5835"/>
                    <a:pt x="12179" y="5846"/>
                    <a:pt x="12243" y="5846"/>
                  </a:cubicBezTo>
                  <a:cubicBezTo>
                    <a:pt x="12664" y="5846"/>
                    <a:pt x="12988" y="5393"/>
                    <a:pt x="12784" y="4977"/>
                  </a:cubicBezTo>
                  <a:cubicBezTo>
                    <a:pt x="12894" y="4905"/>
                    <a:pt x="12961" y="4780"/>
                    <a:pt x="12961" y="4646"/>
                  </a:cubicBezTo>
                  <a:lnTo>
                    <a:pt x="12961" y="3642"/>
                  </a:lnTo>
                  <a:cubicBezTo>
                    <a:pt x="12961" y="3498"/>
                    <a:pt x="12880" y="3364"/>
                    <a:pt x="12750" y="3297"/>
                  </a:cubicBezTo>
                  <a:lnTo>
                    <a:pt x="7196" y="47"/>
                  </a:lnTo>
                  <a:cubicBezTo>
                    <a:pt x="7141" y="16"/>
                    <a:pt x="7080" y="0"/>
                    <a:pt x="7018"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81135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8"/>
        <p:cNvGrpSpPr/>
        <p:nvPr/>
      </p:nvGrpSpPr>
      <p:grpSpPr>
        <a:xfrm>
          <a:off x="0" y="0"/>
          <a:ext cx="0" cy="0"/>
          <a:chOff x="0" y="0"/>
          <a:chExt cx="0" cy="0"/>
        </a:xfrm>
      </p:grpSpPr>
      <p:sp>
        <p:nvSpPr>
          <p:cNvPr id="2359" name="Google Shape;2359;p38"/>
          <p:cNvSpPr txBox="1">
            <a:spLocks noGrp="1"/>
          </p:cNvSpPr>
          <p:nvPr>
            <p:ph type="title"/>
          </p:nvPr>
        </p:nvSpPr>
        <p:spPr>
          <a:xfrm>
            <a:off x="882093" y="815997"/>
            <a:ext cx="7394400" cy="383100"/>
          </a:xfrm>
          <a:prstGeom prst="rect">
            <a:avLst/>
          </a:prstGeom>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vi-VN" sz="2000" dirty="0" smtClean="0">
                <a:latin typeface="Bahnschrift SemiBold" panose="020B0502040204020203" pitchFamily="34" charset="0"/>
                <a:cs typeface="Times New Roman" panose="02020603050405020304" pitchFamily="18" charset="0"/>
              </a:rPr>
              <a:t>Cơ cấu tổ chức khách sạn: </a:t>
            </a:r>
            <a:endParaRPr sz="2000" dirty="0">
              <a:latin typeface="Bahnschrift SemiBold" panose="020B0502040204020203" pitchFamily="34" charset="0"/>
              <a:cs typeface="Times New Roman" panose="02020603050405020304" pitchFamily="18" charset="0"/>
            </a:endParaRPr>
          </a:p>
        </p:txBody>
      </p:sp>
      <p:sp>
        <p:nvSpPr>
          <p:cNvPr id="2360" name="Google Shape;2360;p38"/>
          <p:cNvSpPr/>
          <p:nvPr/>
        </p:nvSpPr>
        <p:spPr>
          <a:xfrm>
            <a:off x="218050" y="3208200"/>
            <a:ext cx="581400" cy="710100"/>
          </a:xfrm>
          <a:prstGeom prst="foldedCorner">
            <a:avLst>
              <a:gd name="adj" fmla="val 35485"/>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361" name="Google Shape;2361;p38"/>
          <p:cNvSpPr/>
          <p:nvPr/>
        </p:nvSpPr>
        <p:spPr>
          <a:xfrm>
            <a:off x="307764" y="3284400"/>
            <a:ext cx="581400" cy="710100"/>
          </a:xfrm>
          <a:prstGeom prst="foldedCorner">
            <a:avLst>
              <a:gd name="adj" fmla="val 3548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362" name="Google Shape;2362;p38"/>
          <p:cNvSpPr/>
          <p:nvPr/>
        </p:nvSpPr>
        <p:spPr>
          <a:xfrm>
            <a:off x="397477" y="3360600"/>
            <a:ext cx="581400" cy="710100"/>
          </a:xfrm>
          <a:prstGeom prst="foldedCorner">
            <a:avLst>
              <a:gd name="adj" fmla="val 35485"/>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363" name="Google Shape;2363;p38"/>
          <p:cNvSpPr/>
          <p:nvPr/>
        </p:nvSpPr>
        <p:spPr>
          <a:xfrm rot="5400000">
            <a:off x="900377" y="1251024"/>
            <a:ext cx="187203" cy="1138704"/>
          </a:xfrm>
          <a:custGeom>
            <a:avLst/>
            <a:gdLst/>
            <a:ahLst/>
            <a:cxnLst/>
            <a:rect l="l" t="t" r="r" b="b"/>
            <a:pathLst>
              <a:path w="10566" h="64270" extrusionOk="0">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grpSp>
        <p:nvGrpSpPr>
          <p:cNvPr id="2364" name="Google Shape;2364;p38"/>
          <p:cNvGrpSpPr/>
          <p:nvPr/>
        </p:nvGrpSpPr>
        <p:grpSpPr>
          <a:xfrm>
            <a:off x="978873" y="4745875"/>
            <a:ext cx="791150" cy="183900"/>
            <a:chOff x="-152477" y="0"/>
            <a:chExt cx="791150" cy="183900"/>
          </a:xfrm>
        </p:grpSpPr>
        <p:sp>
          <p:nvSpPr>
            <p:cNvPr id="2365" name="Google Shape;2365;p38"/>
            <p:cNvSpPr/>
            <p:nvPr/>
          </p:nvSpPr>
          <p:spPr>
            <a:xfrm rot="10800000">
              <a:off x="-152477" y="0"/>
              <a:ext cx="212700" cy="183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366" name="Google Shape;2366;p38"/>
            <p:cNvSpPr/>
            <p:nvPr/>
          </p:nvSpPr>
          <p:spPr>
            <a:xfrm rot="10800000">
              <a:off x="136353" y="0"/>
              <a:ext cx="212700" cy="183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367" name="Google Shape;2367;p38"/>
            <p:cNvSpPr/>
            <p:nvPr/>
          </p:nvSpPr>
          <p:spPr>
            <a:xfrm rot="10800000">
              <a:off x="425972" y="0"/>
              <a:ext cx="212700" cy="183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grpSp>
      <p:sp>
        <p:nvSpPr>
          <p:cNvPr id="2368" name="Google Shape;2368;p38"/>
          <p:cNvSpPr/>
          <p:nvPr/>
        </p:nvSpPr>
        <p:spPr>
          <a:xfrm>
            <a:off x="7999483" y="1057700"/>
            <a:ext cx="563900" cy="563900"/>
          </a:xfrm>
          <a:custGeom>
            <a:avLst/>
            <a:gdLst/>
            <a:ahLst/>
            <a:cxnLst/>
            <a:rect l="l" t="t" r="r" b="b"/>
            <a:pathLst>
              <a:path w="22556" h="22556" extrusionOk="0">
                <a:moveTo>
                  <a:pt x="11277" y="0"/>
                </a:moveTo>
                <a:cubicBezTo>
                  <a:pt x="11277" y="6229"/>
                  <a:pt x="6229" y="11279"/>
                  <a:pt x="0" y="11279"/>
                </a:cubicBezTo>
                <a:cubicBezTo>
                  <a:pt x="6229" y="11279"/>
                  <a:pt x="11277" y="16326"/>
                  <a:pt x="11277" y="22556"/>
                </a:cubicBezTo>
                <a:cubicBezTo>
                  <a:pt x="11277" y="16326"/>
                  <a:pt x="16327" y="11279"/>
                  <a:pt x="22556" y="11279"/>
                </a:cubicBezTo>
                <a:cubicBezTo>
                  <a:pt x="16327" y="11279"/>
                  <a:pt x="11277" y="6229"/>
                  <a:pt x="11277" y="0"/>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373" name="Google Shape;2373;p38"/>
          <p:cNvSpPr txBox="1"/>
          <p:nvPr/>
        </p:nvSpPr>
        <p:spPr>
          <a:xfrm>
            <a:off x="3250338" y="1443675"/>
            <a:ext cx="23676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000">
                <a:solidFill>
                  <a:schemeClr val="dk2"/>
                </a:solidFill>
                <a:latin typeface="Times New Roman" panose="02020603050405020304" pitchFamily="18" charset="0"/>
                <a:ea typeface="Lexend Deca"/>
                <a:cs typeface="Times New Roman" panose="02020603050405020304" pitchFamily="18" charset="0"/>
                <a:sym typeface="Lexend Deca"/>
              </a:rPr>
              <a:t>Marte</a:t>
            </a:r>
            <a:endParaRPr sz="2000">
              <a:solidFill>
                <a:schemeClr val="dk2"/>
              </a:solidFill>
              <a:latin typeface="Times New Roman" panose="02020603050405020304" pitchFamily="18" charset="0"/>
              <a:ea typeface="Lexend Deca"/>
              <a:cs typeface="Times New Roman" panose="02020603050405020304" pitchFamily="18" charset="0"/>
              <a:sym typeface="Lexend Deca"/>
            </a:endParaRPr>
          </a:p>
        </p:txBody>
      </p:sp>
      <p:sp>
        <p:nvSpPr>
          <p:cNvPr id="2379" name="Google Shape;2379;p38"/>
          <p:cNvSpPr/>
          <p:nvPr/>
        </p:nvSpPr>
        <p:spPr>
          <a:xfrm>
            <a:off x="3629667" y="1600633"/>
            <a:ext cx="1523982" cy="8043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dirty="0" smtClean="0">
                <a:solidFill>
                  <a:schemeClr val="dk2"/>
                </a:solidFill>
                <a:latin typeface="Times New Roman" panose="02020603050405020304" pitchFamily="18" charset="0"/>
                <a:ea typeface="Lexend Deca"/>
                <a:cs typeface="Times New Roman" panose="02020603050405020304" pitchFamily="18" charset="0"/>
                <a:sym typeface="Lexend Deca"/>
              </a:rPr>
              <a:t>Giám đốc</a:t>
            </a:r>
            <a:endParaRPr sz="2000" dirty="0">
              <a:solidFill>
                <a:schemeClr val="dk2"/>
              </a:solidFill>
              <a:latin typeface="Times New Roman" panose="02020603050405020304" pitchFamily="18" charset="0"/>
              <a:ea typeface="Lexend Deca"/>
              <a:cs typeface="Times New Roman" panose="02020603050405020304" pitchFamily="18" charset="0"/>
              <a:sym typeface="Lexend Deca"/>
            </a:endParaRPr>
          </a:p>
        </p:txBody>
      </p:sp>
      <p:sp>
        <p:nvSpPr>
          <p:cNvPr id="2380" name="Google Shape;2380;p38"/>
          <p:cNvSpPr/>
          <p:nvPr/>
        </p:nvSpPr>
        <p:spPr>
          <a:xfrm>
            <a:off x="1534027" y="2498331"/>
            <a:ext cx="1860381" cy="989287"/>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vi-VN" sz="2000" dirty="0" smtClean="0">
                <a:solidFill>
                  <a:schemeClr val="dk2"/>
                </a:solidFill>
                <a:latin typeface="Times New Roman" panose="02020603050405020304" pitchFamily="18" charset="0"/>
                <a:ea typeface="Lexend Deca"/>
                <a:cs typeface="Times New Roman" panose="02020603050405020304" pitchFamily="18" charset="0"/>
                <a:sym typeface="Lexend Deca"/>
              </a:rPr>
              <a:t> Nhân viên lễ tân 	</a:t>
            </a:r>
            <a:endParaRPr sz="2000" dirty="0">
              <a:solidFill>
                <a:schemeClr val="dk2"/>
              </a:solidFill>
              <a:latin typeface="Times New Roman" panose="02020603050405020304" pitchFamily="18" charset="0"/>
              <a:ea typeface="Lexend Deca"/>
              <a:cs typeface="Times New Roman" panose="02020603050405020304" pitchFamily="18" charset="0"/>
              <a:sym typeface="Lexend Deca"/>
            </a:endParaRPr>
          </a:p>
        </p:txBody>
      </p:sp>
      <p:sp>
        <p:nvSpPr>
          <p:cNvPr id="2382" name="Google Shape;2382;p38"/>
          <p:cNvSpPr/>
          <p:nvPr/>
        </p:nvSpPr>
        <p:spPr>
          <a:xfrm>
            <a:off x="3359253" y="3396175"/>
            <a:ext cx="2016841" cy="938675"/>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dirty="0" smtClean="0">
                <a:solidFill>
                  <a:schemeClr val="dk2"/>
                </a:solidFill>
                <a:latin typeface="Times New Roman" panose="02020603050405020304" pitchFamily="18" charset="0"/>
                <a:ea typeface="Lexend Deca"/>
                <a:cs typeface="Times New Roman" panose="02020603050405020304" pitchFamily="18" charset="0"/>
                <a:sym typeface="Lexend Deca"/>
              </a:rPr>
              <a:t>Bộ phận buồng phòng</a:t>
            </a:r>
            <a:endParaRPr sz="2000" dirty="0">
              <a:solidFill>
                <a:schemeClr val="dk2"/>
              </a:solidFill>
              <a:latin typeface="Times New Roman" panose="02020603050405020304" pitchFamily="18" charset="0"/>
              <a:ea typeface="Lexend Deca"/>
              <a:cs typeface="Times New Roman" panose="02020603050405020304" pitchFamily="18" charset="0"/>
              <a:sym typeface="Lexend Deca"/>
            </a:endParaRPr>
          </a:p>
        </p:txBody>
      </p:sp>
      <p:sp>
        <p:nvSpPr>
          <p:cNvPr id="2383" name="Google Shape;2383;p38"/>
          <p:cNvSpPr/>
          <p:nvPr/>
        </p:nvSpPr>
        <p:spPr>
          <a:xfrm>
            <a:off x="5313543" y="2581080"/>
            <a:ext cx="1817130" cy="925325"/>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dirty="0" smtClean="0">
                <a:solidFill>
                  <a:schemeClr val="dk2"/>
                </a:solidFill>
                <a:latin typeface="Times New Roman" panose="02020603050405020304" pitchFamily="18" charset="0"/>
                <a:ea typeface="Lexend Deca"/>
                <a:cs typeface="Times New Roman" panose="02020603050405020304" pitchFamily="18" charset="0"/>
                <a:sym typeface="Lexend Deca"/>
              </a:rPr>
              <a:t>Bộ phận an ninh</a:t>
            </a:r>
            <a:endParaRPr sz="2000" dirty="0">
              <a:solidFill>
                <a:schemeClr val="dk2"/>
              </a:solidFill>
              <a:latin typeface="Times New Roman" panose="02020603050405020304" pitchFamily="18" charset="0"/>
              <a:ea typeface="Lexend Deca"/>
              <a:cs typeface="Times New Roman" panose="02020603050405020304" pitchFamily="18" charset="0"/>
              <a:sym typeface="Lexend Deca"/>
            </a:endParaRPr>
          </a:p>
        </p:txBody>
      </p:sp>
      <p:sp>
        <p:nvSpPr>
          <p:cNvPr id="2393" name="Google Shape;2393;p38">
            <a:hlinkClick r:id="rId3" action="ppaction://hlinksldjump"/>
          </p:cNvPr>
          <p:cNvSpPr/>
          <p:nvPr/>
        </p:nvSpPr>
        <p:spPr>
          <a:xfrm>
            <a:off x="8276500" y="17832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sz="2000">
              <a:solidFill>
                <a:schemeClr val="dk2"/>
              </a:solidFill>
              <a:latin typeface="Times New Roman" panose="02020603050405020304" pitchFamily="18" charset="0"/>
              <a:ea typeface="BioRhyme"/>
              <a:cs typeface="Times New Roman" panose="02020603050405020304" pitchFamily="18" charset="0"/>
              <a:sym typeface="BioRhyme"/>
            </a:endParaRPr>
          </a:p>
        </p:txBody>
      </p:sp>
      <p:sp>
        <p:nvSpPr>
          <p:cNvPr id="2394" name="Google Shape;2394;p38">
            <a:hlinkClick r:id="rId4" action="ppaction://hlinksldjump"/>
          </p:cNvPr>
          <p:cNvSpPr/>
          <p:nvPr/>
        </p:nvSpPr>
        <p:spPr>
          <a:xfrm>
            <a:off x="8276500" y="218650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sz="2000">
                <a:solidFill>
                  <a:schemeClr val="dk2"/>
                </a:solidFill>
                <a:latin typeface="Times New Roman" panose="02020603050405020304" pitchFamily="18" charset="0"/>
                <a:ea typeface="BioRhyme"/>
                <a:cs typeface="Times New Roman" panose="02020603050405020304" pitchFamily="18" charset="0"/>
                <a:sym typeface="BioRhyme"/>
              </a:rPr>
              <a:t>01</a:t>
            </a:r>
            <a:endParaRPr sz="2000">
              <a:solidFill>
                <a:schemeClr val="dk2"/>
              </a:solidFill>
              <a:latin typeface="Times New Roman" panose="02020603050405020304" pitchFamily="18" charset="0"/>
              <a:ea typeface="BioRhyme"/>
              <a:cs typeface="Times New Roman" panose="02020603050405020304" pitchFamily="18" charset="0"/>
              <a:sym typeface="BioRhyme"/>
            </a:endParaRPr>
          </a:p>
        </p:txBody>
      </p:sp>
      <p:sp>
        <p:nvSpPr>
          <p:cNvPr id="2395" name="Google Shape;2395;p38">
            <a:hlinkClick r:id="rId5" action="ppaction://hlinksldjump"/>
          </p:cNvPr>
          <p:cNvSpPr/>
          <p:nvPr/>
        </p:nvSpPr>
        <p:spPr>
          <a:xfrm>
            <a:off x="8276500" y="25897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sz="2000">
                <a:solidFill>
                  <a:schemeClr val="dk2"/>
                </a:solidFill>
                <a:latin typeface="Times New Roman" panose="02020603050405020304" pitchFamily="18" charset="0"/>
                <a:ea typeface="BioRhyme"/>
                <a:cs typeface="Times New Roman" panose="02020603050405020304" pitchFamily="18" charset="0"/>
                <a:sym typeface="BioRhyme"/>
              </a:rPr>
              <a:t>02</a:t>
            </a:r>
            <a:endParaRPr sz="2000">
              <a:solidFill>
                <a:schemeClr val="dk2"/>
              </a:solidFill>
              <a:latin typeface="Times New Roman" panose="02020603050405020304" pitchFamily="18" charset="0"/>
              <a:ea typeface="BioRhyme"/>
              <a:cs typeface="Times New Roman" panose="02020603050405020304" pitchFamily="18" charset="0"/>
              <a:sym typeface="BioRhyme"/>
            </a:endParaRPr>
          </a:p>
        </p:txBody>
      </p:sp>
      <p:grpSp>
        <p:nvGrpSpPr>
          <p:cNvPr id="2396" name="Google Shape;2396;p38"/>
          <p:cNvGrpSpPr/>
          <p:nvPr/>
        </p:nvGrpSpPr>
        <p:grpSpPr>
          <a:xfrm>
            <a:off x="8394749" y="1900554"/>
            <a:ext cx="170732" cy="168551"/>
            <a:chOff x="6232000" y="1435050"/>
            <a:chExt cx="488225" cy="481850"/>
          </a:xfrm>
        </p:grpSpPr>
        <p:sp>
          <p:nvSpPr>
            <p:cNvPr id="2397" name="Google Shape;2397;p38"/>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solidFill>
                  <a:srgbClr val="435D74"/>
                </a:solidFill>
                <a:latin typeface="Times New Roman" panose="02020603050405020304" pitchFamily="18" charset="0"/>
                <a:cs typeface="Times New Roman" panose="02020603050405020304" pitchFamily="18" charset="0"/>
              </a:endParaRPr>
            </a:p>
          </p:txBody>
        </p:sp>
        <p:sp>
          <p:nvSpPr>
            <p:cNvPr id="2398" name="Google Shape;2398;p38"/>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solidFill>
                  <a:srgbClr val="435D74"/>
                </a:solidFill>
                <a:latin typeface="Times New Roman" panose="02020603050405020304" pitchFamily="18" charset="0"/>
                <a:cs typeface="Times New Roman" panose="02020603050405020304" pitchFamily="18" charset="0"/>
              </a:endParaRPr>
            </a:p>
          </p:txBody>
        </p:sp>
        <p:sp>
          <p:nvSpPr>
            <p:cNvPr id="2399" name="Google Shape;2399;p38"/>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solidFill>
                  <a:srgbClr val="435D74"/>
                </a:solidFill>
                <a:latin typeface="Times New Roman" panose="02020603050405020304" pitchFamily="18" charset="0"/>
                <a:cs typeface="Times New Roman" panose="02020603050405020304" pitchFamily="18" charset="0"/>
              </a:endParaRPr>
            </a:p>
          </p:txBody>
        </p:sp>
        <p:sp>
          <p:nvSpPr>
            <p:cNvPr id="2400" name="Google Shape;2400;p38"/>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solidFill>
                  <a:srgbClr val="435D74"/>
                </a:solidFill>
                <a:latin typeface="Times New Roman" panose="02020603050405020304" pitchFamily="18" charset="0"/>
                <a:cs typeface="Times New Roman" panose="02020603050405020304" pitchFamily="18" charset="0"/>
              </a:endParaRPr>
            </a:p>
          </p:txBody>
        </p:sp>
        <p:sp>
          <p:nvSpPr>
            <p:cNvPr id="2401" name="Google Shape;2401;p38"/>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solidFill>
                  <a:srgbClr val="435D74"/>
                </a:solidFill>
                <a:latin typeface="Times New Roman" panose="02020603050405020304" pitchFamily="18" charset="0"/>
                <a:cs typeface="Times New Roman" panose="02020603050405020304" pitchFamily="18" charset="0"/>
              </a:endParaRPr>
            </a:p>
          </p:txBody>
        </p:sp>
      </p:grpSp>
      <p:sp>
        <p:nvSpPr>
          <p:cNvPr id="2402" name="Google Shape;2402;p38">
            <a:hlinkClick r:id="rId6" action="ppaction://hlinksldjump"/>
          </p:cNvPr>
          <p:cNvSpPr/>
          <p:nvPr/>
        </p:nvSpPr>
        <p:spPr>
          <a:xfrm>
            <a:off x="8276500" y="29929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sz="2000">
                <a:solidFill>
                  <a:schemeClr val="dk2"/>
                </a:solidFill>
                <a:latin typeface="Times New Roman" panose="02020603050405020304" pitchFamily="18" charset="0"/>
                <a:ea typeface="BioRhyme"/>
                <a:cs typeface="Times New Roman" panose="02020603050405020304" pitchFamily="18" charset="0"/>
                <a:sym typeface="BioRhyme"/>
              </a:rPr>
              <a:t>03</a:t>
            </a:r>
            <a:endParaRPr sz="2000">
              <a:solidFill>
                <a:schemeClr val="dk2"/>
              </a:solidFill>
              <a:latin typeface="Times New Roman" panose="02020603050405020304" pitchFamily="18" charset="0"/>
              <a:ea typeface="BioRhyme"/>
              <a:cs typeface="Times New Roman" panose="02020603050405020304" pitchFamily="18" charset="0"/>
              <a:sym typeface="BioRhyme"/>
            </a:endParaRPr>
          </a:p>
        </p:txBody>
      </p:sp>
      <p:sp>
        <p:nvSpPr>
          <p:cNvPr id="2403" name="Google Shape;2403;p38">
            <a:hlinkClick r:id="rId7" action="ppaction://hlinksldjump"/>
          </p:cNvPr>
          <p:cNvSpPr/>
          <p:nvPr/>
        </p:nvSpPr>
        <p:spPr>
          <a:xfrm>
            <a:off x="8276500" y="33962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sz="2000">
                <a:solidFill>
                  <a:schemeClr val="dk2"/>
                </a:solidFill>
                <a:latin typeface="Times New Roman" panose="02020603050405020304" pitchFamily="18" charset="0"/>
                <a:ea typeface="BioRhyme"/>
                <a:cs typeface="Times New Roman" panose="02020603050405020304" pitchFamily="18" charset="0"/>
                <a:sym typeface="BioRhyme"/>
              </a:rPr>
              <a:t>04</a:t>
            </a:r>
            <a:endParaRPr sz="2000">
              <a:solidFill>
                <a:schemeClr val="dk2"/>
              </a:solidFill>
              <a:latin typeface="Times New Roman" panose="02020603050405020304" pitchFamily="18" charset="0"/>
              <a:ea typeface="BioRhyme"/>
              <a:cs typeface="Times New Roman" panose="02020603050405020304" pitchFamily="18" charset="0"/>
              <a:sym typeface="BioRhyme"/>
            </a:endParaRPr>
          </a:p>
        </p:txBody>
      </p:sp>
      <p:sp>
        <p:nvSpPr>
          <p:cNvPr id="2404" name="Google Shape;2404;p38">
            <a:hlinkClick r:id="rId8" action="ppaction://hlinksldjump"/>
          </p:cNvPr>
          <p:cNvSpPr/>
          <p:nvPr/>
        </p:nvSpPr>
        <p:spPr>
          <a:xfrm>
            <a:off x="8276500" y="37994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sz="2000">
                <a:solidFill>
                  <a:schemeClr val="dk2"/>
                </a:solidFill>
                <a:latin typeface="Times New Roman" panose="02020603050405020304" pitchFamily="18" charset="0"/>
                <a:ea typeface="BioRhyme"/>
                <a:cs typeface="Times New Roman" panose="02020603050405020304" pitchFamily="18" charset="0"/>
                <a:sym typeface="BioRhyme"/>
              </a:rPr>
              <a:t>05</a:t>
            </a:r>
            <a:endParaRPr sz="2000">
              <a:solidFill>
                <a:schemeClr val="dk2"/>
              </a:solidFill>
              <a:latin typeface="Times New Roman" panose="02020603050405020304" pitchFamily="18" charset="0"/>
              <a:ea typeface="BioRhyme"/>
              <a:cs typeface="Times New Roman" panose="02020603050405020304" pitchFamily="18" charset="0"/>
              <a:sym typeface="BioRhyme"/>
            </a:endParaRPr>
          </a:p>
        </p:txBody>
      </p:sp>
      <p:sp>
        <p:nvSpPr>
          <p:cNvPr id="2405" name="Google Shape;2405;p38">
            <a:hlinkClick r:id="" action="ppaction://noaction"/>
          </p:cNvPr>
          <p:cNvSpPr/>
          <p:nvPr/>
        </p:nvSpPr>
        <p:spPr>
          <a:xfrm>
            <a:off x="8276500" y="42027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sz="2000">
                <a:solidFill>
                  <a:schemeClr val="dk2"/>
                </a:solidFill>
                <a:latin typeface="Times New Roman" panose="02020603050405020304" pitchFamily="18" charset="0"/>
                <a:ea typeface="BioRhyme"/>
                <a:cs typeface="Times New Roman" panose="02020603050405020304" pitchFamily="18" charset="0"/>
                <a:sym typeface="BioRhyme"/>
              </a:rPr>
              <a:t>06</a:t>
            </a:r>
            <a:endParaRPr sz="2000">
              <a:solidFill>
                <a:schemeClr val="dk2"/>
              </a:solidFill>
              <a:latin typeface="Times New Roman" panose="02020603050405020304" pitchFamily="18" charset="0"/>
              <a:ea typeface="BioRhyme"/>
              <a:cs typeface="Times New Roman" panose="02020603050405020304" pitchFamily="18" charset="0"/>
              <a:sym typeface="BioRhyme"/>
            </a:endParaRPr>
          </a:p>
        </p:txBody>
      </p:sp>
      <p:cxnSp>
        <p:nvCxnSpPr>
          <p:cNvPr id="2344" name="Straight Arrow Connector 2343"/>
          <p:cNvCxnSpPr>
            <a:endCxn id="2382" idx="0"/>
          </p:cNvCxnSpPr>
          <p:nvPr/>
        </p:nvCxnSpPr>
        <p:spPr>
          <a:xfrm flipH="1">
            <a:off x="4367674" y="2894460"/>
            <a:ext cx="6486" cy="501715"/>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grpSp>
        <p:nvGrpSpPr>
          <p:cNvPr id="126" name="Google Shape;3617;p58"/>
          <p:cNvGrpSpPr/>
          <p:nvPr/>
        </p:nvGrpSpPr>
        <p:grpSpPr>
          <a:xfrm>
            <a:off x="3032849" y="1127260"/>
            <a:ext cx="2526292" cy="2268990"/>
            <a:chOff x="2680741" y="3775045"/>
            <a:chExt cx="397799" cy="372610"/>
          </a:xfrm>
        </p:grpSpPr>
        <p:sp>
          <p:nvSpPr>
            <p:cNvPr id="127" name="Google Shape;3618;p58"/>
            <p:cNvSpPr/>
            <p:nvPr/>
          </p:nvSpPr>
          <p:spPr>
            <a:xfrm>
              <a:off x="2708828" y="3782496"/>
              <a:ext cx="360995" cy="204003"/>
            </a:xfrm>
            <a:custGeom>
              <a:avLst/>
              <a:gdLst/>
              <a:ahLst/>
              <a:cxnLst/>
              <a:rect l="l" t="t" r="r" b="b"/>
              <a:pathLst>
                <a:path w="17685" h="9994" extrusionOk="0">
                  <a:moveTo>
                    <a:pt x="8522" y="1"/>
                  </a:moveTo>
                  <a:cubicBezTo>
                    <a:pt x="7135" y="1"/>
                    <a:pt x="5747" y="721"/>
                    <a:pt x="5018" y="2162"/>
                  </a:cubicBezTo>
                  <a:lnTo>
                    <a:pt x="4947" y="2162"/>
                  </a:lnTo>
                  <a:cubicBezTo>
                    <a:pt x="4925" y="2162"/>
                    <a:pt x="4903" y="2161"/>
                    <a:pt x="4881" y="2161"/>
                  </a:cubicBezTo>
                  <a:cubicBezTo>
                    <a:pt x="3523" y="2161"/>
                    <a:pt x="2419" y="3252"/>
                    <a:pt x="2349" y="4653"/>
                  </a:cubicBezTo>
                  <a:cubicBezTo>
                    <a:pt x="2385" y="4760"/>
                    <a:pt x="2385" y="4902"/>
                    <a:pt x="2385" y="5044"/>
                  </a:cubicBezTo>
                  <a:cubicBezTo>
                    <a:pt x="1033" y="5115"/>
                    <a:pt x="1" y="6290"/>
                    <a:pt x="72" y="7677"/>
                  </a:cubicBezTo>
                  <a:cubicBezTo>
                    <a:pt x="175" y="8985"/>
                    <a:pt x="1277" y="9993"/>
                    <a:pt x="2573" y="9993"/>
                  </a:cubicBezTo>
                  <a:cubicBezTo>
                    <a:pt x="2617" y="9993"/>
                    <a:pt x="2661" y="9992"/>
                    <a:pt x="2705" y="9990"/>
                  </a:cubicBezTo>
                  <a:lnTo>
                    <a:pt x="15051" y="9990"/>
                  </a:lnTo>
                  <a:cubicBezTo>
                    <a:pt x="15074" y="9990"/>
                    <a:pt x="15096" y="9991"/>
                    <a:pt x="15118" y="9991"/>
                  </a:cubicBezTo>
                  <a:cubicBezTo>
                    <a:pt x="16406" y="9991"/>
                    <a:pt x="17508" y="8972"/>
                    <a:pt x="17613" y="7677"/>
                  </a:cubicBezTo>
                  <a:cubicBezTo>
                    <a:pt x="17684" y="6325"/>
                    <a:pt x="16688" y="5151"/>
                    <a:pt x="15372" y="5044"/>
                  </a:cubicBezTo>
                  <a:cubicBezTo>
                    <a:pt x="15158" y="3372"/>
                    <a:pt x="13735" y="2162"/>
                    <a:pt x="12098" y="2162"/>
                  </a:cubicBezTo>
                  <a:lnTo>
                    <a:pt x="12027" y="2162"/>
                  </a:lnTo>
                  <a:cubicBezTo>
                    <a:pt x="11298" y="721"/>
                    <a:pt x="9910" y="1"/>
                    <a:pt x="8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619;p58"/>
            <p:cNvSpPr/>
            <p:nvPr/>
          </p:nvSpPr>
          <p:spPr>
            <a:xfrm>
              <a:off x="2737161" y="4053227"/>
              <a:ext cx="51582" cy="43601"/>
            </a:xfrm>
            <a:custGeom>
              <a:avLst/>
              <a:gdLst/>
              <a:ahLst/>
              <a:cxnLst/>
              <a:rect l="l" t="t" r="r" b="b"/>
              <a:pathLst>
                <a:path w="2527" h="2136" extrusionOk="0">
                  <a:moveTo>
                    <a:pt x="1459" y="0"/>
                  </a:moveTo>
                  <a:cubicBezTo>
                    <a:pt x="499" y="0"/>
                    <a:pt x="0" y="1139"/>
                    <a:pt x="676" y="1815"/>
                  </a:cubicBezTo>
                  <a:cubicBezTo>
                    <a:pt x="897" y="2036"/>
                    <a:pt x="1172" y="2135"/>
                    <a:pt x="1441" y="2135"/>
                  </a:cubicBezTo>
                  <a:cubicBezTo>
                    <a:pt x="1995" y="2135"/>
                    <a:pt x="2527" y="1714"/>
                    <a:pt x="2527" y="1068"/>
                  </a:cubicBezTo>
                  <a:cubicBezTo>
                    <a:pt x="2527" y="463"/>
                    <a:pt x="2029" y="0"/>
                    <a:pt x="14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620;p58"/>
            <p:cNvSpPr/>
            <p:nvPr/>
          </p:nvSpPr>
          <p:spPr>
            <a:xfrm>
              <a:off x="2984091" y="4053227"/>
              <a:ext cx="51603" cy="43601"/>
            </a:xfrm>
            <a:custGeom>
              <a:avLst/>
              <a:gdLst/>
              <a:ahLst/>
              <a:cxnLst/>
              <a:rect l="l" t="t" r="r" b="b"/>
              <a:pathLst>
                <a:path w="2528" h="2136" extrusionOk="0">
                  <a:moveTo>
                    <a:pt x="1460" y="0"/>
                  </a:moveTo>
                  <a:cubicBezTo>
                    <a:pt x="499" y="0"/>
                    <a:pt x="1" y="1174"/>
                    <a:pt x="677" y="1815"/>
                  </a:cubicBezTo>
                  <a:cubicBezTo>
                    <a:pt x="910" y="2036"/>
                    <a:pt x="1188" y="2135"/>
                    <a:pt x="1457" y="2135"/>
                  </a:cubicBezTo>
                  <a:cubicBezTo>
                    <a:pt x="2011" y="2135"/>
                    <a:pt x="2527" y="1714"/>
                    <a:pt x="2527" y="1068"/>
                  </a:cubicBezTo>
                  <a:cubicBezTo>
                    <a:pt x="2527" y="463"/>
                    <a:pt x="2029" y="0"/>
                    <a:pt x="14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621;p58"/>
            <p:cNvSpPr/>
            <p:nvPr/>
          </p:nvSpPr>
          <p:spPr>
            <a:xfrm>
              <a:off x="2861350" y="4096808"/>
              <a:ext cx="50868" cy="43601"/>
            </a:xfrm>
            <a:custGeom>
              <a:avLst/>
              <a:gdLst/>
              <a:ahLst/>
              <a:cxnLst/>
              <a:rect l="l" t="t" r="r" b="b"/>
              <a:pathLst>
                <a:path w="2492" h="2136" extrusionOk="0">
                  <a:moveTo>
                    <a:pt x="1424" y="0"/>
                  </a:moveTo>
                  <a:cubicBezTo>
                    <a:pt x="463" y="0"/>
                    <a:pt x="1" y="1139"/>
                    <a:pt x="641" y="1815"/>
                  </a:cubicBezTo>
                  <a:cubicBezTo>
                    <a:pt x="862" y="2036"/>
                    <a:pt x="1137" y="2135"/>
                    <a:pt x="1406" y="2135"/>
                  </a:cubicBezTo>
                  <a:cubicBezTo>
                    <a:pt x="1960" y="2135"/>
                    <a:pt x="2491" y="1714"/>
                    <a:pt x="2491" y="1068"/>
                  </a:cubicBezTo>
                  <a:cubicBezTo>
                    <a:pt x="2491" y="463"/>
                    <a:pt x="1993" y="0"/>
                    <a:pt x="14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622;p58"/>
            <p:cNvSpPr/>
            <p:nvPr/>
          </p:nvSpPr>
          <p:spPr>
            <a:xfrm>
              <a:off x="2680741" y="3775045"/>
              <a:ext cx="397799" cy="372610"/>
            </a:xfrm>
            <a:custGeom>
              <a:avLst/>
              <a:gdLst/>
              <a:ahLst/>
              <a:cxnLst/>
              <a:rect l="l" t="t" r="r" b="b"/>
              <a:pathLst>
                <a:path w="19488" h="18254" extrusionOk="0">
                  <a:moveTo>
                    <a:pt x="9881" y="748"/>
                  </a:moveTo>
                  <a:cubicBezTo>
                    <a:pt x="11135" y="748"/>
                    <a:pt x="12389" y="1389"/>
                    <a:pt x="13047" y="2669"/>
                  </a:cubicBezTo>
                  <a:cubicBezTo>
                    <a:pt x="13109" y="2793"/>
                    <a:pt x="13251" y="2890"/>
                    <a:pt x="13404" y="2890"/>
                  </a:cubicBezTo>
                  <a:cubicBezTo>
                    <a:pt x="13427" y="2890"/>
                    <a:pt x="13451" y="2888"/>
                    <a:pt x="13474" y="2883"/>
                  </a:cubicBezTo>
                  <a:cubicBezTo>
                    <a:pt x="13497" y="2882"/>
                    <a:pt x="13520" y="2882"/>
                    <a:pt x="13543" y="2882"/>
                  </a:cubicBezTo>
                  <a:cubicBezTo>
                    <a:pt x="14972" y="2882"/>
                    <a:pt x="16181" y="3974"/>
                    <a:pt x="16356" y="5445"/>
                  </a:cubicBezTo>
                  <a:cubicBezTo>
                    <a:pt x="16392" y="5587"/>
                    <a:pt x="16499" y="5729"/>
                    <a:pt x="16677" y="5729"/>
                  </a:cubicBezTo>
                  <a:cubicBezTo>
                    <a:pt x="17851" y="5836"/>
                    <a:pt x="18740" y="6832"/>
                    <a:pt x="18669" y="8007"/>
                  </a:cubicBezTo>
                  <a:cubicBezTo>
                    <a:pt x="18601" y="9137"/>
                    <a:pt x="17642" y="10003"/>
                    <a:pt x="16523" y="10003"/>
                  </a:cubicBezTo>
                  <a:cubicBezTo>
                    <a:pt x="16480" y="10003"/>
                    <a:pt x="16436" y="10002"/>
                    <a:pt x="16392" y="9999"/>
                  </a:cubicBezTo>
                  <a:lnTo>
                    <a:pt x="4081" y="9999"/>
                  </a:lnTo>
                  <a:cubicBezTo>
                    <a:pt x="4034" y="10001"/>
                    <a:pt x="3988" y="10003"/>
                    <a:pt x="3943" y="10003"/>
                  </a:cubicBezTo>
                  <a:cubicBezTo>
                    <a:pt x="1263" y="10003"/>
                    <a:pt x="1067" y="5939"/>
                    <a:pt x="3796" y="5729"/>
                  </a:cubicBezTo>
                  <a:lnTo>
                    <a:pt x="3796" y="5729"/>
                  </a:lnTo>
                  <a:lnTo>
                    <a:pt x="3796" y="5765"/>
                  </a:lnTo>
                  <a:cubicBezTo>
                    <a:pt x="4010" y="5729"/>
                    <a:pt x="4152" y="5552"/>
                    <a:pt x="4117" y="5338"/>
                  </a:cubicBezTo>
                  <a:cubicBezTo>
                    <a:pt x="4081" y="5231"/>
                    <a:pt x="4081" y="5125"/>
                    <a:pt x="4081" y="5018"/>
                  </a:cubicBezTo>
                  <a:cubicBezTo>
                    <a:pt x="4117" y="3808"/>
                    <a:pt x="5113" y="2883"/>
                    <a:pt x="6323" y="2883"/>
                  </a:cubicBezTo>
                  <a:cubicBezTo>
                    <a:pt x="6341" y="2888"/>
                    <a:pt x="6361" y="2890"/>
                    <a:pt x="6380" y="2890"/>
                  </a:cubicBezTo>
                  <a:cubicBezTo>
                    <a:pt x="6510" y="2890"/>
                    <a:pt x="6652" y="2793"/>
                    <a:pt x="6714" y="2669"/>
                  </a:cubicBezTo>
                  <a:cubicBezTo>
                    <a:pt x="7372" y="1389"/>
                    <a:pt x="8626" y="748"/>
                    <a:pt x="9881" y="748"/>
                  </a:cubicBezTo>
                  <a:close/>
                  <a:moveTo>
                    <a:pt x="16321" y="13984"/>
                  </a:moveTo>
                  <a:cubicBezTo>
                    <a:pt x="16926" y="13984"/>
                    <a:pt x="17246" y="14731"/>
                    <a:pt x="16819" y="15194"/>
                  </a:cubicBezTo>
                  <a:cubicBezTo>
                    <a:pt x="16672" y="15329"/>
                    <a:pt x="16497" y="15389"/>
                    <a:pt x="16326" y="15389"/>
                  </a:cubicBezTo>
                  <a:cubicBezTo>
                    <a:pt x="15958" y="15389"/>
                    <a:pt x="15609" y="15109"/>
                    <a:pt x="15609" y="14696"/>
                  </a:cubicBezTo>
                  <a:cubicBezTo>
                    <a:pt x="15609" y="14304"/>
                    <a:pt x="15929" y="13984"/>
                    <a:pt x="16321" y="13984"/>
                  </a:cubicBezTo>
                  <a:close/>
                  <a:moveTo>
                    <a:pt x="4186" y="13968"/>
                  </a:moveTo>
                  <a:cubicBezTo>
                    <a:pt x="4566" y="13968"/>
                    <a:pt x="4935" y="14256"/>
                    <a:pt x="4935" y="14696"/>
                  </a:cubicBezTo>
                  <a:cubicBezTo>
                    <a:pt x="4935" y="15087"/>
                    <a:pt x="4615" y="15407"/>
                    <a:pt x="4223" y="15407"/>
                  </a:cubicBezTo>
                  <a:cubicBezTo>
                    <a:pt x="3583" y="15407"/>
                    <a:pt x="3263" y="14625"/>
                    <a:pt x="3690" y="14162"/>
                  </a:cubicBezTo>
                  <a:cubicBezTo>
                    <a:pt x="3835" y="14028"/>
                    <a:pt x="4011" y="13968"/>
                    <a:pt x="4186" y="13968"/>
                  </a:cubicBezTo>
                  <a:close/>
                  <a:moveTo>
                    <a:pt x="10272" y="16119"/>
                  </a:moveTo>
                  <a:cubicBezTo>
                    <a:pt x="10663" y="16119"/>
                    <a:pt x="10984" y="16439"/>
                    <a:pt x="10984" y="16831"/>
                  </a:cubicBezTo>
                  <a:cubicBezTo>
                    <a:pt x="10984" y="17262"/>
                    <a:pt x="10629" y="17532"/>
                    <a:pt x="10256" y="17532"/>
                  </a:cubicBezTo>
                  <a:cubicBezTo>
                    <a:pt x="10075" y="17532"/>
                    <a:pt x="9889" y="17468"/>
                    <a:pt x="9738" y="17329"/>
                  </a:cubicBezTo>
                  <a:cubicBezTo>
                    <a:pt x="9311" y="16866"/>
                    <a:pt x="9632" y="16119"/>
                    <a:pt x="10272" y="16119"/>
                  </a:cubicBezTo>
                  <a:close/>
                  <a:moveTo>
                    <a:pt x="9903" y="1"/>
                  </a:moveTo>
                  <a:cubicBezTo>
                    <a:pt x="8466" y="1"/>
                    <a:pt x="7034" y="713"/>
                    <a:pt x="6216" y="2136"/>
                  </a:cubicBezTo>
                  <a:cubicBezTo>
                    <a:pt x="4650" y="2207"/>
                    <a:pt x="3440" y="3452"/>
                    <a:pt x="3369" y="4982"/>
                  </a:cubicBezTo>
                  <a:lnTo>
                    <a:pt x="3369" y="5089"/>
                  </a:lnTo>
                  <a:cubicBezTo>
                    <a:pt x="1" y="5791"/>
                    <a:pt x="577" y="10714"/>
                    <a:pt x="3937" y="10714"/>
                  </a:cubicBezTo>
                  <a:cubicBezTo>
                    <a:pt x="3985" y="10714"/>
                    <a:pt x="4033" y="10713"/>
                    <a:pt x="4081" y="10711"/>
                  </a:cubicBezTo>
                  <a:lnTo>
                    <a:pt x="7781" y="10711"/>
                  </a:lnTo>
                  <a:lnTo>
                    <a:pt x="7781" y="13984"/>
                  </a:lnTo>
                  <a:cubicBezTo>
                    <a:pt x="7746" y="14162"/>
                    <a:pt x="7603" y="14340"/>
                    <a:pt x="7390" y="14340"/>
                  </a:cubicBezTo>
                  <a:lnTo>
                    <a:pt x="5575" y="14340"/>
                  </a:lnTo>
                  <a:cubicBezTo>
                    <a:pt x="5399" y="13604"/>
                    <a:pt x="4814" y="13264"/>
                    <a:pt x="4223" y="13264"/>
                  </a:cubicBezTo>
                  <a:cubicBezTo>
                    <a:pt x="3498" y="13264"/>
                    <a:pt x="2764" y="13775"/>
                    <a:pt x="2764" y="14696"/>
                  </a:cubicBezTo>
                  <a:cubicBezTo>
                    <a:pt x="2764" y="15613"/>
                    <a:pt x="3492" y="16113"/>
                    <a:pt x="4214" y="16113"/>
                  </a:cubicBezTo>
                  <a:cubicBezTo>
                    <a:pt x="4809" y="16113"/>
                    <a:pt x="5399" y="15774"/>
                    <a:pt x="5575" y="15052"/>
                  </a:cubicBezTo>
                  <a:lnTo>
                    <a:pt x="7426" y="15052"/>
                  </a:lnTo>
                  <a:cubicBezTo>
                    <a:pt x="7995" y="15052"/>
                    <a:pt x="8493" y="14553"/>
                    <a:pt x="8493" y="13984"/>
                  </a:cubicBezTo>
                  <a:lnTo>
                    <a:pt x="8493" y="10711"/>
                  </a:lnTo>
                  <a:lnTo>
                    <a:pt x="9916" y="10711"/>
                  </a:lnTo>
                  <a:lnTo>
                    <a:pt x="9916" y="15443"/>
                  </a:lnTo>
                  <a:cubicBezTo>
                    <a:pt x="8279" y="15870"/>
                    <a:pt x="8600" y="18254"/>
                    <a:pt x="10272" y="18254"/>
                  </a:cubicBezTo>
                  <a:cubicBezTo>
                    <a:pt x="11944" y="18254"/>
                    <a:pt x="12229" y="15870"/>
                    <a:pt x="10628" y="15443"/>
                  </a:cubicBezTo>
                  <a:lnTo>
                    <a:pt x="10628" y="10711"/>
                  </a:lnTo>
                  <a:lnTo>
                    <a:pt x="12051" y="10711"/>
                  </a:lnTo>
                  <a:lnTo>
                    <a:pt x="12051" y="13984"/>
                  </a:lnTo>
                  <a:cubicBezTo>
                    <a:pt x="12051" y="14553"/>
                    <a:pt x="12514" y="15052"/>
                    <a:pt x="13118" y="15052"/>
                  </a:cubicBezTo>
                  <a:lnTo>
                    <a:pt x="14933" y="15052"/>
                  </a:lnTo>
                  <a:cubicBezTo>
                    <a:pt x="15126" y="15774"/>
                    <a:pt x="15717" y="16113"/>
                    <a:pt x="16308" y="16113"/>
                  </a:cubicBezTo>
                  <a:cubicBezTo>
                    <a:pt x="17027" y="16113"/>
                    <a:pt x="17744" y="15613"/>
                    <a:pt x="17744" y="14696"/>
                  </a:cubicBezTo>
                  <a:cubicBezTo>
                    <a:pt x="17744" y="13775"/>
                    <a:pt x="17021" y="13264"/>
                    <a:pt x="16300" y="13264"/>
                  </a:cubicBezTo>
                  <a:cubicBezTo>
                    <a:pt x="15712" y="13264"/>
                    <a:pt x="15125" y="13604"/>
                    <a:pt x="14933" y="14340"/>
                  </a:cubicBezTo>
                  <a:lnTo>
                    <a:pt x="13118" y="14340"/>
                  </a:lnTo>
                  <a:cubicBezTo>
                    <a:pt x="12905" y="14340"/>
                    <a:pt x="12763" y="14162"/>
                    <a:pt x="12763" y="13984"/>
                  </a:cubicBezTo>
                  <a:lnTo>
                    <a:pt x="12763" y="10711"/>
                  </a:lnTo>
                  <a:lnTo>
                    <a:pt x="16427" y="10711"/>
                  </a:lnTo>
                  <a:cubicBezTo>
                    <a:pt x="16450" y="10711"/>
                    <a:pt x="16473" y="10712"/>
                    <a:pt x="16496" y="10712"/>
                  </a:cubicBezTo>
                  <a:cubicBezTo>
                    <a:pt x="17926" y="10712"/>
                    <a:pt x="19170" y="9620"/>
                    <a:pt x="19345" y="8184"/>
                  </a:cubicBezTo>
                  <a:cubicBezTo>
                    <a:pt x="19487" y="6726"/>
                    <a:pt x="18491" y="5374"/>
                    <a:pt x="17068" y="5089"/>
                  </a:cubicBezTo>
                  <a:cubicBezTo>
                    <a:pt x="16712" y="3417"/>
                    <a:pt x="15289" y="2207"/>
                    <a:pt x="13617" y="2136"/>
                  </a:cubicBezTo>
                  <a:cubicBezTo>
                    <a:pt x="12780" y="713"/>
                    <a:pt x="11339" y="1"/>
                    <a:pt x="99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5" name="TextBox 2424"/>
          <p:cNvSpPr txBox="1"/>
          <p:nvPr/>
        </p:nvSpPr>
        <p:spPr>
          <a:xfrm>
            <a:off x="3629667" y="1621600"/>
            <a:ext cx="1493515" cy="400110"/>
          </a:xfrm>
          <a:prstGeom prst="rect">
            <a:avLst/>
          </a:prstGeom>
          <a:noFill/>
        </p:spPr>
        <p:txBody>
          <a:bodyPr wrap="square" rtlCol="0">
            <a:spAutoFit/>
          </a:bodyPr>
          <a:lstStyle/>
          <a:p>
            <a:pPr algn="ctr"/>
            <a:r>
              <a:rPr lang="vi-VN" sz="2000" b="1" dirty="0" smtClean="0"/>
              <a:t>Giám Đốc</a:t>
            </a:r>
            <a:endParaRPr lang="en-US" sz="2000" b="1" dirty="0">
              <a:latin typeface="Algerian" panose="04020705040A02060702" pitchFamily="82" charset="0"/>
            </a:endParaRPr>
          </a:p>
        </p:txBody>
      </p:sp>
    </p:spTree>
    <p:extLst>
      <p:ext uri="{BB962C8B-B14F-4D97-AF65-F5344CB8AC3E}">
        <p14:creationId xmlns:p14="http://schemas.microsoft.com/office/powerpoint/2010/main" val="33279189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43"/>
        <p:cNvGrpSpPr/>
        <p:nvPr/>
      </p:nvGrpSpPr>
      <p:grpSpPr>
        <a:xfrm>
          <a:off x="0" y="0"/>
          <a:ext cx="0" cy="0"/>
          <a:chOff x="0" y="0"/>
          <a:chExt cx="0" cy="0"/>
        </a:xfrm>
      </p:grpSpPr>
      <p:sp>
        <p:nvSpPr>
          <p:cNvPr id="3244" name="Google Shape;3244;p56"/>
          <p:cNvSpPr/>
          <p:nvPr/>
        </p:nvSpPr>
        <p:spPr>
          <a:xfrm rot="10800000">
            <a:off x="1539872" y="1393525"/>
            <a:ext cx="2456061" cy="666050"/>
          </a:xfrm>
          <a:prstGeom prst="round1Rect">
            <a:avLst>
              <a:gd name="adj" fmla="val 3386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56"/>
          <p:cNvSpPr txBox="1">
            <a:spLocks noGrp="1"/>
          </p:cNvSpPr>
          <p:nvPr>
            <p:ph type="title"/>
          </p:nvPr>
        </p:nvSpPr>
        <p:spPr>
          <a:xfrm>
            <a:off x="715100" y="796425"/>
            <a:ext cx="7394400" cy="3831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vi-VN" sz="3600" dirty="0" smtClean="0"/>
              <a:t>Đặc tả yêu cầu</a:t>
            </a:r>
            <a:endParaRPr sz="3600" dirty="0"/>
          </a:p>
        </p:txBody>
      </p:sp>
      <p:sp>
        <p:nvSpPr>
          <p:cNvPr id="3247" name="Google Shape;3247;p56"/>
          <p:cNvSpPr txBox="1"/>
          <p:nvPr/>
        </p:nvSpPr>
        <p:spPr>
          <a:xfrm>
            <a:off x="1403647" y="2186425"/>
            <a:ext cx="6599499" cy="2329541"/>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182880" marR="0" lvl="0" indent="-167640" algn="l" rtl="0">
              <a:lnSpc>
                <a:spcPct val="150000"/>
              </a:lnSpc>
              <a:spcBef>
                <a:spcPts val="0"/>
              </a:spcBef>
              <a:spcAft>
                <a:spcPts val="0"/>
              </a:spcAft>
              <a:buClr>
                <a:schemeClr val="dk2"/>
              </a:buClr>
              <a:buSzPts val="1200"/>
              <a:buFont typeface="Lexend Deca"/>
              <a:buChar char="●"/>
            </a:pPr>
            <a:r>
              <a:rPr lang="vi-VN" sz="1200" dirty="0" smtClean="0">
                <a:solidFill>
                  <a:schemeClr val="dk2"/>
                </a:solidFill>
                <a:latin typeface="Lexend Deca"/>
                <a:ea typeface="Lexend Deca"/>
                <a:cs typeface="Lexend Deca"/>
                <a:sym typeface="Lexend Deca"/>
              </a:rPr>
              <a:t>Người dùng sẽ phải đăng nhập vào hệ thống và thực hiện các thao tác</a:t>
            </a:r>
            <a:endParaRPr sz="1200" dirty="0">
              <a:solidFill>
                <a:schemeClr val="dk2"/>
              </a:solidFill>
              <a:latin typeface="Lexend Deca"/>
              <a:ea typeface="Lexend Deca"/>
              <a:cs typeface="Lexend Deca"/>
              <a:sym typeface="Lexend Deca"/>
            </a:endParaRPr>
          </a:p>
          <a:p>
            <a:pPr marL="182880" marR="0" lvl="0" indent="-167640" algn="l" rtl="0">
              <a:lnSpc>
                <a:spcPct val="150000"/>
              </a:lnSpc>
              <a:spcBef>
                <a:spcPts val="0"/>
              </a:spcBef>
              <a:spcAft>
                <a:spcPts val="0"/>
              </a:spcAft>
              <a:buClr>
                <a:schemeClr val="dk2"/>
              </a:buClr>
              <a:buSzPts val="1200"/>
              <a:buFont typeface="Lexend Deca"/>
              <a:buChar char="●"/>
            </a:pPr>
            <a:r>
              <a:rPr lang="vi-VN" sz="1200" dirty="0" smtClean="0">
                <a:solidFill>
                  <a:schemeClr val="dk2"/>
                </a:solidFill>
                <a:latin typeface="Lexend Deca"/>
                <a:ea typeface="Lexend Deca"/>
                <a:cs typeface="Lexend Deca"/>
                <a:sym typeface="Lexend Deca"/>
              </a:rPr>
              <a:t>Nhân viên lễ tân thực hiện việc đặt phòng, hủy phòng hay đổi phòng của khách hàng</a:t>
            </a:r>
            <a:endParaRPr lang="vi-VN" sz="1200" dirty="0">
              <a:solidFill>
                <a:schemeClr val="dk2"/>
              </a:solidFill>
              <a:latin typeface="Lexend Deca"/>
              <a:ea typeface="Lexend Deca"/>
              <a:cs typeface="Lexend Deca"/>
              <a:sym typeface="Lexend Deca"/>
            </a:endParaRPr>
          </a:p>
          <a:p>
            <a:pPr marL="182880" marR="0" lvl="0" indent="-167640" algn="l" rtl="0">
              <a:lnSpc>
                <a:spcPct val="150000"/>
              </a:lnSpc>
              <a:spcBef>
                <a:spcPts val="0"/>
              </a:spcBef>
              <a:spcAft>
                <a:spcPts val="0"/>
              </a:spcAft>
              <a:buClr>
                <a:schemeClr val="dk2"/>
              </a:buClr>
              <a:buSzPts val="1200"/>
              <a:buFont typeface="Lexend Deca"/>
              <a:buChar char="●"/>
            </a:pPr>
            <a:r>
              <a:rPr lang="vi-VN" sz="1200" dirty="0" smtClean="0">
                <a:solidFill>
                  <a:schemeClr val="dk2"/>
                </a:solidFill>
                <a:latin typeface="Lexend Deca"/>
                <a:ea typeface="Lexend Deca"/>
                <a:cs typeface="Lexend Deca"/>
                <a:sym typeface="Lexend Deca"/>
              </a:rPr>
              <a:t>Nhân viên quản lí buồng phòng thì thực hiện thêm phòng, sửa phòng hay xóa phòng</a:t>
            </a:r>
          </a:p>
          <a:p>
            <a:pPr marL="182880" marR="0" lvl="0" indent="-167640" algn="l" rtl="0">
              <a:lnSpc>
                <a:spcPct val="150000"/>
              </a:lnSpc>
              <a:spcBef>
                <a:spcPts val="0"/>
              </a:spcBef>
              <a:spcAft>
                <a:spcPts val="0"/>
              </a:spcAft>
              <a:buClr>
                <a:schemeClr val="dk2"/>
              </a:buClr>
              <a:buSzPts val="1200"/>
              <a:buFont typeface="Lexend Deca"/>
              <a:buChar char="●"/>
            </a:pPr>
            <a:r>
              <a:rPr lang="vi-VN" sz="1200" dirty="0" smtClean="0">
                <a:solidFill>
                  <a:schemeClr val="dk2"/>
                </a:solidFill>
                <a:latin typeface="Lexend Deca"/>
                <a:ea typeface="Lexend Deca"/>
                <a:cs typeface="Lexend Deca"/>
                <a:sym typeface="Lexend Deca"/>
              </a:rPr>
              <a:t>Nhân viên quản lí tiện nghi thì thực hiện thêm tiện nghi, sửa tiện nghi và xóa tiện nghi</a:t>
            </a:r>
          </a:p>
          <a:p>
            <a:pPr marL="182880" marR="0" lvl="0" indent="-167640" algn="l" rtl="0">
              <a:lnSpc>
                <a:spcPct val="150000"/>
              </a:lnSpc>
              <a:spcBef>
                <a:spcPts val="0"/>
              </a:spcBef>
              <a:spcAft>
                <a:spcPts val="0"/>
              </a:spcAft>
              <a:buClr>
                <a:schemeClr val="dk2"/>
              </a:buClr>
              <a:buSzPts val="1200"/>
              <a:buFont typeface="Lexend Deca"/>
              <a:buChar char="●"/>
            </a:pPr>
            <a:r>
              <a:rPr lang="vi-VN" sz="1200" dirty="0" smtClean="0">
                <a:solidFill>
                  <a:schemeClr val="dk2"/>
                </a:solidFill>
                <a:latin typeface="Lexend Deca"/>
                <a:ea typeface="Lexend Deca"/>
                <a:cs typeface="Lexend Deca"/>
                <a:sym typeface="Lexend Deca"/>
              </a:rPr>
              <a:t>Quản lí nhân viên hay giám đốc thì có thể thêm nhân viên, sửa nhân viên hay xóa nhân viên </a:t>
            </a:r>
            <a:endParaRPr lang="vi-VN" sz="1200" dirty="0" smtClean="0">
              <a:solidFill>
                <a:schemeClr val="dk2"/>
              </a:solidFill>
              <a:latin typeface="Lexend Deca"/>
              <a:ea typeface="Lexend Deca"/>
              <a:cs typeface="Lexend Deca"/>
              <a:sym typeface="Lexend Deca"/>
            </a:endParaRPr>
          </a:p>
        </p:txBody>
      </p:sp>
      <p:sp>
        <p:nvSpPr>
          <p:cNvPr id="3249" name="Google Shape;3249;p56"/>
          <p:cNvSpPr/>
          <p:nvPr/>
        </p:nvSpPr>
        <p:spPr>
          <a:xfrm>
            <a:off x="334688" y="3126350"/>
            <a:ext cx="581400" cy="710100"/>
          </a:xfrm>
          <a:prstGeom prst="foldedCorner">
            <a:avLst>
              <a:gd name="adj" fmla="val 35485"/>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56"/>
          <p:cNvSpPr/>
          <p:nvPr/>
        </p:nvSpPr>
        <p:spPr>
          <a:xfrm>
            <a:off x="424401" y="3202550"/>
            <a:ext cx="581400" cy="710100"/>
          </a:xfrm>
          <a:prstGeom prst="foldedCorner">
            <a:avLst>
              <a:gd name="adj" fmla="val 3548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56"/>
          <p:cNvSpPr/>
          <p:nvPr/>
        </p:nvSpPr>
        <p:spPr>
          <a:xfrm>
            <a:off x="514115" y="3278750"/>
            <a:ext cx="581400" cy="710100"/>
          </a:xfrm>
          <a:prstGeom prst="foldedCorner">
            <a:avLst>
              <a:gd name="adj" fmla="val 35485"/>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52" name="Google Shape;3252;p56"/>
          <p:cNvGrpSpPr/>
          <p:nvPr/>
        </p:nvGrpSpPr>
        <p:grpSpPr>
          <a:xfrm rot="5400000">
            <a:off x="7909686" y="1183417"/>
            <a:ext cx="691884" cy="292253"/>
            <a:chOff x="809743" y="3808106"/>
            <a:chExt cx="1195790" cy="505016"/>
          </a:xfrm>
        </p:grpSpPr>
        <p:sp>
          <p:nvSpPr>
            <p:cNvPr id="3253" name="Google Shape;3253;p56"/>
            <p:cNvSpPr/>
            <p:nvPr/>
          </p:nvSpPr>
          <p:spPr>
            <a:xfrm>
              <a:off x="809743" y="3808106"/>
              <a:ext cx="505016" cy="505016"/>
            </a:xfrm>
            <a:custGeom>
              <a:avLst/>
              <a:gdLst/>
              <a:ahLst/>
              <a:cxnLst/>
              <a:rect l="l" t="t" r="r" b="b"/>
              <a:pathLst>
                <a:path w="5937" h="5937" extrusionOk="0">
                  <a:moveTo>
                    <a:pt x="2968" y="1"/>
                  </a:moveTo>
                  <a:cubicBezTo>
                    <a:pt x="2181" y="1"/>
                    <a:pt x="1426" y="313"/>
                    <a:pt x="870" y="870"/>
                  </a:cubicBezTo>
                  <a:cubicBezTo>
                    <a:pt x="313" y="1427"/>
                    <a:pt x="0" y="2181"/>
                    <a:pt x="0" y="2969"/>
                  </a:cubicBezTo>
                  <a:cubicBezTo>
                    <a:pt x="0" y="3756"/>
                    <a:pt x="313" y="4510"/>
                    <a:pt x="870"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56"/>
            <p:cNvSpPr/>
            <p:nvPr/>
          </p:nvSpPr>
          <p:spPr>
            <a:xfrm>
              <a:off x="1155172" y="3808106"/>
              <a:ext cx="505016" cy="505016"/>
            </a:xfrm>
            <a:custGeom>
              <a:avLst/>
              <a:gdLst/>
              <a:ahLst/>
              <a:cxnLst/>
              <a:rect l="l" t="t" r="r" b="b"/>
              <a:pathLst>
                <a:path w="5937" h="5937" extrusionOk="0">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56"/>
            <p:cNvSpPr/>
            <p:nvPr/>
          </p:nvSpPr>
          <p:spPr>
            <a:xfrm>
              <a:off x="1500602" y="3808106"/>
              <a:ext cx="504931" cy="505016"/>
            </a:xfrm>
            <a:custGeom>
              <a:avLst/>
              <a:gdLst/>
              <a:ahLst/>
              <a:cxnLst/>
              <a:rect l="l" t="t" r="r" b="b"/>
              <a:pathLst>
                <a:path w="5936" h="5937" extrusionOk="0">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6" name="Google Shape;3256;p56"/>
          <p:cNvGrpSpPr/>
          <p:nvPr/>
        </p:nvGrpSpPr>
        <p:grpSpPr>
          <a:xfrm>
            <a:off x="7318348" y="4701475"/>
            <a:ext cx="791150" cy="183900"/>
            <a:chOff x="-152477" y="0"/>
            <a:chExt cx="791150" cy="183900"/>
          </a:xfrm>
        </p:grpSpPr>
        <p:sp>
          <p:nvSpPr>
            <p:cNvPr id="3257" name="Google Shape;3257;p56"/>
            <p:cNvSpPr/>
            <p:nvPr/>
          </p:nvSpPr>
          <p:spPr>
            <a:xfrm rot="10800000">
              <a:off x="-152477"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56"/>
            <p:cNvSpPr/>
            <p:nvPr/>
          </p:nvSpPr>
          <p:spPr>
            <a:xfrm rot="10800000">
              <a:off x="136353"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56"/>
            <p:cNvSpPr/>
            <p:nvPr/>
          </p:nvSpPr>
          <p:spPr>
            <a:xfrm rot="10800000">
              <a:off x="425972"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0" name="Google Shape;3260;p56"/>
          <p:cNvSpPr/>
          <p:nvPr/>
        </p:nvSpPr>
        <p:spPr>
          <a:xfrm>
            <a:off x="286600" y="1111575"/>
            <a:ext cx="563900" cy="563900"/>
          </a:xfrm>
          <a:custGeom>
            <a:avLst/>
            <a:gdLst/>
            <a:ahLst/>
            <a:cxnLst/>
            <a:rect l="l" t="t" r="r" b="b"/>
            <a:pathLst>
              <a:path w="22556" h="22556" extrusionOk="0">
                <a:moveTo>
                  <a:pt x="11277" y="0"/>
                </a:moveTo>
                <a:cubicBezTo>
                  <a:pt x="11277" y="6229"/>
                  <a:pt x="6229" y="11279"/>
                  <a:pt x="0" y="11279"/>
                </a:cubicBezTo>
                <a:cubicBezTo>
                  <a:pt x="6229" y="11279"/>
                  <a:pt x="11277" y="16326"/>
                  <a:pt x="11277" y="22556"/>
                </a:cubicBezTo>
                <a:cubicBezTo>
                  <a:pt x="11277" y="16326"/>
                  <a:pt x="16327" y="11279"/>
                  <a:pt x="22556" y="11279"/>
                </a:cubicBezTo>
                <a:cubicBezTo>
                  <a:pt x="16327" y="11279"/>
                  <a:pt x="11277" y="6229"/>
                  <a:pt x="11277" y="0"/>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56"/>
          <p:cNvSpPr txBox="1"/>
          <p:nvPr/>
        </p:nvSpPr>
        <p:spPr>
          <a:xfrm>
            <a:off x="1579543" y="1488891"/>
            <a:ext cx="2456112" cy="47531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000" dirty="0" smtClean="0">
                <a:solidFill>
                  <a:schemeClr val="dk2"/>
                </a:solidFill>
                <a:latin typeface="Lexend Deca"/>
                <a:ea typeface="Lexend Deca"/>
                <a:cs typeface="Lexend Deca"/>
                <a:sym typeface="Lexend Deca"/>
              </a:rPr>
              <a:t>Yêu cầu chức năng</a:t>
            </a:r>
            <a:endParaRPr sz="2000" dirty="0">
              <a:latin typeface="Lexend Deca"/>
              <a:ea typeface="Lexend Deca"/>
              <a:cs typeface="Lexend Deca"/>
              <a:sym typeface="Lexend Deca"/>
            </a:endParaRPr>
          </a:p>
        </p:txBody>
      </p:sp>
      <p:sp>
        <p:nvSpPr>
          <p:cNvPr id="3264" name="Google Shape;3264;p56">
            <a:hlinkClick r:id="rId3" action="ppaction://hlinksldjump"/>
          </p:cNvPr>
          <p:cNvSpPr/>
          <p:nvPr/>
        </p:nvSpPr>
        <p:spPr>
          <a:xfrm>
            <a:off x="8276500" y="17832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a:solidFill>
                <a:schemeClr val="dk2"/>
              </a:solidFill>
              <a:latin typeface="BioRhyme"/>
              <a:ea typeface="BioRhyme"/>
              <a:cs typeface="BioRhyme"/>
              <a:sym typeface="BioRhyme"/>
            </a:endParaRPr>
          </a:p>
        </p:txBody>
      </p:sp>
      <p:sp>
        <p:nvSpPr>
          <p:cNvPr id="3265" name="Google Shape;3265;p56">
            <a:hlinkClick r:id="rId4" action="ppaction://hlinksldjump"/>
          </p:cNvPr>
          <p:cNvSpPr/>
          <p:nvPr/>
        </p:nvSpPr>
        <p:spPr>
          <a:xfrm>
            <a:off x="8276500" y="218650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01</a:t>
            </a:r>
            <a:endParaRPr>
              <a:solidFill>
                <a:schemeClr val="dk2"/>
              </a:solidFill>
              <a:latin typeface="BioRhyme"/>
              <a:ea typeface="BioRhyme"/>
              <a:cs typeface="BioRhyme"/>
              <a:sym typeface="BioRhyme"/>
            </a:endParaRPr>
          </a:p>
        </p:txBody>
      </p:sp>
      <p:sp>
        <p:nvSpPr>
          <p:cNvPr id="3266" name="Google Shape;3266;p56">
            <a:hlinkClick r:id="rId5" action="ppaction://hlinksldjump"/>
          </p:cNvPr>
          <p:cNvSpPr/>
          <p:nvPr/>
        </p:nvSpPr>
        <p:spPr>
          <a:xfrm>
            <a:off x="8276500" y="25897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02</a:t>
            </a:r>
            <a:endParaRPr>
              <a:solidFill>
                <a:schemeClr val="dk2"/>
              </a:solidFill>
              <a:latin typeface="BioRhyme"/>
              <a:ea typeface="BioRhyme"/>
              <a:cs typeface="BioRhyme"/>
              <a:sym typeface="BioRhyme"/>
            </a:endParaRPr>
          </a:p>
        </p:txBody>
      </p:sp>
      <p:grpSp>
        <p:nvGrpSpPr>
          <p:cNvPr id="3267" name="Google Shape;3267;p56"/>
          <p:cNvGrpSpPr/>
          <p:nvPr/>
        </p:nvGrpSpPr>
        <p:grpSpPr>
          <a:xfrm>
            <a:off x="8394749" y="1900554"/>
            <a:ext cx="170732" cy="168551"/>
            <a:chOff x="6232000" y="1435050"/>
            <a:chExt cx="488225" cy="481850"/>
          </a:xfrm>
        </p:grpSpPr>
        <p:sp>
          <p:nvSpPr>
            <p:cNvPr id="3268" name="Google Shape;3268;p56"/>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69" name="Google Shape;3269;p56"/>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70" name="Google Shape;3270;p56"/>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71" name="Google Shape;3271;p56"/>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72" name="Google Shape;3272;p56"/>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273" name="Google Shape;3273;p56">
            <a:hlinkClick r:id="rId6" action="ppaction://hlinksldjump"/>
          </p:cNvPr>
          <p:cNvSpPr/>
          <p:nvPr/>
        </p:nvSpPr>
        <p:spPr>
          <a:xfrm>
            <a:off x="8276500" y="29929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03</a:t>
            </a:r>
            <a:endParaRPr>
              <a:solidFill>
                <a:schemeClr val="dk2"/>
              </a:solidFill>
              <a:latin typeface="BioRhyme"/>
              <a:ea typeface="BioRhyme"/>
              <a:cs typeface="BioRhyme"/>
              <a:sym typeface="BioRhyme"/>
            </a:endParaRPr>
          </a:p>
        </p:txBody>
      </p:sp>
      <p:sp>
        <p:nvSpPr>
          <p:cNvPr id="3274" name="Google Shape;3274;p56">
            <a:hlinkClick r:id="rId7" action="ppaction://hlinksldjump"/>
          </p:cNvPr>
          <p:cNvSpPr/>
          <p:nvPr/>
        </p:nvSpPr>
        <p:spPr>
          <a:xfrm>
            <a:off x="8276500" y="33962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04</a:t>
            </a:r>
            <a:endParaRPr>
              <a:solidFill>
                <a:schemeClr val="dk2"/>
              </a:solidFill>
              <a:latin typeface="BioRhyme"/>
              <a:ea typeface="BioRhyme"/>
              <a:cs typeface="BioRhyme"/>
              <a:sym typeface="BioRhyme"/>
            </a:endParaRPr>
          </a:p>
        </p:txBody>
      </p:sp>
      <p:sp>
        <p:nvSpPr>
          <p:cNvPr id="3275" name="Google Shape;3275;p56">
            <a:hlinkClick r:id="rId8" action="ppaction://hlinksldjump"/>
          </p:cNvPr>
          <p:cNvSpPr/>
          <p:nvPr/>
        </p:nvSpPr>
        <p:spPr>
          <a:xfrm>
            <a:off x="8276500" y="37994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05</a:t>
            </a:r>
            <a:endParaRPr>
              <a:solidFill>
                <a:schemeClr val="dk2"/>
              </a:solidFill>
              <a:latin typeface="BioRhyme"/>
              <a:ea typeface="BioRhyme"/>
              <a:cs typeface="BioRhyme"/>
              <a:sym typeface="BioRhyme"/>
            </a:endParaRPr>
          </a:p>
        </p:txBody>
      </p:sp>
      <p:sp>
        <p:nvSpPr>
          <p:cNvPr id="3276" name="Google Shape;3276;p56">
            <a:hlinkClick r:id="" action="ppaction://noaction"/>
          </p:cNvPr>
          <p:cNvSpPr/>
          <p:nvPr/>
        </p:nvSpPr>
        <p:spPr>
          <a:xfrm>
            <a:off x="8276500" y="42027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06</a:t>
            </a:r>
            <a:endParaRPr>
              <a:solidFill>
                <a:schemeClr val="dk2"/>
              </a:solidFill>
              <a:latin typeface="BioRhyme"/>
              <a:ea typeface="BioRhyme"/>
              <a:cs typeface="BioRhyme"/>
              <a:sym typeface="BioRhyme"/>
            </a:endParaRPr>
          </a:p>
        </p:txBody>
      </p:sp>
      <p:grpSp>
        <p:nvGrpSpPr>
          <p:cNvPr id="35" name="Google Shape;7177;p67"/>
          <p:cNvGrpSpPr/>
          <p:nvPr/>
        </p:nvGrpSpPr>
        <p:grpSpPr>
          <a:xfrm>
            <a:off x="4562096" y="1569658"/>
            <a:ext cx="2968952" cy="346616"/>
            <a:chOff x="1808063" y="4294338"/>
            <a:chExt cx="3370782" cy="721817"/>
          </a:xfrm>
        </p:grpSpPr>
        <p:sp>
          <p:nvSpPr>
            <p:cNvPr id="36" name="Google Shape;7178;p67"/>
            <p:cNvSpPr/>
            <p:nvPr/>
          </p:nvSpPr>
          <p:spPr>
            <a:xfrm>
              <a:off x="1906300"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B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179;p67"/>
            <p:cNvSpPr/>
            <p:nvPr/>
          </p:nvSpPr>
          <p:spPr>
            <a:xfrm>
              <a:off x="3795035" y="4655290"/>
              <a:ext cx="721912" cy="360865"/>
            </a:xfrm>
            <a:custGeom>
              <a:avLst/>
              <a:gdLst/>
              <a:ahLst/>
              <a:cxnLst/>
              <a:rect l="l" t="t" r="r" b="b"/>
              <a:pathLst>
                <a:path w="7904" h="3951" extrusionOk="0">
                  <a:moveTo>
                    <a:pt x="1" y="0"/>
                  </a:moveTo>
                  <a:cubicBezTo>
                    <a:pt x="1" y="540"/>
                    <a:pt x="113" y="1075"/>
                    <a:pt x="327" y="1571"/>
                  </a:cubicBezTo>
                  <a:cubicBezTo>
                    <a:pt x="938" y="2971"/>
                    <a:pt x="2332" y="3951"/>
                    <a:pt x="3953" y="3951"/>
                  </a:cubicBezTo>
                  <a:cubicBezTo>
                    <a:pt x="6132" y="3951"/>
                    <a:pt x="7903" y="2178"/>
                    <a:pt x="7903" y="0"/>
                  </a:cubicBezTo>
                  <a:lnTo>
                    <a:pt x="7248" y="0"/>
                  </a:lnTo>
                  <a:cubicBezTo>
                    <a:pt x="7248" y="1818"/>
                    <a:pt x="5770" y="3296"/>
                    <a:pt x="3953" y="3296"/>
                  </a:cubicBezTo>
                  <a:cubicBezTo>
                    <a:pt x="2135" y="3296"/>
                    <a:pt x="657" y="1818"/>
                    <a:pt x="657"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180;p67"/>
            <p:cNvSpPr/>
            <p:nvPr/>
          </p:nvSpPr>
          <p:spPr>
            <a:xfrm>
              <a:off x="3133137" y="4294338"/>
              <a:ext cx="721729" cy="360865"/>
            </a:xfrm>
            <a:custGeom>
              <a:avLst/>
              <a:gdLst/>
              <a:ahLst/>
              <a:cxnLst/>
              <a:rect l="l" t="t" r="r" b="b"/>
              <a:pathLst>
                <a:path w="7902" h="3951" extrusionOk="0">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181;p67"/>
            <p:cNvSpPr/>
            <p:nvPr/>
          </p:nvSpPr>
          <p:spPr>
            <a:xfrm>
              <a:off x="1808063" y="4294338"/>
              <a:ext cx="722460" cy="362052"/>
            </a:xfrm>
            <a:custGeom>
              <a:avLst/>
              <a:gdLst/>
              <a:ahLst/>
              <a:cxnLst/>
              <a:rect l="l" t="t" r="r" b="b"/>
              <a:pathLst>
                <a:path w="7910" h="3964" extrusionOk="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182;p67"/>
            <p:cNvSpPr/>
            <p:nvPr/>
          </p:nvSpPr>
          <p:spPr>
            <a:xfrm>
              <a:off x="2470965" y="4655290"/>
              <a:ext cx="721912" cy="360865"/>
            </a:xfrm>
            <a:custGeom>
              <a:avLst/>
              <a:gdLst/>
              <a:ahLst/>
              <a:cxnLst/>
              <a:rect l="l" t="t" r="r" b="b"/>
              <a:pathLst>
                <a:path w="7904" h="3951" extrusionOk="0">
                  <a:moveTo>
                    <a:pt x="1" y="0"/>
                  </a:moveTo>
                  <a:cubicBezTo>
                    <a:pt x="1" y="540"/>
                    <a:pt x="111" y="1075"/>
                    <a:pt x="328" y="1571"/>
                  </a:cubicBezTo>
                  <a:cubicBezTo>
                    <a:pt x="938" y="2971"/>
                    <a:pt x="2332" y="3951"/>
                    <a:pt x="3953" y="3951"/>
                  </a:cubicBezTo>
                  <a:cubicBezTo>
                    <a:pt x="5574" y="3951"/>
                    <a:pt x="6967" y="2971"/>
                    <a:pt x="7575" y="1573"/>
                  </a:cubicBezTo>
                  <a:cubicBezTo>
                    <a:pt x="7791" y="1076"/>
                    <a:pt x="7903" y="541"/>
                    <a:pt x="7903" y="0"/>
                  </a:cubicBezTo>
                  <a:lnTo>
                    <a:pt x="7249" y="0"/>
                  </a:lnTo>
                  <a:cubicBezTo>
                    <a:pt x="7249" y="1818"/>
                    <a:pt x="5770" y="3296"/>
                    <a:pt x="3953" y="3296"/>
                  </a:cubicBezTo>
                  <a:cubicBezTo>
                    <a:pt x="2135" y="3296"/>
                    <a:pt x="657" y="1818"/>
                    <a:pt x="65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183;p67"/>
            <p:cNvSpPr/>
            <p:nvPr/>
          </p:nvSpPr>
          <p:spPr>
            <a:xfrm>
              <a:off x="4456385" y="4294338"/>
              <a:ext cx="722460" cy="362052"/>
            </a:xfrm>
            <a:custGeom>
              <a:avLst/>
              <a:gdLst/>
              <a:ahLst/>
              <a:cxnLst/>
              <a:rect l="l" t="t" r="r" b="b"/>
              <a:pathLst>
                <a:path w="7910" h="3964" extrusionOk="0">
                  <a:moveTo>
                    <a:pt x="3959" y="0"/>
                  </a:moveTo>
                  <a:cubicBezTo>
                    <a:pt x="3955" y="0"/>
                    <a:pt x="3951" y="0"/>
                    <a:pt x="3947" y="0"/>
                  </a:cubicBezTo>
                  <a:cubicBezTo>
                    <a:pt x="1769" y="8"/>
                    <a:pt x="1" y="1786"/>
                    <a:pt x="7" y="3963"/>
                  </a:cubicBezTo>
                  <a:lnTo>
                    <a:pt x="664" y="3962"/>
                  </a:lnTo>
                  <a:cubicBezTo>
                    <a:pt x="658" y="2144"/>
                    <a:pt x="2132" y="661"/>
                    <a:pt x="3948" y="657"/>
                  </a:cubicBezTo>
                  <a:cubicBezTo>
                    <a:pt x="3952" y="657"/>
                    <a:pt x="3956" y="657"/>
                    <a:pt x="3960" y="657"/>
                  </a:cubicBezTo>
                  <a:cubicBezTo>
                    <a:pt x="5772" y="657"/>
                    <a:pt x="7249" y="2127"/>
                    <a:pt x="7255" y="3941"/>
                  </a:cubicBezTo>
                  <a:lnTo>
                    <a:pt x="7257" y="3941"/>
                  </a:lnTo>
                  <a:lnTo>
                    <a:pt x="7910" y="3939"/>
                  </a:lnTo>
                  <a:cubicBezTo>
                    <a:pt x="7908" y="3398"/>
                    <a:pt x="7796" y="2865"/>
                    <a:pt x="7578" y="2370"/>
                  </a:cubicBezTo>
                  <a:cubicBezTo>
                    <a:pt x="6967" y="976"/>
                    <a:pt x="5574" y="0"/>
                    <a:pt x="3959"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184;p67"/>
            <p:cNvSpPr/>
            <p:nvPr/>
          </p:nvSpPr>
          <p:spPr>
            <a:xfrm>
              <a:off x="2568813" y="43514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B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185;p67"/>
            <p:cNvSpPr/>
            <p:nvPr/>
          </p:nvSpPr>
          <p:spPr>
            <a:xfrm>
              <a:off x="3231883"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B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186;p67"/>
            <p:cNvSpPr/>
            <p:nvPr/>
          </p:nvSpPr>
          <p:spPr>
            <a:xfrm>
              <a:off x="3894395" y="43514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B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187;p67"/>
            <p:cNvSpPr/>
            <p:nvPr/>
          </p:nvSpPr>
          <p:spPr>
            <a:xfrm>
              <a:off x="4560958"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B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860403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1"/>
        <p:cNvGrpSpPr/>
        <p:nvPr/>
      </p:nvGrpSpPr>
      <p:grpSpPr>
        <a:xfrm>
          <a:off x="0" y="0"/>
          <a:ext cx="0" cy="0"/>
          <a:chOff x="0" y="0"/>
          <a:chExt cx="0" cy="0"/>
        </a:xfrm>
      </p:grpSpPr>
      <p:sp>
        <p:nvSpPr>
          <p:cNvPr id="2082" name="Google Shape;2082;p34"/>
          <p:cNvSpPr txBox="1">
            <a:spLocks noGrp="1"/>
          </p:cNvSpPr>
          <p:nvPr>
            <p:ph type="title"/>
          </p:nvPr>
        </p:nvSpPr>
        <p:spPr>
          <a:xfrm>
            <a:off x="715100" y="796425"/>
            <a:ext cx="7394400" cy="38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smtClean="0"/>
              <a:t>Yêu cầu phi chức năng</a:t>
            </a:r>
            <a:endParaRPr dirty="0"/>
          </a:p>
        </p:txBody>
      </p:sp>
      <p:sp>
        <p:nvSpPr>
          <p:cNvPr id="2083" name="Google Shape;2083;p34"/>
          <p:cNvSpPr txBox="1"/>
          <p:nvPr/>
        </p:nvSpPr>
        <p:spPr>
          <a:xfrm>
            <a:off x="1125041" y="1828475"/>
            <a:ext cx="1449601" cy="2329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vi-VN" sz="1500" dirty="0" smtClean="0">
                <a:solidFill>
                  <a:schemeClr val="dk2"/>
                </a:solidFill>
                <a:latin typeface="Lexend Deca"/>
                <a:ea typeface="Lexend Deca"/>
                <a:cs typeface="Lexend Deca"/>
                <a:sym typeface="Lexend Deca"/>
              </a:rPr>
              <a:t>Giao diện thân thiện, dễ sử dụng. Có thể dùng tiếng Việt lẫn tiếng Anh</a:t>
            </a:r>
            <a:endParaRPr sz="1500" dirty="0">
              <a:solidFill>
                <a:schemeClr val="dk2"/>
              </a:solidFill>
              <a:latin typeface="Lexend Deca"/>
              <a:ea typeface="Lexend Deca"/>
              <a:cs typeface="Lexend Deca"/>
              <a:sym typeface="Lexend Deca"/>
            </a:endParaRPr>
          </a:p>
        </p:txBody>
      </p:sp>
      <p:sp>
        <p:nvSpPr>
          <p:cNvPr id="2084" name="Google Shape;2084;p34"/>
          <p:cNvSpPr txBox="1"/>
          <p:nvPr/>
        </p:nvSpPr>
        <p:spPr>
          <a:xfrm>
            <a:off x="2759250" y="1748584"/>
            <a:ext cx="1524000" cy="2329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vi-VN" sz="1500" dirty="0" smtClean="0">
                <a:solidFill>
                  <a:schemeClr val="dk2"/>
                </a:solidFill>
                <a:latin typeface="Lexend Deca"/>
                <a:ea typeface="Lexend Deca"/>
                <a:cs typeface="Lexend Deca"/>
                <a:sym typeface="Lexend Deca"/>
              </a:rPr>
              <a:t>Hệ thống sẽ hoạt động 24/7( mọi lúc)</a:t>
            </a:r>
            <a:endParaRPr sz="1500" dirty="0">
              <a:solidFill>
                <a:schemeClr val="dk2"/>
              </a:solidFill>
              <a:latin typeface="Lexend Deca"/>
              <a:ea typeface="Lexend Deca"/>
              <a:cs typeface="Lexend Deca"/>
              <a:sym typeface="Lexend Deca"/>
            </a:endParaRPr>
          </a:p>
        </p:txBody>
      </p:sp>
      <p:sp>
        <p:nvSpPr>
          <p:cNvPr id="2085" name="Google Shape;2085;p34"/>
          <p:cNvSpPr txBox="1"/>
          <p:nvPr/>
        </p:nvSpPr>
        <p:spPr>
          <a:xfrm>
            <a:off x="4541579" y="1783225"/>
            <a:ext cx="1524071" cy="2329000"/>
          </a:xfrm>
          <a:prstGeom prst="rect">
            <a:avLst/>
          </a:prstGeom>
          <a:noFill/>
          <a:ln>
            <a:noFill/>
          </a:ln>
        </p:spPr>
        <p:txBody>
          <a:bodyPr spcFirstLastPara="1" wrap="square" lIns="91425" tIns="91425" rIns="91425" bIns="91425" anchor="ctr" anchorCtr="0">
            <a:noAutofit/>
          </a:bodyPr>
          <a:lstStyle/>
          <a:p>
            <a:r>
              <a:rPr lang="vi-VN" dirty="0" smtClean="0">
                <a:solidFill>
                  <a:schemeClr val="dk2"/>
                </a:solidFill>
                <a:latin typeface="Lexend Deca"/>
                <a:ea typeface="Lexend Deca"/>
                <a:cs typeface="Lexend Deca"/>
                <a:sym typeface="Lexend Deca"/>
              </a:rPr>
              <a:t>Bảo mật, toàn vẹn và xác thực</a:t>
            </a:r>
            <a:endParaRPr lang="en-US" dirty="0">
              <a:solidFill>
                <a:schemeClr val="dk2"/>
              </a:solidFill>
              <a:latin typeface="Lexend Deca"/>
              <a:ea typeface="Lexend Deca"/>
              <a:cs typeface="Lexend Deca"/>
              <a:sym typeface="Lexend Deca"/>
            </a:endParaRPr>
          </a:p>
        </p:txBody>
      </p:sp>
      <p:sp>
        <p:nvSpPr>
          <p:cNvPr id="2086" name="Google Shape;2086;p34"/>
          <p:cNvSpPr txBox="1"/>
          <p:nvPr/>
        </p:nvSpPr>
        <p:spPr>
          <a:xfrm>
            <a:off x="6316098" y="2113849"/>
            <a:ext cx="1511599" cy="1987393"/>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vi-VN" sz="1500" dirty="0" smtClean="0">
                <a:solidFill>
                  <a:schemeClr val="dk2"/>
                </a:solidFill>
                <a:latin typeface="Lexend Deca"/>
                <a:ea typeface="Lexend Deca"/>
                <a:cs typeface="Lexend Deca"/>
                <a:sym typeface="Lexend Deca"/>
              </a:rPr>
              <a:t>Người dùng được phân quyền rõ ràng, giúp người quản lí dễ kiểm soát và theo dõi các thông tin</a:t>
            </a:r>
            <a:endParaRPr sz="1500" dirty="0">
              <a:solidFill>
                <a:schemeClr val="dk2"/>
              </a:solidFill>
              <a:latin typeface="Lexend Deca"/>
              <a:ea typeface="Lexend Deca"/>
              <a:cs typeface="Lexend Deca"/>
              <a:sym typeface="Lexend Deca"/>
            </a:endParaRPr>
          </a:p>
        </p:txBody>
      </p:sp>
      <p:sp>
        <p:nvSpPr>
          <p:cNvPr id="2087" name="Google Shape;2087;p34"/>
          <p:cNvSpPr/>
          <p:nvPr/>
        </p:nvSpPr>
        <p:spPr>
          <a:xfrm flipH="1">
            <a:off x="6316098" y="1322450"/>
            <a:ext cx="1523843" cy="578104"/>
          </a:xfrm>
          <a:custGeom>
            <a:avLst/>
            <a:gdLst/>
            <a:ahLst/>
            <a:cxnLst/>
            <a:rect l="l" t="t" r="r" b="b"/>
            <a:pathLst>
              <a:path w="32762" h="7318" extrusionOk="0">
                <a:moveTo>
                  <a:pt x="0" y="0"/>
                </a:moveTo>
                <a:lnTo>
                  <a:pt x="0" y="7318"/>
                </a:lnTo>
                <a:lnTo>
                  <a:pt x="32762" y="7318"/>
                </a:lnTo>
                <a:lnTo>
                  <a:pt x="32762"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smtClean="0">
                <a:solidFill>
                  <a:schemeClr val="dk2"/>
                </a:solidFill>
                <a:latin typeface="Lexend Deca"/>
                <a:ea typeface="Lexend Deca"/>
                <a:cs typeface="Lexend Deca"/>
                <a:sym typeface="Lexend Deca"/>
              </a:rPr>
              <a:t>Tính phân quyền</a:t>
            </a:r>
            <a:endParaRPr b="1" dirty="0">
              <a:solidFill>
                <a:schemeClr val="dk2"/>
              </a:solidFill>
              <a:latin typeface="Lexend Deca"/>
              <a:ea typeface="Lexend Deca"/>
              <a:cs typeface="Lexend Deca"/>
              <a:sym typeface="Lexend Deca"/>
            </a:endParaRPr>
          </a:p>
        </p:txBody>
      </p:sp>
      <p:sp>
        <p:nvSpPr>
          <p:cNvPr id="2088" name="Google Shape;2088;p34"/>
          <p:cNvSpPr/>
          <p:nvPr/>
        </p:nvSpPr>
        <p:spPr>
          <a:xfrm flipH="1">
            <a:off x="2756142" y="1316704"/>
            <a:ext cx="1523843" cy="593758"/>
          </a:xfrm>
          <a:custGeom>
            <a:avLst/>
            <a:gdLst/>
            <a:ahLst/>
            <a:cxnLst/>
            <a:rect l="l" t="t" r="r" b="b"/>
            <a:pathLst>
              <a:path w="32762" h="7318" extrusionOk="0">
                <a:moveTo>
                  <a:pt x="0" y="1"/>
                </a:moveTo>
                <a:lnTo>
                  <a:pt x="0" y="7318"/>
                </a:lnTo>
                <a:lnTo>
                  <a:pt x="32762" y="7318"/>
                </a:lnTo>
                <a:lnTo>
                  <a:pt x="32762"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smtClean="0">
                <a:solidFill>
                  <a:schemeClr val="dk2"/>
                </a:solidFill>
                <a:latin typeface="Lexend Deca"/>
                <a:ea typeface="Lexend Deca"/>
                <a:cs typeface="Lexend Deca"/>
                <a:sym typeface="Lexend Deca"/>
              </a:rPr>
              <a:t>Tính ổn </a:t>
            </a:r>
            <a:r>
              <a:rPr lang="vi-VN" b="1" dirty="0" smtClean="0">
                <a:solidFill>
                  <a:schemeClr val="dk2"/>
                </a:solidFill>
                <a:latin typeface="Lexend Deca"/>
                <a:ea typeface="Lexend Deca"/>
                <a:cs typeface="Lexend Deca"/>
                <a:sym typeface="Lexend Deca"/>
              </a:rPr>
              <a:t>định</a:t>
            </a:r>
            <a:endParaRPr b="1" dirty="0">
              <a:solidFill>
                <a:schemeClr val="dk2"/>
              </a:solidFill>
              <a:latin typeface="Lexend Deca"/>
              <a:ea typeface="Lexend Deca"/>
              <a:cs typeface="Lexend Deca"/>
              <a:sym typeface="Lexend Deca"/>
            </a:endParaRPr>
          </a:p>
        </p:txBody>
      </p:sp>
      <p:sp>
        <p:nvSpPr>
          <p:cNvPr id="2089" name="Google Shape;2089;p34"/>
          <p:cNvSpPr/>
          <p:nvPr/>
        </p:nvSpPr>
        <p:spPr>
          <a:xfrm flipH="1">
            <a:off x="4541577" y="1322451"/>
            <a:ext cx="1523843" cy="578104"/>
          </a:xfrm>
          <a:custGeom>
            <a:avLst/>
            <a:gdLst/>
            <a:ahLst/>
            <a:cxnLst/>
            <a:rect l="l" t="t" r="r" b="b"/>
            <a:pathLst>
              <a:path w="32762" h="7318" extrusionOk="0">
                <a:moveTo>
                  <a:pt x="0" y="0"/>
                </a:moveTo>
                <a:lnTo>
                  <a:pt x="0" y="7317"/>
                </a:lnTo>
                <a:lnTo>
                  <a:pt x="32762" y="7317"/>
                </a:lnTo>
                <a:lnTo>
                  <a:pt x="32762" y="0"/>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smtClean="0">
                <a:solidFill>
                  <a:schemeClr val="dk2"/>
                </a:solidFill>
                <a:latin typeface="Lexend Deca"/>
                <a:ea typeface="Lexend Deca"/>
                <a:cs typeface="Lexend Deca"/>
                <a:sym typeface="Lexend Deca"/>
              </a:rPr>
              <a:t>Tính an toàn thông tin</a:t>
            </a:r>
            <a:endParaRPr b="1" dirty="0">
              <a:solidFill>
                <a:schemeClr val="dk2"/>
              </a:solidFill>
              <a:latin typeface="Lexend Deca"/>
              <a:ea typeface="Lexend Deca"/>
              <a:cs typeface="Lexend Deca"/>
              <a:sym typeface="Lexend Deca"/>
            </a:endParaRPr>
          </a:p>
        </p:txBody>
      </p:sp>
      <p:sp>
        <p:nvSpPr>
          <p:cNvPr id="2090" name="Google Shape;2090;p34"/>
          <p:cNvSpPr/>
          <p:nvPr/>
        </p:nvSpPr>
        <p:spPr>
          <a:xfrm flipH="1">
            <a:off x="1050798" y="1304875"/>
            <a:ext cx="1523843" cy="595679"/>
          </a:xfrm>
          <a:custGeom>
            <a:avLst/>
            <a:gdLst/>
            <a:ahLst/>
            <a:cxnLst/>
            <a:rect l="l" t="t" r="r" b="b"/>
            <a:pathLst>
              <a:path w="32762" h="7318" extrusionOk="0">
                <a:moveTo>
                  <a:pt x="0" y="1"/>
                </a:moveTo>
                <a:lnTo>
                  <a:pt x="0" y="7318"/>
                </a:lnTo>
                <a:lnTo>
                  <a:pt x="32762" y="7318"/>
                </a:lnTo>
                <a:lnTo>
                  <a:pt x="32762"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smtClean="0">
                <a:solidFill>
                  <a:schemeClr val="dk2"/>
                </a:solidFill>
                <a:latin typeface="Lexend Deca"/>
                <a:ea typeface="Lexend Deca"/>
                <a:cs typeface="Lexend Deca"/>
                <a:sym typeface="Lexend Deca"/>
              </a:rPr>
              <a:t>Tính tiện dụng</a:t>
            </a:r>
            <a:endParaRPr b="1" dirty="0">
              <a:solidFill>
                <a:schemeClr val="dk2"/>
              </a:solidFill>
              <a:latin typeface="Lexend Deca"/>
              <a:ea typeface="Lexend Deca"/>
              <a:cs typeface="Lexend Deca"/>
              <a:sym typeface="Lexend Deca"/>
            </a:endParaRPr>
          </a:p>
        </p:txBody>
      </p:sp>
      <p:grpSp>
        <p:nvGrpSpPr>
          <p:cNvPr id="2091" name="Google Shape;2091;p34"/>
          <p:cNvGrpSpPr/>
          <p:nvPr/>
        </p:nvGrpSpPr>
        <p:grpSpPr>
          <a:xfrm>
            <a:off x="6911210" y="4343881"/>
            <a:ext cx="920802" cy="920308"/>
            <a:chOff x="3808350" y="4506375"/>
            <a:chExt cx="1118700" cy="1118100"/>
          </a:xfrm>
        </p:grpSpPr>
        <p:sp>
          <p:nvSpPr>
            <p:cNvPr id="2092" name="Google Shape;2092;p34"/>
            <p:cNvSpPr/>
            <p:nvPr/>
          </p:nvSpPr>
          <p:spPr>
            <a:xfrm>
              <a:off x="4054047" y="4751926"/>
              <a:ext cx="627300" cy="627000"/>
            </a:xfrm>
            <a:prstGeom prst="blockArc">
              <a:avLst>
                <a:gd name="adj1" fmla="val 10800000"/>
                <a:gd name="adj2" fmla="val 30725"/>
                <a:gd name="adj3" fmla="val 1964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4"/>
            <p:cNvSpPr/>
            <p:nvPr/>
          </p:nvSpPr>
          <p:spPr>
            <a:xfrm>
              <a:off x="3934550" y="4632475"/>
              <a:ext cx="866400" cy="865800"/>
            </a:xfrm>
            <a:prstGeom prst="blockArc">
              <a:avLst>
                <a:gd name="adj1" fmla="val 10800000"/>
                <a:gd name="adj2" fmla="val 17224"/>
                <a:gd name="adj3" fmla="val 14069"/>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4"/>
            <p:cNvSpPr/>
            <p:nvPr/>
          </p:nvSpPr>
          <p:spPr>
            <a:xfrm>
              <a:off x="3808350" y="4506375"/>
              <a:ext cx="1118700" cy="1118100"/>
            </a:xfrm>
            <a:prstGeom prst="blockArc">
              <a:avLst>
                <a:gd name="adj1" fmla="val 10800000"/>
                <a:gd name="adj2" fmla="val 38444"/>
                <a:gd name="adj3" fmla="val 1140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5" name="Google Shape;2095;p34"/>
          <p:cNvSpPr/>
          <p:nvPr/>
        </p:nvSpPr>
        <p:spPr>
          <a:xfrm>
            <a:off x="379539" y="1246250"/>
            <a:ext cx="581400" cy="710100"/>
          </a:xfrm>
          <a:prstGeom prst="foldedCorner">
            <a:avLst>
              <a:gd name="adj" fmla="val 3548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4"/>
          <p:cNvSpPr/>
          <p:nvPr/>
        </p:nvSpPr>
        <p:spPr>
          <a:xfrm>
            <a:off x="469252" y="1322450"/>
            <a:ext cx="581400" cy="710100"/>
          </a:xfrm>
          <a:prstGeom prst="foldedCorner">
            <a:avLst>
              <a:gd name="adj" fmla="val 35485"/>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7" name="Google Shape;2097;p34"/>
          <p:cNvGrpSpPr/>
          <p:nvPr/>
        </p:nvGrpSpPr>
        <p:grpSpPr>
          <a:xfrm>
            <a:off x="442888" y="3404713"/>
            <a:ext cx="238200" cy="888600"/>
            <a:chOff x="779613" y="3311988"/>
            <a:chExt cx="238200" cy="888600"/>
          </a:xfrm>
        </p:grpSpPr>
        <p:sp>
          <p:nvSpPr>
            <p:cNvPr id="2098" name="Google Shape;2098;p34"/>
            <p:cNvSpPr/>
            <p:nvPr/>
          </p:nvSpPr>
          <p:spPr>
            <a:xfrm>
              <a:off x="779613" y="3962388"/>
              <a:ext cx="238200" cy="238200"/>
            </a:xfrm>
            <a:prstGeom prst="star4">
              <a:avLst>
                <a:gd name="adj" fmla="val 25456"/>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4"/>
            <p:cNvSpPr/>
            <p:nvPr/>
          </p:nvSpPr>
          <p:spPr>
            <a:xfrm>
              <a:off x="779613" y="3637188"/>
              <a:ext cx="238200" cy="238200"/>
            </a:xfrm>
            <a:prstGeom prst="star4">
              <a:avLst>
                <a:gd name="adj" fmla="val 25456"/>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4"/>
            <p:cNvSpPr/>
            <p:nvPr/>
          </p:nvSpPr>
          <p:spPr>
            <a:xfrm>
              <a:off x="779613" y="3311988"/>
              <a:ext cx="238200" cy="238200"/>
            </a:xfrm>
            <a:prstGeom prst="star4">
              <a:avLst>
                <a:gd name="adj" fmla="val 25456"/>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1" name="Google Shape;2101;p34"/>
          <p:cNvSpPr/>
          <p:nvPr/>
        </p:nvSpPr>
        <p:spPr>
          <a:xfrm>
            <a:off x="3819288" y="4323975"/>
            <a:ext cx="927923" cy="563900"/>
          </a:xfrm>
          <a:custGeom>
            <a:avLst/>
            <a:gdLst/>
            <a:ahLst/>
            <a:cxnLst/>
            <a:rect l="l" t="t" r="r" b="b"/>
            <a:pathLst>
              <a:path w="22556" h="22556" extrusionOk="0">
                <a:moveTo>
                  <a:pt x="11277" y="0"/>
                </a:moveTo>
                <a:cubicBezTo>
                  <a:pt x="11277" y="6229"/>
                  <a:pt x="6229" y="11279"/>
                  <a:pt x="0" y="11279"/>
                </a:cubicBezTo>
                <a:cubicBezTo>
                  <a:pt x="6229" y="11279"/>
                  <a:pt x="11277" y="16326"/>
                  <a:pt x="11277" y="22556"/>
                </a:cubicBezTo>
                <a:cubicBezTo>
                  <a:pt x="11277" y="16326"/>
                  <a:pt x="16327" y="11279"/>
                  <a:pt x="22556" y="11279"/>
                </a:cubicBezTo>
                <a:cubicBezTo>
                  <a:pt x="16327" y="11279"/>
                  <a:pt x="11277" y="6229"/>
                  <a:pt x="11277" y="0"/>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2" name="Google Shape;2102;p34"/>
          <p:cNvGrpSpPr/>
          <p:nvPr/>
        </p:nvGrpSpPr>
        <p:grpSpPr>
          <a:xfrm>
            <a:off x="7407741" y="283875"/>
            <a:ext cx="744986" cy="183900"/>
            <a:chOff x="7115841" y="606625"/>
            <a:chExt cx="744986" cy="183900"/>
          </a:xfrm>
        </p:grpSpPr>
        <p:sp>
          <p:nvSpPr>
            <p:cNvPr id="2103" name="Google Shape;2103;p34"/>
            <p:cNvSpPr/>
            <p:nvPr/>
          </p:nvSpPr>
          <p:spPr>
            <a:xfrm>
              <a:off x="7676927" y="606625"/>
              <a:ext cx="183900" cy="18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4"/>
            <p:cNvSpPr/>
            <p:nvPr/>
          </p:nvSpPr>
          <p:spPr>
            <a:xfrm>
              <a:off x="7396384" y="606625"/>
              <a:ext cx="183900" cy="18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4"/>
            <p:cNvSpPr/>
            <p:nvPr/>
          </p:nvSpPr>
          <p:spPr>
            <a:xfrm>
              <a:off x="7115841" y="606625"/>
              <a:ext cx="183900" cy="18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1" name="Google Shape;2141;p34">
            <a:hlinkClick r:id="rId3" action="ppaction://hlinksldjump"/>
          </p:cNvPr>
          <p:cNvSpPr/>
          <p:nvPr/>
        </p:nvSpPr>
        <p:spPr>
          <a:xfrm>
            <a:off x="8276500" y="17832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a:solidFill>
                <a:schemeClr val="dk2"/>
              </a:solidFill>
              <a:latin typeface="BioRhyme"/>
              <a:ea typeface="BioRhyme"/>
              <a:cs typeface="BioRhyme"/>
              <a:sym typeface="BioRhyme"/>
            </a:endParaRPr>
          </a:p>
        </p:txBody>
      </p:sp>
      <p:sp>
        <p:nvSpPr>
          <p:cNvPr id="2142" name="Google Shape;2142;p34">
            <a:hlinkClick r:id="rId4" action="ppaction://hlinksldjump"/>
          </p:cNvPr>
          <p:cNvSpPr/>
          <p:nvPr/>
        </p:nvSpPr>
        <p:spPr>
          <a:xfrm>
            <a:off x="8276500" y="218650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01</a:t>
            </a:r>
            <a:endParaRPr>
              <a:solidFill>
                <a:schemeClr val="dk2"/>
              </a:solidFill>
              <a:latin typeface="BioRhyme"/>
              <a:ea typeface="BioRhyme"/>
              <a:cs typeface="BioRhyme"/>
              <a:sym typeface="BioRhyme"/>
            </a:endParaRPr>
          </a:p>
        </p:txBody>
      </p:sp>
      <p:sp>
        <p:nvSpPr>
          <p:cNvPr id="2143" name="Google Shape;2143;p34">
            <a:hlinkClick r:id="rId5" action="ppaction://hlinksldjump"/>
          </p:cNvPr>
          <p:cNvSpPr/>
          <p:nvPr/>
        </p:nvSpPr>
        <p:spPr>
          <a:xfrm>
            <a:off x="8276500" y="25897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02</a:t>
            </a:r>
            <a:endParaRPr>
              <a:solidFill>
                <a:schemeClr val="dk2"/>
              </a:solidFill>
              <a:latin typeface="BioRhyme"/>
              <a:ea typeface="BioRhyme"/>
              <a:cs typeface="BioRhyme"/>
              <a:sym typeface="BioRhyme"/>
            </a:endParaRPr>
          </a:p>
        </p:txBody>
      </p:sp>
      <p:grpSp>
        <p:nvGrpSpPr>
          <p:cNvPr id="2144" name="Google Shape;2144;p34"/>
          <p:cNvGrpSpPr/>
          <p:nvPr/>
        </p:nvGrpSpPr>
        <p:grpSpPr>
          <a:xfrm>
            <a:off x="8394749" y="1900554"/>
            <a:ext cx="170732" cy="168551"/>
            <a:chOff x="6232000" y="1435050"/>
            <a:chExt cx="488225" cy="481850"/>
          </a:xfrm>
        </p:grpSpPr>
        <p:sp>
          <p:nvSpPr>
            <p:cNvPr id="2145" name="Google Shape;2145;p34"/>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46" name="Google Shape;2146;p34"/>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47" name="Google Shape;2147;p34"/>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48" name="Google Shape;2148;p34"/>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49" name="Google Shape;2149;p34"/>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150" name="Google Shape;2150;p34">
            <a:hlinkClick r:id="rId6" action="ppaction://hlinksldjump"/>
          </p:cNvPr>
          <p:cNvSpPr/>
          <p:nvPr/>
        </p:nvSpPr>
        <p:spPr>
          <a:xfrm>
            <a:off x="8276500" y="29929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03</a:t>
            </a:r>
            <a:endParaRPr>
              <a:solidFill>
                <a:schemeClr val="dk2"/>
              </a:solidFill>
              <a:latin typeface="BioRhyme"/>
              <a:ea typeface="BioRhyme"/>
              <a:cs typeface="BioRhyme"/>
              <a:sym typeface="BioRhyme"/>
            </a:endParaRPr>
          </a:p>
        </p:txBody>
      </p:sp>
      <p:sp>
        <p:nvSpPr>
          <p:cNvPr id="2151" name="Google Shape;2151;p34">
            <a:hlinkClick r:id="rId7" action="ppaction://hlinksldjump"/>
          </p:cNvPr>
          <p:cNvSpPr/>
          <p:nvPr/>
        </p:nvSpPr>
        <p:spPr>
          <a:xfrm>
            <a:off x="8276500" y="33962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04</a:t>
            </a:r>
            <a:endParaRPr>
              <a:solidFill>
                <a:schemeClr val="dk2"/>
              </a:solidFill>
              <a:latin typeface="BioRhyme"/>
              <a:ea typeface="BioRhyme"/>
              <a:cs typeface="BioRhyme"/>
              <a:sym typeface="BioRhyme"/>
            </a:endParaRPr>
          </a:p>
        </p:txBody>
      </p:sp>
      <p:sp>
        <p:nvSpPr>
          <p:cNvPr id="2152" name="Google Shape;2152;p34">
            <a:hlinkClick r:id="rId8" action="ppaction://hlinksldjump"/>
          </p:cNvPr>
          <p:cNvSpPr/>
          <p:nvPr/>
        </p:nvSpPr>
        <p:spPr>
          <a:xfrm>
            <a:off x="8276500" y="37994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05</a:t>
            </a:r>
            <a:endParaRPr>
              <a:solidFill>
                <a:schemeClr val="dk2"/>
              </a:solidFill>
              <a:latin typeface="BioRhyme"/>
              <a:ea typeface="BioRhyme"/>
              <a:cs typeface="BioRhyme"/>
              <a:sym typeface="BioRhyme"/>
            </a:endParaRPr>
          </a:p>
        </p:txBody>
      </p:sp>
      <p:sp>
        <p:nvSpPr>
          <p:cNvPr id="2153" name="Google Shape;2153;p34">
            <a:hlinkClick r:id="" action="ppaction://noaction"/>
          </p:cNvPr>
          <p:cNvSpPr/>
          <p:nvPr/>
        </p:nvSpPr>
        <p:spPr>
          <a:xfrm>
            <a:off x="8276500" y="42027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06</a:t>
            </a:r>
            <a:endParaRPr>
              <a:solidFill>
                <a:schemeClr val="dk2"/>
              </a:solidFill>
              <a:latin typeface="BioRhyme"/>
              <a:ea typeface="BioRhyme"/>
              <a:cs typeface="BioRhyme"/>
              <a:sym typeface="BioRhyme"/>
            </a:endParaRPr>
          </a:p>
        </p:txBody>
      </p:sp>
      <p:sp>
        <p:nvSpPr>
          <p:cNvPr id="8" name="Down Arrow 7"/>
          <p:cNvSpPr/>
          <p:nvPr/>
        </p:nvSpPr>
        <p:spPr>
          <a:xfrm>
            <a:off x="1697633" y="2044085"/>
            <a:ext cx="230169" cy="2646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Down Arrow 101"/>
          <p:cNvSpPr/>
          <p:nvPr/>
        </p:nvSpPr>
        <p:spPr>
          <a:xfrm>
            <a:off x="3401710" y="2039353"/>
            <a:ext cx="230169" cy="2646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Down Arrow 102"/>
          <p:cNvSpPr/>
          <p:nvPr/>
        </p:nvSpPr>
        <p:spPr>
          <a:xfrm>
            <a:off x="5182388" y="2019066"/>
            <a:ext cx="230169" cy="2646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V</a:t>
            </a:r>
            <a:endParaRPr lang="en-US" dirty="0"/>
          </a:p>
        </p:txBody>
      </p:sp>
      <p:sp>
        <p:nvSpPr>
          <p:cNvPr id="104" name="Down Arrow 103"/>
          <p:cNvSpPr/>
          <p:nvPr/>
        </p:nvSpPr>
        <p:spPr>
          <a:xfrm>
            <a:off x="3402978" y="2048430"/>
            <a:ext cx="230169" cy="2646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Down Arrow 104"/>
          <p:cNvSpPr/>
          <p:nvPr/>
        </p:nvSpPr>
        <p:spPr>
          <a:xfrm>
            <a:off x="6911210" y="1981524"/>
            <a:ext cx="230169" cy="2646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81792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7"/>
        <p:cNvGrpSpPr/>
        <p:nvPr/>
      </p:nvGrpSpPr>
      <p:grpSpPr>
        <a:xfrm>
          <a:off x="0" y="0"/>
          <a:ext cx="0" cy="0"/>
          <a:chOff x="0" y="0"/>
          <a:chExt cx="0" cy="0"/>
        </a:xfrm>
      </p:grpSpPr>
      <p:sp>
        <p:nvSpPr>
          <p:cNvPr id="2458" name="Google Shape;2458;p40"/>
          <p:cNvSpPr/>
          <p:nvPr/>
        </p:nvSpPr>
        <p:spPr>
          <a:xfrm>
            <a:off x="3945350" y="1511175"/>
            <a:ext cx="1211400" cy="12114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0"/>
          <p:cNvSpPr txBox="1">
            <a:spLocks noGrp="1"/>
          </p:cNvSpPr>
          <p:nvPr>
            <p:ph type="title"/>
          </p:nvPr>
        </p:nvSpPr>
        <p:spPr>
          <a:xfrm>
            <a:off x="1861953" y="3094477"/>
            <a:ext cx="5496000" cy="67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smtClean="0"/>
              <a:t>Phân tích và thiết kế hệ thống</a:t>
            </a:r>
            <a:endParaRPr dirty="0"/>
          </a:p>
        </p:txBody>
      </p:sp>
      <p:sp>
        <p:nvSpPr>
          <p:cNvPr id="2461" name="Google Shape;2461;p40"/>
          <p:cNvSpPr txBox="1">
            <a:spLocks noGrp="1"/>
          </p:cNvSpPr>
          <p:nvPr>
            <p:ph type="title" idx="2"/>
          </p:nvPr>
        </p:nvSpPr>
        <p:spPr>
          <a:xfrm>
            <a:off x="3875150" y="1695975"/>
            <a:ext cx="1351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t>03</a:t>
            </a:r>
            <a:endParaRPr dirty="0"/>
          </a:p>
        </p:txBody>
      </p:sp>
      <p:sp>
        <p:nvSpPr>
          <p:cNvPr id="2462" name="Google Shape;2462;p40"/>
          <p:cNvSpPr/>
          <p:nvPr/>
        </p:nvSpPr>
        <p:spPr>
          <a:xfrm>
            <a:off x="996441" y="1398663"/>
            <a:ext cx="563900" cy="563900"/>
          </a:xfrm>
          <a:custGeom>
            <a:avLst/>
            <a:gdLst/>
            <a:ahLst/>
            <a:cxnLst/>
            <a:rect l="l" t="t" r="r" b="b"/>
            <a:pathLst>
              <a:path w="22556" h="22556" extrusionOk="0">
                <a:moveTo>
                  <a:pt x="11277" y="0"/>
                </a:moveTo>
                <a:cubicBezTo>
                  <a:pt x="11277" y="6229"/>
                  <a:pt x="6229" y="11279"/>
                  <a:pt x="0" y="11279"/>
                </a:cubicBezTo>
                <a:cubicBezTo>
                  <a:pt x="6229" y="11279"/>
                  <a:pt x="11277" y="16326"/>
                  <a:pt x="11277" y="22556"/>
                </a:cubicBezTo>
                <a:cubicBezTo>
                  <a:pt x="11277" y="16326"/>
                  <a:pt x="16327" y="11279"/>
                  <a:pt x="22556" y="11279"/>
                </a:cubicBezTo>
                <a:cubicBezTo>
                  <a:pt x="16327" y="11279"/>
                  <a:pt x="11277" y="6229"/>
                  <a:pt x="11277" y="0"/>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63" name="Google Shape;2463;p40"/>
          <p:cNvGrpSpPr/>
          <p:nvPr/>
        </p:nvGrpSpPr>
        <p:grpSpPr>
          <a:xfrm>
            <a:off x="763425" y="2927150"/>
            <a:ext cx="847800" cy="637725"/>
            <a:chOff x="6402875" y="3966050"/>
            <a:chExt cx="847800" cy="637725"/>
          </a:xfrm>
        </p:grpSpPr>
        <p:sp>
          <p:nvSpPr>
            <p:cNvPr id="2464" name="Google Shape;2464;p40"/>
            <p:cNvSpPr/>
            <p:nvPr/>
          </p:nvSpPr>
          <p:spPr>
            <a:xfrm>
              <a:off x="6402875" y="3966050"/>
              <a:ext cx="847800" cy="637725"/>
            </a:xfrm>
            <a:custGeom>
              <a:avLst/>
              <a:gdLst/>
              <a:ahLst/>
              <a:cxnLst/>
              <a:rect l="l" t="t" r="r" b="b"/>
              <a:pathLst>
                <a:path w="33912" h="25509" extrusionOk="0">
                  <a:moveTo>
                    <a:pt x="3022" y="1"/>
                  </a:moveTo>
                  <a:cubicBezTo>
                    <a:pt x="1354" y="1"/>
                    <a:pt x="1" y="1354"/>
                    <a:pt x="1" y="3023"/>
                  </a:cubicBezTo>
                  <a:lnTo>
                    <a:pt x="1" y="16944"/>
                  </a:lnTo>
                  <a:cubicBezTo>
                    <a:pt x="1" y="18613"/>
                    <a:pt x="1354" y="19966"/>
                    <a:pt x="3022" y="19966"/>
                  </a:cubicBezTo>
                  <a:lnTo>
                    <a:pt x="3022" y="23996"/>
                  </a:lnTo>
                  <a:cubicBezTo>
                    <a:pt x="3022" y="24868"/>
                    <a:pt x="3737" y="25508"/>
                    <a:pt x="4532" y="25508"/>
                  </a:cubicBezTo>
                  <a:cubicBezTo>
                    <a:pt x="4740" y="25508"/>
                    <a:pt x="4954" y="25464"/>
                    <a:pt x="5162" y="25369"/>
                  </a:cubicBezTo>
                  <a:lnTo>
                    <a:pt x="16956" y="19966"/>
                  </a:lnTo>
                  <a:lnTo>
                    <a:pt x="30892" y="19966"/>
                  </a:lnTo>
                  <a:cubicBezTo>
                    <a:pt x="32559" y="19966"/>
                    <a:pt x="33912" y="18613"/>
                    <a:pt x="33912" y="16944"/>
                  </a:cubicBezTo>
                  <a:lnTo>
                    <a:pt x="33912" y="3023"/>
                  </a:lnTo>
                  <a:cubicBezTo>
                    <a:pt x="33912" y="1354"/>
                    <a:pt x="32559" y="1"/>
                    <a:pt x="30892"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65" name="Google Shape;2465;p40"/>
            <p:cNvCxnSpPr/>
            <p:nvPr/>
          </p:nvCxnSpPr>
          <p:spPr>
            <a:xfrm>
              <a:off x="6499100" y="4094900"/>
              <a:ext cx="655500" cy="0"/>
            </a:xfrm>
            <a:prstGeom prst="straightConnector1">
              <a:avLst/>
            </a:prstGeom>
            <a:noFill/>
            <a:ln w="9525" cap="flat" cmpd="sng">
              <a:solidFill>
                <a:schemeClr val="dk2"/>
              </a:solidFill>
              <a:prstDash val="solid"/>
              <a:round/>
              <a:headEnd type="none" w="med" len="med"/>
              <a:tailEnd type="none" w="med" len="med"/>
            </a:ln>
          </p:spPr>
        </p:cxnSp>
        <p:cxnSp>
          <p:nvCxnSpPr>
            <p:cNvPr id="2466" name="Google Shape;2466;p40"/>
            <p:cNvCxnSpPr/>
            <p:nvPr/>
          </p:nvCxnSpPr>
          <p:spPr>
            <a:xfrm>
              <a:off x="6499100" y="4214350"/>
              <a:ext cx="655500" cy="0"/>
            </a:xfrm>
            <a:prstGeom prst="straightConnector1">
              <a:avLst/>
            </a:prstGeom>
            <a:noFill/>
            <a:ln w="9525" cap="flat" cmpd="sng">
              <a:solidFill>
                <a:schemeClr val="dk2"/>
              </a:solidFill>
              <a:prstDash val="solid"/>
              <a:round/>
              <a:headEnd type="none" w="med" len="med"/>
              <a:tailEnd type="none" w="med" len="med"/>
            </a:ln>
          </p:spPr>
        </p:cxnSp>
        <p:cxnSp>
          <p:nvCxnSpPr>
            <p:cNvPr id="2467" name="Google Shape;2467;p40"/>
            <p:cNvCxnSpPr/>
            <p:nvPr/>
          </p:nvCxnSpPr>
          <p:spPr>
            <a:xfrm>
              <a:off x="6499100" y="4333800"/>
              <a:ext cx="655500" cy="0"/>
            </a:xfrm>
            <a:prstGeom prst="straightConnector1">
              <a:avLst/>
            </a:prstGeom>
            <a:noFill/>
            <a:ln w="9525" cap="flat" cmpd="sng">
              <a:solidFill>
                <a:schemeClr val="dk2"/>
              </a:solidFill>
              <a:prstDash val="solid"/>
              <a:round/>
              <a:headEnd type="none" w="med" len="med"/>
              <a:tailEnd type="none" w="med" len="med"/>
            </a:ln>
          </p:spPr>
        </p:cxnSp>
      </p:grpSp>
      <p:grpSp>
        <p:nvGrpSpPr>
          <p:cNvPr id="2468" name="Google Shape;2468;p40"/>
          <p:cNvGrpSpPr/>
          <p:nvPr/>
        </p:nvGrpSpPr>
        <p:grpSpPr>
          <a:xfrm>
            <a:off x="7069123" y="479800"/>
            <a:ext cx="791150" cy="183900"/>
            <a:chOff x="-152477" y="0"/>
            <a:chExt cx="791150" cy="183900"/>
          </a:xfrm>
        </p:grpSpPr>
        <p:sp>
          <p:nvSpPr>
            <p:cNvPr id="2469" name="Google Shape;2469;p40"/>
            <p:cNvSpPr/>
            <p:nvPr/>
          </p:nvSpPr>
          <p:spPr>
            <a:xfrm rot="10800000">
              <a:off x="-152477"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0"/>
            <p:cNvSpPr/>
            <p:nvPr/>
          </p:nvSpPr>
          <p:spPr>
            <a:xfrm rot="10800000">
              <a:off x="136353"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0"/>
            <p:cNvSpPr/>
            <p:nvPr/>
          </p:nvSpPr>
          <p:spPr>
            <a:xfrm rot="10800000">
              <a:off x="425972"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2" name="Google Shape;2472;p40"/>
          <p:cNvGrpSpPr/>
          <p:nvPr/>
        </p:nvGrpSpPr>
        <p:grpSpPr>
          <a:xfrm>
            <a:off x="7464303" y="1634079"/>
            <a:ext cx="920802" cy="920308"/>
            <a:chOff x="3808350" y="4506375"/>
            <a:chExt cx="1118700" cy="1118100"/>
          </a:xfrm>
        </p:grpSpPr>
        <p:sp>
          <p:nvSpPr>
            <p:cNvPr id="2473" name="Google Shape;2473;p40"/>
            <p:cNvSpPr/>
            <p:nvPr/>
          </p:nvSpPr>
          <p:spPr>
            <a:xfrm>
              <a:off x="4054047" y="4751926"/>
              <a:ext cx="627300" cy="627000"/>
            </a:xfrm>
            <a:prstGeom prst="blockArc">
              <a:avLst>
                <a:gd name="adj1" fmla="val 10800000"/>
                <a:gd name="adj2" fmla="val 30725"/>
                <a:gd name="adj3" fmla="val 1964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0"/>
            <p:cNvSpPr/>
            <p:nvPr/>
          </p:nvSpPr>
          <p:spPr>
            <a:xfrm>
              <a:off x="3934550" y="4632475"/>
              <a:ext cx="866400" cy="865800"/>
            </a:xfrm>
            <a:prstGeom prst="blockArc">
              <a:avLst>
                <a:gd name="adj1" fmla="val 10800000"/>
                <a:gd name="adj2" fmla="val 17224"/>
                <a:gd name="adj3" fmla="val 14069"/>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0"/>
            <p:cNvSpPr/>
            <p:nvPr/>
          </p:nvSpPr>
          <p:spPr>
            <a:xfrm>
              <a:off x="3808350" y="4506375"/>
              <a:ext cx="1118700" cy="1118100"/>
            </a:xfrm>
            <a:prstGeom prst="blockArc">
              <a:avLst>
                <a:gd name="adj1" fmla="val 10800000"/>
                <a:gd name="adj2" fmla="val 38444"/>
                <a:gd name="adj3" fmla="val 1140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6" name="Google Shape;2476;p40"/>
          <p:cNvGrpSpPr/>
          <p:nvPr/>
        </p:nvGrpSpPr>
        <p:grpSpPr>
          <a:xfrm>
            <a:off x="6470186" y="4046017"/>
            <a:ext cx="691884" cy="292253"/>
            <a:chOff x="809743" y="3808106"/>
            <a:chExt cx="1195790" cy="505016"/>
          </a:xfrm>
        </p:grpSpPr>
        <p:sp>
          <p:nvSpPr>
            <p:cNvPr id="2477" name="Google Shape;2477;p40"/>
            <p:cNvSpPr/>
            <p:nvPr/>
          </p:nvSpPr>
          <p:spPr>
            <a:xfrm>
              <a:off x="809743" y="3808106"/>
              <a:ext cx="505016" cy="505016"/>
            </a:xfrm>
            <a:custGeom>
              <a:avLst/>
              <a:gdLst/>
              <a:ahLst/>
              <a:cxnLst/>
              <a:rect l="l" t="t" r="r" b="b"/>
              <a:pathLst>
                <a:path w="5937" h="5937" extrusionOk="0">
                  <a:moveTo>
                    <a:pt x="2968" y="1"/>
                  </a:moveTo>
                  <a:cubicBezTo>
                    <a:pt x="2181" y="1"/>
                    <a:pt x="1426" y="313"/>
                    <a:pt x="870" y="870"/>
                  </a:cubicBezTo>
                  <a:cubicBezTo>
                    <a:pt x="313" y="1427"/>
                    <a:pt x="0" y="2181"/>
                    <a:pt x="0" y="2969"/>
                  </a:cubicBezTo>
                  <a:cubicBezTo>
                    <a:pt x="0" y="3756"/>
                    <a:pt x="313" y="4510"/>
                    <a:pt x="870"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0"/>
            <p:cNvSpPr/>
            <p:nvPr/>
          </p:nvSpPr>
          <p:spPr>
            <a:xfrm>
              <a:off x="1155172" y="3808106"/>
              <a:ext cx="505016" cy="505016"/>
            </a:xfrm>
            <a:custGeom>
              <a:avLst/>
              <a:gdLst/>
              <a:ahLst/>
              <a:cxnLst/>
              <a:rect l="l" t="t" r="r" b="b"/>
              <a:pathLst>
                <a:path w="5937" h="5937" extrusionOk="0">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0"/>
            <p:cNvSpPr/>
            <p:nvPr/>
          </p:nvSpPr>
          <p:spPr>
            <a:xfrm>
              <a:off x="1500602" y="3808106"/>
              <a:ext cx="504931" cy="505016"/>
            </a:xfrm>
            <a:custGeom>
              <a:avLst/>
              <a:gdLst/>
              <a:ahLst/>
              <a:cxnLst/>
              <a:rect l="l" t="t" r="r" b="b"/>
              <a:pathLst>
                <a:path w="5936" h="5937" extrusionOk="0">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0" name="Google Shape;2480;p40">
            <a:hlinkClick r:id="" action="ppaction://noaction"/>
          </p:cNvPr>
          <p:cNvSpPr/>
          <p:nvPr/>
        </p:nvSpPr>
        <p:spPr>
          <a:xfrm>
            <a:off x="7860275" y="3796701"/>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a:solidFill>
                <a:schemeClr val="dk2"/>
              </a:solidFill>
              <a:latin typeface="BioRhyme"/>
              <a:ea typeface="BioRhyme"/>
              <a:cs typeface="BioRhyme"/>
              <a:sym typeface="BioRhyme"/>
            </a:endParaRPr>
          </a:p>
        </p:txBody>
      </p:sp>
      <p:grpSp>
        <p:nvGrpSpPr>
          <p:cNvPr id="2481" name="Google Shape;2481;p40"/>
          <p:cNvGrpSpPr/>
          <p:nvPr/>
        </p:nvGrpSpPr>
        <p:grpSpPr>
          <a:xfrm>
            <a:off x="7978761" y="3914025"/>
            <a:ext cx="170732" cy="168551"/>
            <a:chOff x="6232000" y="1435050"/>
            <a:chExt cx="488225" cy="481850"/>
          </a:xfrm>
        </p:grpSpPr>
        <p:sp>
          <p:nvSpPr>
            <p:cNvPr id="2482" name="Google Shape;2482;p40"/>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83" name="Google Shape;2483;p40"/>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84" name="Google Shape;2484;p40"/>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85" name="Google Shape;2485;p40"/>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86" name="Google Shape;2486;p40"/>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2" name="Google Shape;9705;p72"/>
          <p:cNvGrpSpPr/>
          <p:nvPr/>
        </p:nvGrpSpPr>
        <p:grpSpPr>
          <a:xfrm>
            <a:off x="2471459" y="777027"/>
            <a:ext cx="1080120" cy="902993"/>
            <a:chOff x="1289506" y="1983658"/>
            <a:chExt cx="391103" cy="377777"/>
          </a:xfrm>
        </p:grpSpPr>
        <p:sp>
          <p:nvSpPr>
            <p:cNvPr id="33" name="Google Shape;9706;p72"/>
            <p:cNvSpPr/>
            <p:nvPr/>
          </p:nvSpPr>
          <p:spPr>
            <a:xfrm>
              <a:off x="1450304" y="2142387"/>
              <a:ext cx="62911" cy="60057"/>
            </a:xfrm>
            <a:custGeom>
              <a:avLst/>
              <a:gdLst/>
              <a:ahLst/>
              <a:cxnLst/>
              <a:rect l="l" t="t" r="r" b="b"/>
              <a:pathLst>
                <a:path w="2403" h="2294" extrusionOk="0">
                  <a:moveTo>
                    <a:pt x="1198" y="1"/>
                  </a:moveTo>
                  <a:cubicBezTo>
                    <a:pt x="1156" y="1"/>
                    <a:pt x="1114" y="3"/>
                    <a:pt x="1071" y="8"/>
                  </a:cubicBezTo>
                  <a:cubicBezTo>
                    <a:pt x="543" y="70"/>
                    <a:pt x="130" y="479"/>
                    <a:pt x="63" y="1007"/>
                  </a:cubicBezTo>
                  <a:cubicBezTo>
                    <a:pt x="0" y="1531"/>
                    <a:pt x="303" y="2035"/>
                    <a:pt x="798" y="2222"/>
                  </a:cubicBezTo>
                  <a:cubicBezTo>
                    <a:pt x="928" y="2270"/>
                    <a:pt x="1063" y="2294"/>
                    <a:pt x="1196" y="2294"/>
                  </a:cubicBezTo>
                  <a:cubicBezTo>
                    <a:pt x="1570" y="2294"/>
                    <a:pt x="1933" y="2112"/>
                    <a:pt x="2152" y="1790"/>
                  </a:cubicBezTo>
                  <a:cubicBezTo>
                    <a:pt x="2354" y="1483"/>
                    <a:pt x="2402" y="1103"/>
                    <a:pt x="2277" y="757"/>
                  </a:cubicBezTo>
                  <a:cubicBezTo>
                    <a:pt x="2109" y="298"/>
                    <a:pt x="1678" y="1"/>
                    <a:pt x="1198" y="1"/>
                  </a:cubicBezTo>
                  <a:close/>
                </a:path>
              </a:pathLst>
            </a:custGeom>
            <a:solidFill>
              <a:srgbClr val="AE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707;p72"/>
            <p:cNvSpPr/>
            <p:nvPr/>
          </p:nvSpPr>
          <p:spPr>
            <a:xfrm>
              <a:off x="1291208" y="2049422"/>
              <a:ext cx="63460" cy="49140"/>
            </a:xfrm>
            <a:custGeom>
              <a:avLst/>
              <a:gdLst/>
              <a:ahLst/>
              <a:cxnLst/>
              <a:rect l="l" t="t" r="r" b="b"/>
              <a:pathLst>
                <a:path w="2424" h="1877" extrusionOk="0">
                  <a:moveTo>
                    <a:pt x="1224" y="0"/>
                  </a:moveTo>
                  <a:cubicBezTo>
                    <a:pt x="1163" y="0"/>
                    <a:pt x="1101" y="6"/>
                    <a:pt x="1038" y="18"/>
                  </a:cubicBezTo>
                  <a:cubicBezTo>
                    <a:pt x="216" y="177"/>
                    <a:pt x="0" y="1248"/>
                    <a:pt x="692" y="1719"/>
                  </a:cubicBezTo>
                  <a:cubicBezTo>
                    <a:pt x="783" y="1776"/>
                    <a:pt x="884" y="1825"/>
                    <a:pt x="994" y="1849"/>
                  </a:cubicBezTo>
                  <a:cubicBezTo>
                    <a:pt x="1070" y="1868"/>
                    <a:pt x="1146" y="1877"/>
                    <a:pt x="1221" y="1877"/>
                  </a:cubicBezTo>
                  <a:cubicBezTo>
                    <a:pt x="1527" y="1877"/>
                    <a:pt x="1820" y="1726"/>
                    <a:pt x="1994" y="1464"/>
                  </a:cubicBezTo>
                  <a:cubicBezTo>
                    <a:pt x="2424" y="826"/>
                    <a:pt x="1942" y="0"/>
                    <a:pt x="1224" y="0"/>
                  </a:cubicBezTo>
                  <a:close/>
                </a:path>
              </a:pathLst>
            </a:custGeom>
            <a:solidFill>
              <a:srgbClr val="DEE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708;p72"/>
            <p:cNvSpPr/>
            <p:nvPr/>
          </p:nvSpPr>
          <p:spPr>
            <a:xfrm>
              <a:off x="1615185" y="2244070"/>
              <a:ext cx="51836" cy="49140"/>
            </a:xfrm>
            <a:custGeom>
              <a:avLst/>
              <a:gdLst/>
              <a:ahLst/>
              <a:cxnLst/>
              <a:rect l="l" t="t" r="r" b="b"/>
              <a:pathLst>
                <a:path w="1980" h="1877" extrusionOk="0">
                  <a:moveTo>
                    <a:pt x="1002" y="0"/>
                  </a:moveTo>
                  <a:cubicBezTo>
                    <a:pt x="991" y="0"/>
                    <a:pt x="981" y="0"/>
                    <a:pt x="971" y="1"/>
                  </a:cubicBezTo>
                  <a:cubicBezTo>
                    <a:pt x="529" y="15"/>
                    <a:pt x="159" y="337"/>
                    <a:pt x="77" y="774"/>
                  </a:cubicBezTo>
                  <a:cubicBezTo>
                    <a:pt x="0" y="1211"/>
                    <a:pt x="240" y="1639"/>
                    <a:pt x="649" y="1807"/>
                  </a:cubicBezTo>
                  <a:cubicBezTo>
                    <a:pt x="765" y="1854"/>
                    <a:pt x="885" y="1877"/>
                    <a:pt x="1003" y="1877"/>
                  </a:cubicBezTo>
                  <a:cubicBezTo>
                    <a:pt x="1308" y="1877"/>
                    <a:pt x="1603" y="1727"/>
                    <a:pt x="1783" y="1461"/>
                  </a:cubicBezTo>
                  <a:cubicBezTo>
                    <a:pt x="1927" y="1240"/>
                    <a:pt x="1980" y="971"/>
                    <a:pt x="1912" y="716"/>
                  </a:cubicBezTo>
                  <a:cubicBezTo>
                    <a:pt x="1809" y="294"/>
                    <a:pt x="1435" y="0"/>
                    <a:pt x="1002"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709;p72"/>
            <p:cNvSpPr/>
            <p:nvPr/>
          </p:nvSpPr>
          <p:spPr>
            <a:xfrm>
              <a:off x="1464153" y="2160347"/>
              <a:ext cx="49061" cy="42071"/>
            </a:xfrm>
            <a:custGeom>
              <a:avLst/>
              <a:gdLst/>
              <a:ahLst/>
              <a:cxnLst/>
              <a:rect l="l" t="t" r="r" b="b"/>
              <a:pathLst>
                <a:path w="1874" h="1607" extrusionOk="0">
                  <a:moveTo>
                    <a:pt x="1353" y="0"/>
                  </a:moveTo>
                  <a:cubicBezTo>
                    <a:pt x="603" y="0"/>
                    <a:pt x="0" y="761"/>
                    <a:pt x="283" y="1536"/>
                  </a:cubicBezTo>
                  <a:cubicBezTo>
                    <a:pt x="412" y="1584"/>
                    <a:pt x="545" y="1607"/>
                    <a:pt x="675" y="1607"/>
                  </a:cubicBezTo>
                  <a:cubicBezTo>
                    <a:pt x="1046" y="1607"/>
                    <a:pt x="1403" y="1424"/>
                    <a:pt x="1623" y="1104"/>
                  </a:cubicBezTo>
                  <a:cubicBezTo>
                    <a:pt x="1825" y="797"/>
                    <a:pt x="1873" y="417"/>
                    <a:pt x="1748" y="71"/>
                  </a:cubicBezTo>
                  <a:cubicBezTo>
                    <a:pt x="1615" y="23"/>
                    <a:pt x="1482" y="0"/>
                    <a:pt x="1353" y="0"/>
                  </a:cubicBezTo>
                  <a:close/>
                </a:path>
              </a:pathLst>
            </a:custGeom>
            <a:solidFill>
              <a:srgbClr val="C9D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710;p72"/>
            <p:cNvSpPr/>
            <p:nvPr/>
          </p:nvSpPr>
          <p:spPr>
            <a:xfrm>
              <a:off x="1313199" y="2067381"/>
              <a:ext cx="35369" cy="31180"/>
            </a:xfrm>
            <a:custGeom>
              <a:avLst/>
              <a:gdLst/>
              <a:ahLst/>
              <a:cxnLst/>
              <a:rect l="l" t="t" r="r" b="b"/>
              <a:pathLst>
                <a:path w="1351" h="1191" extrusionOk="0">
                  <a:moveTo>
                    <a:pt x="1060" y="1"/>
                  </a:moveTo>
                  <a:cubicBezTo>
                    <a:pt x="472" y="1"/>
                    <a:pt x="1" y="557"/>
                    <a:pt x="154" y="1163"/>
                  </a:cubicBezTo>
                  <a:cubicBezTo>
                    <a:pt x="230" y="1182"/>
                    <a:pt x="306" y="1191"/>
                    <a:pt x="381" y="1191"/>
                  </a:cubicBezTo>
                  <a:cubicBezTo>
                    <a:pt x="687" y="1191"/>
                    <a:pt x="980" y="1040"/>
                    <a:pt x="1154" y="778"/>
                  </a:cubicBezTo>
                  <a:cubicBezTo>
                    <a:pt x="1303" y="557"/>
                    <a:pt x="1351" y="288"/>
                    <a:pt x="1288" y="29"/>
                  </a:cubicBezTo>
                  <a:cubicBezTo>
                    <a:pt x="1211" y="10"/>
                    <a:pt x="1134" y="1"/>
                    <a:pt x="1060"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711;p72"/>
            <p:cNvSpPr/>
            <p:nvPr/>
          </p:nvSpPr>
          <p:spPr>
            <a:xfrm>
              <a:off x="1631653" y="2262082"/>
              <a:ext cx="35369" cy="31128"/>
            </a:xfrm>
            <a:custGeom>
              <a:avLst/>
              <a:gdLst/>
              <a:ahLst/>
              <a:cxnLst/>
              <a:rect l="l" t="t" r="r" b="b"/>
              <a:pathLst>
                <a:path w="1351" h="1189" extrusionOk="0">
                  <a:moveTo>
                    <a:pt x="1055" y="0"/>
                  </a:moveTo>
                  <a:cubicBezTo>
                    <a:pt x="471" y="0"/>
                    <a:pt x="0" y="553"/>
                    <a:pt x="150" y="1162"/>
                  </a:cubicBezTo>
                  <a:cubicBezTo>
                    <a:pt x="223" y="1180"/>
                    <a:pt x="297" y="1188"/>
                    <a:pt x="371" y="1188"/>
                  </a:cubicBezTo>
                  <a:cubicBezTo>
                    <a:pt x="680" y="1188"/>
                    <a:pt x="975" y="1037"/>
                    <a:pt x="1154" y="773"/>
                  </a:cubicBezTo>
                  <a:cubicBezTo>
                    <a:pt x="1302" y="557"/>
                    <a:pt x="1351" y="283"/>
                    <a:pt x="1283" y="28"/>
                  </a:cubicBezTo>
                  <a:cubicBezTo>
                    <a:pt x="1206" y="9"/>
                    <a:pt x="1130" y="0"/>
                    <a:pt x="1055" y="0"/>
                  </a:cubicBezTo>
                  <a:close/>
                </a:path>
              </a:pathLst>
            </a:custGeom>
            <a:solidFill>
              <a:srgbClr val="B8C6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712;p72"/>
            <p:cNvSpPr/>
            <p:nvPr/>
          </p:nvSpPr>
          <p:spPr>
            <a:xfrm>
              <a:off x="1446141" y="2136863"/>
              <a:ext cx="73592" cy="70267"/>
            </a:xfrm>
            <a:custGeom>
              <a:avLst/>
              <a:gdLst/>
              <a:ahLst/>
              <a:cxnLst/>
              <a:rect l="l" t="t" r="r" b="b"/>
              <a:pathLst>
                <a:path w="2811" h="2684" extrusionOk="0">
                  <a:moveTo>
                    <a:pt x="1368" y="1"/>
                  </a:moveTo>
                  <a:cubicBezTo>
                    <a:pt x="666" y="1"/>
                    <a:pt x="1" y="552"/>
                    <a:pt x="1" y="1357"/>
                  </a:cubicBezTo>
                  <a:cubicBezTo>
                    <a:pt x="14" y="2100"/>
                    <a:pt x="625" y="2684"/>
                    <a:pt x="1353" y="2684"/>
                  </a:cubicBezTo>
                  <a:cubicBezTo>
                    <a:pt x="1392" y="2684"/>
                    <a:pt x="1431" y="2682"/>
                    <a:pt x="1471" y="2678"/>
                  </a:cubicBezTo>
                  <a:cubicBezTo>
                    <a:pt x="2249" y="2611"/>
                    <a:pt x="2811" y="1905"/>
                    <a:pt x="2700" y="1132"/>
                  </a:cubicBezTo>
                  <a:cubicBezTo>
                    <a:pt x="2679" y="1008"/>
                    <a:pt x="2588" y="952"/>
                    <a:pt x="2495" y="952"/>
                  </a:cubicBezTo>
                  <a:cubicBezTo>
                    <a:pt x="2376" y="952"/>
                    <a:pt x="2256" y="1044"/>
                    <a:pt x="2283" y="1204"/>
                  </a:cubicBezTo>
                  <a:cubicBezTo>
                    <a:pt x="2384" y="1810"/>
                    <a:pt x="1895" y="2293"/>
                    <a:pt x="1358" y="2293"/>
                  </a:cubicBezTo>
                  <a:cubicBezTo>
                    <a:pt x="1185" y="2293"/>
                    <a:pt x="1006" y="2243"/>
                    <a:pt x="841" y="2131"/>
                  </a:cubicBezTo>
                  <a:cubicBezTo>
                    <a:pt x="77" y="1622"/>
                    <a:pt x="443" y="425"/>
                    <a:pt x="1360" y="425"/>
                  </a:cubicBezTo>
                  <a:cubicBezTo>
                    <a:pt x="1567" y="425"/>
                    <a:pt x="1769" y="493"/>
                    <a:pt x="1932" y="622"/>
                  </a:cubicBezTo>
                  <a:cubicBezTo>
                    <a:pt x="1976" y="656"/>
                    <a:pt x="2021" y="670"/>
                    <a:pt x="2064" y="670"/>
                  </a:cubicBezTo>
                  <a:cubicBezTo>
                    <a:pt x="2240" y="670"/>
                    <a:pt x="2373" y="425"/>
                    <a:pt x="2191" y="286"/>
                  </a:cubicBezTo>
                  <a:cubicBezTo>
                    <a:pt x="1938" y="89"/>
                    <a:pt x="1650" y="1"/>
                    <a:pt x="1368"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713;p72"/>
            <p:cNvSpPr/>
            <p:nvPr/>
          </p:nvSpPr>
          <p:spPr>
            <a:xfrm>
              <a:off x="1289506" y="1983658"/>
              <a:ext cx="391103" cy="377777"/>
            </a:xfrm>
            <a:custGeom>
              <a:avLst/>
              <a:gdLst/>
              <a:ahLst/>
              <a:cxnLst/>
              <a:rect l="l" t="t" r="r" b="b"/>
              <a:pathLst>
                <a:path w="14939" h="14430" extrusionOk="0">
                  <a:moveTo>
                    <a:pt x="1289" y="2724"/>
                  </a:moveTo>
                  <a:cubicBezTo>
                    <a:pt x="1442" y="2724"/>
                    <a:pt x="1598" y="2773"/>
                    <a:pt x="1737" y="2886"/>
                  </a:cubicBezTo>
                  <a:cubicBezTo>
                    <a:pt x="2131" y="3203"/>
                    <a:pt x="2088" y="3808"/>
                    <a:pt x="1655" y="4068"/>
                  </a:cubicBezTo>
                  <a:cubicBezTo>
                    <a:pt x="1537" y="4139"/>
                    <a:pt x="1409" y="4172"/>
                    <a:pt x="1282" y="4172"/>
                  </a:cubicBezTo>
                  <a:cubicBezTo>
                    <a:pt x="952" y="4172"/>
                    <a:pt x="639" y="3945"/>
                    <a:pt x="569" y="3587"/>
                  </a:cubicBezTo>
                  <a:cubicBezTo>
                    <a:pt x="478" y="3104"/>
                    <a:pt x="868" y="2724"/>
                    <a:pt x="1289" y="2724"/>
                  </a:cubicBezTo>
                  <a:close/>
                  <a:moveTo>
                    <a:pt x="5354" y="3779"/>
                  </a:moveTo>
                  <a:lnTo>
                    <a:pt x="6916" y="4673"/>
                  </a:lnTo>
                  <a:lnTo>
                    <a:pt x="5354" y="5566"/>
                  </a:lnTo>
                  <a:lnTo>
                    <a:pt x="5354" y="3779"/>
                  </a:lnTo>
                  <a:close/>
                  <a:moveTo>
                    <a:pt x="9332" y="3779"/>
                  </a:moveTo>
                  <a:lnTo>
                    <a:pt x="9332" y="5566"/>
                  </a:lnTo>
                  <a:lnTo>
                    <a:pt x="7771" y="4673"/>
                  </a:lnTo>
                  <a:lnTo>
                    <a:pt x="9332" y="3779"/>
                  </a:lnTo>
                  <a:close/>
                  <a:moveTo>
                    <a:pt x="3178" y="2836"/>
                  </a:moveTo>
                  <a:cubicBezTo>
                    <a:pt x="3518" y="2836"/>
                    <a:pt x="3858" y="2924"/>
                    <a:pt x="4163" y="3097"/>
                  </a:cubicBezTo>
                  <a:lnTo>
                    <a:pt x="4927" y="3534"/>
                  </a:lnTo>
                  <a:lnTo>
                    <a:pt x="4927" y="5807"/>
                  </a:lnTo>
                  <a:lnTo>
                    <a:pt x="2909" y="6964"/>
                  </a:lnTo>
                  <a:lnTo>
                    <a:pt x="2188" y="6551"/>
                  </a:lnTo>
                  <a:cubicBezTo>
                    <a:pt x="1732" y="6287"/>
                    <a:pt x="1396" y="5855"/>
                    <a:pt x="1261" y="5345"/>
                  </a:cubicBezTo>
                  <a:cubicBezTo>
                    <a:pt x="1194" y="5100"/>
                    <a:pt x="1175" y="4851"/>
                    <a:pt x="1199" y="4596"/>
                  </a:cubicBezTo>
                  <a:lnTo>
                    <a:pt x="1199" y="4596"/>
                  </a:lnTo>
                  <a:cubicBezTo>
                    <a:pt x="1228" y="4598"/>
                    <a:pt x="1258" y="4599"/>
                    <a:pt x="1287" y="4599"/>
                  </a:cubicBezTo>
                  <a:cubicBezTo>
                    <a:pt x="2091" y="4599"/>
                    <a:pt x="2658" y="3780"/>
                    <a:pt x="2352" y="3015"/>
                  </a:cubicBezTo>
                  <a:cubicBezTo>
                    <a:pt x="2615" y="2896"/>
                    <a:pt x="2897" y="2836"/>
                    <a:pt x="3178" y="2836"/>
                  </a:cubicBezTo>
                  <a:close/>
                  <a:moveTo>
                    <a:pt x="11503" y="2838"/>
                  </a:moveTo>
                  <a:cubicBezTo>
                    <a:pt x="12402" y="2838"/>
                    <a:pt x="13195" y="3443"/>
                    <a:pt x="13425" y="4313"/>
                  </a:cubicBezTo>
                  <a:cubicBezTo>
                    <a:pt x="13660" y="5182"/>
                    <a:pt x="13276" y="6100"/>
                    <a:pt x="12498" y="6551"/>
                  </a:cubicBezTo>
                  <a:lnTo>
                    <a:pt x="11777" y="6964"/>
                  </a:lnTo>
                  <a:lnTo>
                    <a:pt x="9760" y="5807"/>
                  </a:lnTo>
                  <a:lnTo>
                    <a:pt x="9760" y="3539"/>
                  </a:lnTo>
                  <a:lnTo>
                    <a:pt x="9755" y="3534"/>
                  </a:lnTo>
                  <a:cubicBezTo>
                    <a:pt x="10341" y="3246"/>
                    <a:pt x="10730" y="2838"/>
                    <a:pt x="11503" y="2838"/>
                  </a:cubicBezTo>
                  <a:close/>
                  <a:moveTo>
                    <a:pt x="4932" y="6301"/>
                  </a:moveTo>
                  <a:lnTo>
                    <a:pt x="4927" y="8117"/>
                  </a:lnTo>
                  <a:lnTo>
                    <a:pt x="3341" y="7209"/>
                  </a:lnTo>
                  <a:lnTo>
                    <a:pt x="4932" y="6301"/>
                  </a:lnTo>
                  <a:close/>
                  <a:moveTo>
                    <a:pt x="9755" y="6297"/>
                  </a:moveTo>
                  <a:lnTo>
                    <a:pt x="11345" y="7209"/>
                  </a:lnTo>
                  <a:lnTo>
                    <a:pt x="9755" y="8117"/>
                  </a:lnTo>
                  <a:lnTo>
                    <a:pt x="9755" y="6297"/>
                  </a:lnTo>
                  <a:close/>
                  <a:moveTo>
                    <a:pt x="7343" y="4918"/>
                  </a:moveTo>
                  <a:lnTo>
                    <a:pt x="9332" y="6052"/>
                  </a:lnTo>
                  <a:lnTo>
                    <a:pt x="9332" y="8362"/>
                  </a:lnTo>
                  <a:lnTo>
                    <a:pt x="7343" y="9501"/>
                  </a:lnTo>
                  <a:lnTo>
                    <a:pt x="5354" y="8367"/>
                  </a:lnTo>
                  <a:lnTo>
                    <a:pt x="5354" y="6056"/>
                  </a:lnTo>
                  <a:lnTo>
                    <a:pt x="7343" y="4918"/>
                  </a:lnTo>
                  <a:close/>
                  <a:moveTo>
                    <a:pt x="5354" y="8852"/>
                  </a:moveTo>
                  <a:lnTo>
                    <a:pt x="6916" y="9746"/>
                  </a:lnTo>
                  <a:lnTo>
                    <a:pt x="5354" y="10639"/>
                  </a:lnTo>
                  <a:lnTo>
                    <a:pt x="5354" y="8852"/>
                  </a:lnTo>
                  <a:close/>
                  <a:moveTo>
                    <a:pt x="9332" y="8852"/>
                  </a:moveTo>
                  <a:lnTo>
                    <a:pt x="9332" y="10639"/>
                  </a:lnTo>
                  <a:lnTo>
                    <a:pt x="7771" y="9746"/>
                  </a:lnTo>
                  <a:lnTo>
                    <a:pt x="9332" y="8852"/>
                  </a:lnTo>
                  <a:close/>
                  <a:moveTo>
                    <a:pt x="11773" y="7454"/>
                  </a:moveTo>
                  <a:lnTo>
                    <a:pt x="12493" y="7867"/>
                  </a:lnTo>
                  <a:cubicBezTo>
                    <a:pt x="12954" y="8127"/>
                    <a:pt x="13291" y="8559"/>
                    <a:pt x="13430" y="9073"/>
                  </a:cubicBezTo>
                  <a:cubicBezTo>
                    <a:pt x="13488" y="9289"/>
                    <a:pt x="13507" y="9510"/>
                    <a:pt x="13492" y="9731"/>
                  </a:cubicBezTo>
                  <a:cubicBezTo>
                    <a:pt x="13474" y="9731"/>
                    <a:pt x="13457" y="9730"/>
                    <a:pt x="13439" y="9730"/>
                  </a:cubicBezTo>
                  <a:cubicBezTo>
                    <a:pt x="12608" y="9730"/>
                    <a:pt x="12040" y="10603"/>
                    <a:pt x="12402" y="11370"/>
                  </a:cubicBezTo>
                  <a:lnTo>
                    <a:pt x="12397" y="11370"/>
                  </a:lnTo>
                  <a:cubicBezTo>
                    <a:pt x="12116" y="11510"/>
                    <a:pt x="11811" y="11580"/>
                    <a:pt x="11506" y="11580"/>
                  </a:cubicBezTo>
                  <a:cubicBezTo>
                    <a:pt x="11164" y="11580"/>
                    <a:pt x="10823" y="11492"/>
                    <a:pt x="10519" y="11317"/>
                  </a:cubicBezTo>
                  <a:lnTo>
                    <a:pt x="9755" y="10880"/>
                  </a:lnTo>
                  <a:lnTo>
                    <a:pt x="9755" y="8607"/>
                  </a:lnTo>
                  <a:lnTo>
                    <a:pt x="11773" y="7454"/>
                  </a:lnTo>
                  <a:close/>
                  <a:moveTo>
                    <a:pt x="13442" y="10157"/>
                  </a:moveTo>
                  <a:cubicBezTo>
                    <a:pt x="13580" y="10157"/>
                    <a:pt x="13721" y="10197"/>
                    <a:pt x="13848" y="10284"/>
                  </a:cubicBezTo>
                  <a:cubicBezTo>
                    <a:pt x="14381" y="10644"/>
                    <a:pt x="14213" y="11470"/>
                    <a:pt x="13584" y="11595"/>
                  </a:cubicBezTo>
                  <a:lnTo>
                    <a:pt x="13579" y="11595"/>
                  </a:lnTo>
                  <a:cubicBezTo>
                    <a:pt x="13532" y="11604"/>
                    <a:pt x="13486" y="11609"/>
                    <a:pt x="13441" y="11609"/>
                  </a:cubicBezTo>
                  <a:cubicBezTo>
                    <a:pt x="12997" y="11609"/>
                    <a:pt x="12637" y="11198"/>
                    <a:pt x="12729" y="10735"/>
                  </a:cubicBezTo>
                  <a:cubicBezTo>
                    <a:pt x="12803" y="10381"/>
                    <a:pt x="13115" y="10157"/>
                    <a:pt x="13442" y="10157"/>
                  </a:cubicBezTo>
                  <a:close/>
                  <a:moveTo>
                    <a:pt x="7343" y="9991"/>
                  </a:moveTo>
                  <a:lnTo>
                    <a:pt x="9332" y="11129"/>
                  </a:lnTo>
                  <a:lnTo>
                    <a:pt x="9332" y="12009"/>
                  </a:lnTo>
                  <a:cubicBezTo>
                    <a:pt x="9351" y="13118"/>
                    <a:pt x="8453" y="14031"/>
                    <a:pt x="7343" y="14031"/>
                  </a:cubicBezTo>
                  <a:cubicBezTo>
                    <a:pt x="6229" y="14031"/>
                    <a:pt x="5335" y="13118"/>
                    <a:pt x="5354" y="12009"/>
                  </a:cubicBezTo>
                  <a:lnTo>
                    <a:pt x="5354" y="11129"/>
                  </a:lnTo>
                  <a:lnTo>
                    <a:pt x="7343" y="9991"/>
                  </a:lnTo>
                  <a:close/>
                  <a:moveTo>
                    <a:pt x="7339" y="0"/>
                  </a:moveTo>
                  <a:cubicBezTo>
                    <a:pt x="7100" y="0"/>
                    <a:pt x="6859" y="36"/>
                    <a:pt x="6623" y="109"/>
                  </a:cubicBezTo>
                  <a:cubicBezTo>
                    <a:pt x="5614" y="426"/>
                    <a:pt x="4927" y="1358"/>
                    <a:pt x="4927" y="2415"/>
                  </a:cubicBezTo>
                  <a:lnTo>
                    <a:pt x="4927" y="3054"/>
                  </a:lnTo>
                  <a:lnTo>
                    <a:pt x="4374" y="2737"/>
                  </a:lnTo>
                  <a:cubicBezTo>
                    <a:pt x="4005" y="2524"/>
                    <a:pt x="3592" y="2417"/>
                    <a:pt x="3178" y="2417"/>
                  </a:cubicBezTo>
                  <a:cubicBezTo>
                    <a:pt x="2816" y="2417"/>
                    <a:pt x="2453" y="2499"/>
                    <a:pt x="2116" y="2665"/>
                  </a:cubicBezTo>
                  <a:cubicBezTo>
                    <a:pt x="1876" y="2413"/>
                    <a:pt x="1583" y="2303"/>
                    <a:pt x="1296" y="2303"/>
                  </a:cubicBezTo>
                  <a:cubicBezTo>
                    <a:pt x="631" y="2303"/>
                    <a:pt x="0" y="2895"/>
                    <a:pt x="151" y="3674"/>
                  </a:cubicBezTo>
                  <a:cubicBezTo>
                    <a:pt x="224" y="4034"/>
                    <a:pt x="459" y="4337"/>
                    <a:pt x="786" y="4495"/>
                  </a:cubicBezTo>
                  <a:cubicBezTo>
                    <a:pt x="646" y="5470"/>
                    <a:pt x="1122" y="6436"/>
                    <a:pt x="1977" y="6926"/>
                  </a:cubicBezTo>
                  <a:lnTo>
                    <a:pt x="2481" y="7214"/>
                  </a:lnTo>
                  <a:lnTo>
                    <a:pt x="1977" y="7502"/>
                  </a:lnTo>
                  <a:cubicBezTo>
                    <a:pt x="1059" y="8026"/>
                    <a:pt x="593" y="9088"/>
                    <a:pt x="819" y="10116"/>
                  </a:cubicBezTo>
                  <a:cubicBezTo>
                    <a:pt x="1045" y="11149"/>
                    <a:pt x="1919" y="11912"/>
                    <a:pt x="2971" y="12004"/>
                  </a:cubicBezTo>
                  <a:lnTo>
                    <a:pt x="2986" y="12004"/>
                  </a:lnTo>
                  <a:cubicBezTo>
                    <a:pt x="3265" y="12004"/>
                    <a:pt x="3279" y="11595"/>
                    <a:pt x="3005" y="11576"/>
                  </a:cubicBezTo>
                  <a:cubicBezTo>
                    <a:pt x="2140" y="11504"/>
                    <a:pt x="1425" y="10875"/>
                    <a:pt x="1237" y="10024"/>
                  </a:cubicBezTo>
                  <a:cubicBezTo>
                    <a:pt x="1050" y="9174"/>
                    <a:pt x="1434" y="8305"/>
                    <a:pt x="2188" y="7872"/>
                  </a:cubicBezTo>
                  <a:lnTo>
                    <a:pt x="2909" y="7459"/>
                  </a:lnTo>
                  <a:lnTo>
                    <a:pt x="4927" y="8617"/>
                  </a:lnTo>
                  <a:lnTo>
                    <a:pt x="4927" y="10889"/>
                  </a:lnTo>
                  <a:cubicBezTo>
                    <a:pt x="4249" y="11264"/>
                    <a:pt x="4096" y="11394"/>
                    <a:pt x="3764" y="11499"/>
                  </a:cubicBezTo>
                  <a:cubicBezTo>
                    <a:pt x="3521" y="11573"/>
                    <a:pt x="3600" y="11915"/>
                    <a:pt x="3817" y="11915"/>
                  </a:cubicBezTo>
                  <a:cubicBezTo>
                    <a:pt x="3839" y="11915"/>
                    <a:pt x="3864" y="11911"/>
                    <a:pt x="3889" y="11903"/>
                  </a:cubicBezTo>
                  <a:cubicBezTo>
                    <a:pt x="4273" y="11783"/>
                    <a:pt x="4466" y="11629"/>
                    <a:pt x="4927" y="11379"/>
                  </a:cubicBezTo>
                  <a:lnTo>
                    <a:pt x="4927" y="12013"/>
                  </a:lnTo>
                  <a:cubicBezTo>
                    <a:pt x="4927" y="13349"/>
                    <a:pt x="6008" y="14430"/>
                    <a:pt x="7343" y="14430"/>
                  </a:cubicBezTo>
                  <a:cubicBezTo>
                    <a:pt x="8674" y="14430"/>
                    <a:pt x="9755" y="13349"/>
                    <a:pt x="9755" y="12013"/>
                  </a:cubicBezTo>
                  <a:lnTo>
                    <a:pt x="9755" y="11374"/>
                  </a:lnTo>
                  <a:cubicBezTo>
                    <a:pt x="10355" y="11720"/>
                    <a:pt x="10764" y="12009"/>
                    <a:pt x="11503" y="12009"/>
                  </a:cubicBezTo>
                  <a:cubicBezTo>
                    <a:pt x="11902" y="12009"/>
                    <a:pt x="12296" y="11908"/>
                    <a:pt x="12652" y="11720"/>
                  </a:cubicBezTo>
                  <a:cubicBezTo>
                    <a:pt x="12866" y="11924"/>
                    <a:pt x="13149" y="12035"/>
                    <a:pt x="13439" y="12035"/>
                  </a:cubicBezTo>
                  <a:cubicBezTo>
                    <a:pt x="13513" y="12035"/>
                    <a:pt x="13587" y="12028"/>
                    <a:pt x="13660" y="12013"/>
                  </a:cubicBezTo>
                  <a:cubicBezTo>
                    <a:pt x="14756" y="11802"/>
                    <a:pt x="14938" y="10289"/>
                    <a:pt x="13910" y="9832"/>
                  </a:cubicBezTo>
                  <a:cubicBezTo>
                    <a:pt x="14006" y="8886"/>
                    <a:pt x="13536" y="7973"/>
                    <a:pt x="12709" y="7498"/>
                  </a:cubicBezTo>
                  <a:lnTo>
                    <a:pt x="12205" y="7209"/>
                  </a:lnTo>
                  <a:lnTo>
                    <a:pt x="12709" y="6921"/>
                  </a:lnTo>
                  <a:cubicBezTo>
                    <a:pt x="13660" y="6378"/>
                    <a:pt x="14126" y="5264"/>
                    <a:pt x="13843" y="4202"/>
                  </a:cubicBezTo>
                  <a:cubicBezTo>
                    <a:pt x="13561" y="3149"/>
                    <a:pt x="12605" y="2415"/>
                    <a:pt x="11514" y="2415"/>
                  </a:cubicBezTo>
                  <a:cubicBezTo>
                    <a:pt x="11511" y="2415"/>
                    <a:pt x="11507" y="2415"/>
                    <a:pt x="11503" y="2415"/>
                  </a:cubicBezTo>
                  <a:cubicBezTo>
                    <a:pt x="10624" y="2415"/>
                    <a:pt x="10130" y="2871"/>
                    <a:pt x="9760" y="3049"/>
                  </a:cubicBezTo>
                  <a:cubicBezTo>
                    <a:pt x="9750" y="2521"/>
                    <a:pt x="9788" y="2276"/>
                    <a:pt x="9697" y="1886"/>
                  </a:cubicBezTo>
                  <a:cubicBezTo>
                    <a:pt x="9671" y="1770"/>
                    <a:pt x="9584" y="1719"/>
                    <a:pt x="9496" y="1719"/>
                  </a:cubicBezTo>
                  <a:cubicBezTo>
                    <a:pt x="9373" y="1719"/>
                    <a:pt x="9248" y="1818"/>
                    <a:pt x="9284" y="1978"/>
                  </a:cubicBezTo>
                  <a:cubicBezTo>
                    <a:pt x="9361" y="2319"/>
                    <a:pt x="9322" y="2506"/>
                    <a:pt x="9332" y="3289"/>
                  </a:cubicBezTo>
                  <a:lnTo>
                    <a:pt x="7343" y="4428"/>
                  </a:lnTo>
                  <a:lnTo>
                    <a:pt x="5354" y="3289"/>
                  </a:lnTo>
                  <a:lnTo>
                    <a:pt x="5354" y="2410"/>
                  </a:lnTo>
                  <a:cubicBezTo>
                    <a:pt x="5354" y="1541"/>
                    <a:pt x="5921" y="772"/>
                    <a:pt x="6752" y="513"/>
                  </a:cubicBezTo>
                  <a:cubicBezTo>
                    <a:pt x="6946" y="453"/>
                    <a:pt x="7143" y="424"/>
                    <a:pt x="7339" y="424"/>
                  </a:cubicBezTo>
                  <a:cubicBezTo>
                    <a:pt x="7979" y="424"/>
                    <a:pt x="8598" y="733"/>
                    <a:pt x="8977" y="1281"/>
                  </a:cubicBezTo>
                  <a:cubicBezTo>
                    <a:pt x="9022" y="1359"/>
                    <a:pt x="9088" y="1391"/>
                    <a:pt x="9153" y="1391"/>
                  </a:cubicBezTo>
                  <a:cubicBezTo>
                    <a:pt x="9308" y="1391"/>
                    <a:pt x="9459" y="1210"/>
                    <a:pt x="9327" y="1041"/>
                  </a:cubicBezTo>
                  <a:cubicBezTo>
                    <a:pt x="8868" y="376"/>
                    <a:pt x="8116" y="0"/>
                    <a:pt x="7339"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8"/>
        <p:cNvGrpSpPr/>
        <p:nvPr/>
      </p:nvGrpSpPr>
      <p:grpSpPr>
        <a:xfrm>
          <a:off x="0" y="0"/>
          <a:ext cx="0" cy="0"/>
          <a:chOff x="0" y="0"/>
          <a:chExt cx="0" cy="0"/>
        </a:xfrm>
      </p:grpSpPr>
      <p:sp>
        <p:nvSpPr>
          <p:cNvPr id="2359" name="Google Shape;2359;p38"/>
          <p:cNvSpPr txBox="1">
            <a:spLocks noGrp="1"/>
          </p:cNvSpPr>
          <p:nvPr>
            <p:ph type="title"/>
          </p:nvPr>
        </p:nvSpPr>
        <p:spPr>
          <a:xfrm>
            <a:off x="715100" y="796425"/>
            <a:ext cx="7394400" cy="3831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vi-VN" dirty="0" smtClean="0"/>
              <a:t>Sơ đồ phân cấp chức năng:</a:t>
            </a:r>
            <a:endParaRPr dirty="0"/>
          </a:p>
        </p:txBody>
      </p:sp>
      <p:sp>
        <p:nvSpPr>
          <p:cNvPr id="2360" name="Google Shape;2360;p38"/>
          <p:cNvSpPr/>
          <p:nvPr/>
        </p:nvSpPr>
        <p:spPr>
          <a:xfrm>
            <a:off x="218050" y="3208200"/>
            <a:ext cx="581400" cy="710100"/>
          </a:xfrm>
          <a:prstGeom prst="foldedCorner">
            <a:avLst>
              <a:gd name="adj" fmla="val 35485"/>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8"/>
          <p:cNvSpPr/>
          <p:nvPr/>
        </p:nvSpPr>
        <p:spPr>
          <a:xfrm>
            <a:off x="307764" y="3284400"/>
            <a:ext cx="581400" cy="710100"/>
          </a:xfrm>
          <a:prstGeom prst="foldedCorner">
            <a:avLst>
              <a:gd name="adj" fmla="val 3548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8"/>
          <p:cNvSpPr/>
          <p:nvPr/>
        </p:nvSpPr>
        <p:spPr>
          <a:xfrm>
            <a:off x="397477" y="3360600"/>
            <a:ext cx="581400" cy="710100"/>
          </a:xfrm>
          <a:prstGeom prst="foldedCorner">
            <a:avLst>
              <a:gd name="adj" fmla="val 35485"/>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8"/>
          <p:cNvSpPr/>
          <p:nvPr/>
        </p:nvSpPr>
        <p:spPr>
          <a:xfrm rot="5400000">
            <a:off x="7852792" y="488348"/>
            <a:ext cx="187203" cy="1138704"/>
          </a:xfrm>
          <a:custGeom>
            <a:avLst/>
            <a:gdLst/>
            <a:ahLst/>
            <a:cxnLst/>
            <a:rect l="l" t="t" r="r" b="b"/>
            <a:pathLst>
              <a:path w="10566" h="64270" extrusionOk="0">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8"/>
          <p:cNvSpPr/>
          <p:nvPr/>
        </p:nvSpPr>
        <p:spPr>
          <a:xfrm>
            <a:off x="7999483" y="1057700"/>
            <a:ext cx="563900" cy="563900"/>
          </a:xfrm>
          <a:custGeom>
            <a:avLst/>
            <a:gdLst/>
            <a:ahLst/>
            <a:cxnLst/>
            <a:rect l="l" t="t" r="r" b="b"/>
            <a:pathLst>
              <a:path w="22556" h="22556" extrusionOk="0">
                <a:moveTo>
                  <a:pt x="11277" y="0"/>
                </a:moveTo>
                <a:cubicBezTo>
                  <a:pt x="11277" y="6229"/>
                  <a:pt x="6229" y="11279"/>
                  <a:pt x="0" y="11279"/>
                </a:cubicBezTo>
                <a:cubicBezTo>
                  <a:pt x="6229" y="11279"/>
                  <a:pt x="11277" y="16326"/>
                  <a:pt x="11277" y="22556"/>
                </a:cubicBezTo>
                <a:cubicBezTo>
                  <a:pt x="11277" y="16326"/>
                  <a:pt x="16327" y="11279"/>
                  <a:pt x="22556" y="11279"/>
                </a:cubicBezTo>
                <a:cubicBezTo>
                  <a:pt x="16327" y="11279"/>
                  <a:pt x="11277" y="6229"/>
                  <a:pt x="11277" y="0"/>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8">
            <a:hlinkClick r:id="rId3" action="ppaction://hlinksldjump"/>
          </p:cNvPr>
          <p:cNvSpPr/>
          <p:nvPr/>
        </p:nvSpPr>
        <p:spPr>
          <a:xfrm>
            <a:off x="8276500" y="17832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a:solidFill>
                <a:schemeClr val="dk2"/>
              </a:solidFill>
              <a:latin typeface="BioRhyme"/>
              <a:ea typeface="BioRhyme"/>
              <a:cs typeface="BioRhyme"/>
              <a:sym typeface="BioRhyme"/>
            </a:endParaRPr>
          </a:p>
        </p:txBody>
      </p:sp>
      <p:sp>
        <p:nvSpPr>
          <p:cNvPr id="2394" name="Google Shape;2394;p38">
            <a:hlinkClick r:id="rId4" action="ppaction://hlinksldjump"/>
          </p:cNvPr>
          <p:cNvSpPr/>
          <p:nvPr/>
        </p:nvSpPr>
        <p:spPr>
          <a:xfrm>
            <a:off x="8276500" y="218650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01</a:t>
            </a:r>
            <a:endParaRPr>
              <a:solidFill>
                <a:schemeClr val="dk2"/>
              </a:solidFill>
              <a:latin typeface="BioRhyme"/>
              <a:ea typeface="BioRhyme"/>
              <a:cs typeface="BioRhyme"/>
              <a:sym typeface="BioRhyme"/>
            </a:endParaRPr>
          </a:p>
        </p:txBody>
      </p:sp>
      <p:sp>
        <p:nvSpPr>
          <p:cNvPr id="2395" name="Google Shape;2395;p38">
            <a:hlinkClick r:id="rId5" action="ppaction://hlinksldjump"/>
          </p:cNvPr>
          <p:cNvSpPr/>
          <p:nvPr/>
        </p:nvSpPr>
        <p:spPr>
          <a:xfrm>
            <a:off x="8276500" y="25897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02</a:t>
            </a:r>
            <a:endParaRPr>
              <a:solidFill>
                <a:schemeClr val="dk2"/>
              </a:solidFill>
              <a:latin typeface="BioRhyme"/>
              <a:ea typeface="BioRhyme"/>
              <a:cs typeface="BioRhyme"/>
              <a:sym typeface="BioRhyme"/>
            </a:endParaRPr>
          </a:p>
        </p:txBody>
      </p:sp>
      <p:grpSp>
        <p:nvGrpSpPr>
          <p:cNvPr id="2396" name="Google Shape;2396;p38"/>
          <p:cNvGrpSpPr/>
          <p:nvPr/>
        </p:nvGrpSpPr>
        <p:grpSpPr>
          <a:xfrm>
            <a:off x="8394749" y="1900554"/>
            <a:ext cx="170732" cy="168551"/>
            <a:chOff x="6232000" y="1435050"/>
            <a:chExt cx="488225" cy="481850"/>
          </a:xfrm>
        </p:grpSpPr>
        <p:sp>
          <p:nvSpPr>
            <p:cNvPr id="2397" name="Google Shape;2397;p38"/>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98" name="Google Shape;2398;p38"/>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99" name="Google Shape;2399;p38"/>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00" name="Google Shape;2400;p38"/>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01" name="Google Shape;2401;p38"/>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402" name="Google Shape;2402;p38">
            <a:hlinkClick r:id="rId6" action="ppaction://hlinksldjump"/>
          </p:cNvPr>
          <p:cNvSpPr/>
          <p:nvPr/>
        </p:nvSpPr>
        <p:spPr>
          <a:xfrm>
            <a:off x="8276500" y="29929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03</a:t>
            </a:r>
            <a:endParaRPr>
              <a:solidFill>
                <a:schemeClr val="dk2"/>
              </a:solidFill>
              <a:latin typeface="BioRhyme"/>
              <a:ea typeface="BioRhyme"/>
              <a:cs typeface="BioRhyme"/>
              <a:sym typeface="BioRhyme"/>
            </a:endParaRPr>
          </a:p>
        </p:txBody>
      </p:sp>
      <p:sp>
        <p:nvSpPr>
          <p:cNvPr id="2403" name="Google Shape;2403;p38">
            <a:hlinkClick r:id="rId7" action="ppaction://hlinksldjump"/>
          </p:cNvPr>
          <p:cNvSpPr/>
          <p:nvPr/>
        </p:nvSpPr>
        <p:spPr>
          <a:xfrm>
            <a:off x="8276500" y="33962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04</a:t>
            </a:r>
            <a:endParaRPr>
              <a:solidFill>
                <a:schemeClr val="dk2"/>
              </a:solidFill>
              <a:latin typeface="BioRhyme"/>
              <a:ea typeface="BioRhyme"/>
              <a:cs typeface="BioRhyme"/>
              <a:sym typeface="BioRhyme"/>
            </a:endParaRPr>
          </a:p>
        </p:txBody>
      </p:sp>
      <p:sp>
        <p:nvSpPr>
          <p:cNvPr id="2404" name="Google Shape;2404;p38">
            <a:hlinkClick r:id="rId8" action="ppaction://hlinksldjump"/>
          </p:cNvPr>
          <p:cNvSpPr/>
          <p:nvPr/>
        </p:nvSpPr>
        <p:spPr>
          <a:xfrm>
            <a:off x="8276500" y="37994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05</a:t>
            </a:r>
            <a:endParaRPr>
              <a:solidFill>
                <a:schemeClr val="dk2"/>
              </a:solidFill>
              <a:latin typeface="BioRhyme"/>
              <a:ea typeface="BioRhyme"/>
              <a:cs typeface="BioRhyme"/>
              <a:sym typeface="BioRhyme"/>
            </a:endParaRPr>
          </a:p>
        </p:txBody>
      </p:sp>
      <p:sp>
        <p:nvSpPr>
          <p:cNvPr id="2405" name="Google Shape;2405;p38">
            <a:hlinkClick r:id="" action="ppaction://noaction"/>
          </p:cNvPr>
          <p:cNvSpPr/>
          <p:nvPr/>
        </p:nvSpPr>
        <p:spPr>
          <a:xfrm>
            <a:off x="8276500" y="42027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06</a:t>
            </a:r>
            <a:endParaRPr>
              <a:solidFill>
                <a:schemeClr val="dk2"/>
              </a:solidFill>
              <a:latin typeface="BioRhyme"/>
              <a:ea typeface="BioRhyme"/>
              <a:cs typeface="BioRhyme"/>
              <a:sym typeface="BioRhyme"/>
            </a:endParaRPr>
          </a:p>
        </p:txBody>
      </p:sp>
      <p:graphicFrame>
        <p:nvGraphicFramePr>
          <p:cNvPr id="49" name="Diagram 48"/>
          <p:cNvGraphicFramePr/>
          <p:nvPr>
            <p:extLst>
              <p:ext uri="{D42A27DB-BD31-4B8C-83A1-F6EECF244321}">
                <p14:modId xmlns:p14="http://schemas.microsoft.com/office/powerpoint/2010/main" val="818563038"/>
              </p:ext>
            </p:extLst>
          </p:nvPr>
        </p:nvGraphicFramePr>
        <p:xfrm>
          <a:off x="1267702" y="1339650"/>
          <a:ext cx="6616665" cy="313289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pSp>
        <p:nvGrpSpPr>
          <p:cNvPr id="50" name="Google Shape;2364;p38"/>
          <p:cNvGrpSpPr/>
          <p:nvPr/>
        </p:nvGrpSpPr>
        <p:grpSpPr>
          <a:xfrm>
            <a:off x="1135845" y="4898275"/>
            <a:ext cx="791150" cy="183900"/>
            <a:chOff x="-152477" y="0"/>
            <a:chExt cx="791150" cy="183900"/>
          </a:xfrm>
        </p:grpSpPr>
        <p:sp>
          <p:nvSpPr>
            <p:cNvPr id="51" name="Google Shape;2365;p38"/>
            <p:cNvSpPr/>
            <p:nvPr/>
          </p:nvSpPr>
          <p:spPr>
            <a:xfrm rot="10800000">
              <a:off x="-152477" y="0"/>
              <a:ext cx="212700" cy="183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366;p38"/>
            <p:cNvSpPr/>
            <p:nvPr/>
          </p:nvSpPr>
          <p:spPr>
            <a:xfrm rot="10800000">
              <a:off x="136353" y="0"/>
              <a:ext cx="212700" cy="183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367;p38"/>
            <p:cNvSpPr/>
            <p:nvPr/>
          </p:nvSpPr>
          <p:spPr>
            <a:xfrm rot="10800000">
              <a:off x="425972" y="0"/>
              <a:ext cx="212700" cy="183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2367;p38"/>
          <p:cNvSpPr/>
          <p:nvPr/>
        </p:nvSpPr>
        <p:spPr>
          <a:xfrm rot="5400000">
            <a:off x="688177" y="1621600"/>
            <a:ext cx="326721" cy="278954"/>
          </a:xfrm>
          <a:prstGeom prst="triangle">
            <a:avLst>
              <a:gd name="adj" fmla="val 4363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72310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8"/>
        <p:cNvGrpSpPr/>
        <p:nvPr/>
      </p:nvGrpSpPr>
      <p:grpSpPr>
        <a:xfrm>
          <a:off x="0" y="0"/>
          <a:ext cx="0" cy="0"/>
          <a:chOff x="0" y="0"/>
          <a:chExt cx="0" cy="0"/>
        </a:xfrm>
      </p:grpSpPr>
      <p:sp>
        <p:nvSpPr>
          <p:cNvPr id="2359" name="Google Shape;2359;p38"/>
          <p:cNvSpPr txBox="1">
            <a:spLocks noGrp="1"/>
          </p:cNvSpPr>
          <p:nvPr>
            <p:ph type="title"/>
          </p:nvPr>
        </p:nvSpPr>
        <p:spPr>
          <a:xfrm>
            <a:off x="882093" y="815997"/>
            <a:ext cx="7394400" cy="383100"/>
          </a:xfrm>
          <a:prstGeom prst="rect">
            <a:avLst/>
          </a:prstGeom>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vi-VN" sz="2000" dirty="0" smtClean="0">
                <a:latin typeface="Bahnschrift SemiBold" panose="020B0502040204020203" pitchFamily="34" charset="0"/>
                <a:cs typeface="Times New Roman" panose="02020603050405020304" pitchFamily="18" charset="0"/>
              </a:rPr>
              <a:t>Mô hình hóa chức năng</a:t>
            </a:r>
            <a:endParaRPr sz="2000" dirty="0">
              <a:latin typeface="Bahnschrift SemiBold" panose="020B0502040204020203" pitchFamily="34" charset="0"/>
              <a:cs typeface="Times New Roman" panose="02020603050405020304" pitchFamily="18" charset="0"/>
            </a:endParaRPr>
          </a:p>
        </p:txBody>
      </p:sp>
      <p:sp>
        <p:nvSpPr>
          <p:cNvPr id="2360" name="Google Shape;2360;p38"/>
          <p:cNvSpPr/>
          <p:nvPr/>
        </p:nvSpPr>
        <p:spPr>
          <a:xfrm>
            <a:off x="218050" y="3208200"/>
            <a:ext cx="581400" cy="710100"/>
          </a:xfrm>
          <a:prstGeom prst="foldedCorner">
            <a:avLst>
              <a:gd name="adj" fmla="val 35485"/>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361" name="Google Shape;2361;p38"/>
          <p:cNvSpPr/>
          <p:nvPr/>
        </p:nvSpPr>
        <p:spPr>
          <a:xfrm>
            <a:off x="307764" y="3284400"/>
            <a:ext cx="581400" cy="710100"/>
          </a:xfrm>
          <a:prstGeom prst="foldedCorner">
            <a:avLst>
              <a:gd name="adj" fmla="val 3548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362" name="Google Shape;2362;p38"/>
          <p:cNvSpPr/>
          <p:nvPr/>
        </p:nvSpPr>
        <p:spPr>
          <a:xfrm>
            <a:off x="397477" y="3360600"/>
            <a:ext cx="581400" cy="710100"/>
          </a:xfrm>
          <a:prstGeom prst="foldedCorner">
            <a:avLst>
              <a:gd name="adj" fmla="val 35485"/>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363" name="Google Shape;2363;p38"/>
          <p:cNvSpPr/>
          <p:nvPr/>
        </p:nvSpPr>
        <p:spPr>
          <a:xfrm rot="5400000">
            <a:off x="5983855" y="3942972"/>
            <a:ext cx="187203" cy="1138704"/>
          </a:xfrm>
          <a:custGeom>
            <a:avLst/>
            <a:gdLst/>
            <a:ahLst/>
            <a:cxnLst/>
            <a:rect l="l" t="t" r="r" b="b"/>
            <a:pathLst>
              <a:path w="10566" h="64270" extrusionOk="0">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grpSp>
        <p:nvGrpSpPr>
          <p:cNvPr id="2364" name="Google Shape;2364;p38"/>
          <p:cNvGrpSpPr/>
          <p:nvPr/>
        </p:nvGrpSpPr>
        <p:grpSpPr>
          <a:xfrm>
            <a:off x="978873" y="4745875"/>
            <a:ext cx="791150" cy="183900"/>
            <a:chOff x="-152477" y="0"/>
            <a:chExt cx="791150" cy="183900"/>
          </a:xfrm>
        </p:grpSpPr>
        <p:sp>
          <p:nvSpPr>
            <p:cNvPr id="2365" name="Google Shape;2365;p38"/>
            <p:cNvSpPr/>
            <p:nvPr/>
          </p:nvSpPr>
          <p:spPr>
            <a:xfrm rot="10800000">
              <a:off x="-152477" y="0"/>
              <a:ext cx="212700" cy="183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366" name="Google Shape;2366;p38"/>
            <p:cNvSpPr/>
            <p:nvPr/>
          </p:nvSpPr>
          <p:spPr>
            <a:xfrm rot="10800000">
              <a:off x="136353" y="0"/>
              <a:ext cx="212700" cy="183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367" name="Google Shape;2367;p38"/>
            <p:cNvSpPr/>
            <p:nvPr/>
          </p:nvSpPr>
          <p:spPr>
            <a:xfrm rot="10800000">
              <a:off x="425972" y="0"/>
              <a:ext cx="212700" cy="183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grpSp>
      <p:sp>
        <p:nvSpPr>
          <p:cNvPr id="2368" name="Google Shape;2368;p38"/>
          <p:cNvSpPr/>
          <p:nvPr/>
        </p:nvSpPr>
        <p:spPr>
          <a:xfrm>
            <a:off x="7980809" y="1029023"/>
            <a:ext cx="563900" cy="563900"/>
          </a:xfrm>
          <a:custGeom>
            <a:avLst/>
            <a:gdLst/>
            <a:ahLst/>
            <a:cxnLst/>
            <a:rect l="l" t="t" r="r" b="b"/>
            <a:pathLst>
              <a:path w="22556" h="22556" extrusionOk="0">
                <a:moveTo>
                  <a:pt x="11277" y="0"/>
                </a:moveTo>
                <a:cubicBezTo>
                  <a:pt x="11277" y="6229"/>
                  <a:pt x="6229" y="11279"/>
                  <a:pt x="0" y="11279"/>
                </a:cubicBezTo>
                <a:cubicBezTo>
                  <a:pt x="6229" y="11279"/>
                  <a:pt x="11277" y="16326"/>
                  <a:pt x="11277" y="22556"/>
                </a:cubicBezTo>
                <a:cubicBezTo>
                  <a:pt x="11277" y="16326"/>
                  <a:pt x="16327" y="11279"/>
                  <a:pt x="22556" y="11279"/>
                </a:cubicBezTo>
                <a:cubicBezTo>
                  <a:pt x="16327" y="11279"/>
                  <a:pt x="11277" y="6229"/>
                  <a:pt x="11277" y="0"/>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393" name="Google Shape;2393;p38">
            <a:hlinkClick r:id="rId3" action="ppaction://hlinksldjump"/>
          </p:cNvPr>
          <p:cNvSpPr/>
          <p:nvPr/>
        </p:nvSpPr>
        <p:spPr>
          <a:xfrm>
            <a:off x="8276500" y="17832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sz="2000">
              <a:solidFill>
                <a:schemeClr val="dk2"/>
              </a:solidFill>
              <a:latin typeface="Times New Roman" panose="02020603050405020304" pitchFamily="18" charset="0"/>
              <a:ea typeface="BioRhyme"/>
              <a:cs typeface="Times New Roman" panose="02020603050405020304" pitchFamily="18" charset="0"/>
              <a:sym typeface="BioRhyme"/>
            </a:endParaRPr>
          </a:p>
        </p:txBody>
      </p:sp>
      <p:sp>
        <p:nvSpPr>
          <p:cNvPr id="2394" name="Google Shape;2394;p38">
            <a:hlinkClick r:id="rId4" action="ppaction://hlinksldjump"/>
          </p:cNvPr>
          <p:cNvSpPr/>
          <p:nvPr/>
        </p:nvSpPr>
        <p:spPr>
          <a:xfrm>
            <a:off x="8276500" y="218650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sz="2000">
                <a:solidFill>
                  <a:schemeClr val="dk2"/>
                </a:solidFill>
                <a:latin typeface="Times New Roman" panose="02020603050405020304" pitchFamily="18" charset="0"/>
                <a:ea typeface="BioRhyme"/>
                <a:cs typeface="Times New Roman" panose="02020603050405020304" pitchFamily="18" charset="0"/>
                <a:sym typeface="BioRhyme"/>
              </a:rPr>
              <a:t>01</a:t>
            </a:r>
            <a:endParaRPr sz="2000">
              <a:solidFill>
                <a:schemeClr val="dk2"/>
              </a:solidFill>
              <a:latin typeface="Times New Roman" panose="02020603050405020304" pitchFamily="18" charset="0"/>
              <a:ea typeface="BioRhyme"/>
              <a:cs typeface="Times New Roman" panose="02020603050405020304" pitchFamily="18" charset="0"/>
              <a:sym typeface="BioRhyme"/>
            </a:endParaRPr>
          </a:p>
        </p:txBody>
      </p:sp>
      <p:sp>
        <p:nvSpPr>
          <p:cNvPr id="2395" name="Google Shape;2395;p38">
            <a:hlinkClick r:id="rId5" action="ppaction://hlinksldjump"/>
          </p:cNvPr>
          <p:cNvSpPr/>
          <p:nvPr/>
        </p:nvSpPr>
        <p:spPr>
          <a:xfrm>
            <a:off x="8276500" y="25897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sz="2000">
                <a:solidFill>
                  <a:schemeClr val="dk2"/>
                </a:solidFill>
                <a:latin typeface="Times New Roman" panose="02020603050405020304" pitchFamily="18" charset="0"/>
                <a:ea typeface="BioRhyme"/>
                <a:cs typeface="Times New Roman" panose="02020603050405020304" pitchFamily="18" charset="0"/>
                <a:sym typeface="BioRhyme"/>
              </a:rPr>
              <a:t>02</a:t>
            </a:r>
            <a:endParaRPr sz="2000">
              <a:solidFill>
                <a:schemeClr val="dk2"/>
              </a:solidFill>
              <a:latin typeface="Times New Roman" panose="02020603050405020304" pitchFamily="18" charset="0"/>
              <a:ea typeface="BioRhyme"/>
              <a:cs typeface="Times New Roman" panose="02020603050405020304" pitchFamily="18" charset="0"/>
              <a:sym typeface="BioRhyme"/>
            </a:endParaRPr>
          </a:p>
        </p:txBody>
      </p:sp>
      <p:grpSp>
        <p:nvGrpSpPr>
          <p:cNvPr id="2396" name="Google Shape;2396;p38"/>
          <p:cNvGrpSpPr/>
          <p:nvPr/>
        </p:nvGrpSpPr>
        <p:grpSpPr>
          <a:xfrm>
            <a:off x="8394749" y="1900554"/>
            <a:ext cx="170732" cy="168551"/>
            <a:chOff x="6232000" y="1435050"/>
            <a:chExt cx="488225" cy="481850"/>
          </a:xfrm>
        </p:grpSpPr>
        <p:sp>
          <p:nvSpPr>
            <p:cNvPr id="2397" name="Google Shape;2397;p38"/>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solidFill>
                  <a:srgbClr val="435D74"/>
                </a:solidFill>
                <a:latin typeface="Times New Roman" panose="02020603050405020304" pitchFamily="18" charset="0"/>
                <a:cs typeface="Times New Roman" panose="02020603050405020304" pitchFamily="18" charset="0"/>
              </a:endParaRPr>
            </a:p>
          </p:txBody>
        </p:sp>
        <p:sp>
          <p:nvSpPr>
            <p:cNvPr id="2398" name="Google Shape;2398;p38"/>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solidFill>
                  <a:srgbClr val="435D74"/>
                </a:solidFill>
                <a:latin typeface="Times New Roman" panose="02020603050405020304" pitchFamily="18" charset="0"/>
                <a:cs typeface="Times New Roman" panose="02020603050405020304" pitchFamily="18" charset="0"/>
              </a:endParaRPr>
            </a:p>
          </p:txBody>
        </p:sp>
        <p:sp>
          <p:nvSpPr>
            <p:cNvPr id="2399" name="Google Shape;2399;p38"/>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solidFill>
                  <a:srgbClr val="435D74"/>
                </a:solidFill>
                <a:latin typeface="Times New Roman" panose="02020603050405020304" pitchFamily="18" charset="0"/>
                <a:cs typeface="Times New Roman" panose="02020603050405020304" pitchFamily="18" charset="0"/>
              </a:endParaRPr>
            </a:p>
          </p:txBody>
        </p:sp>
        <p:sp>
          <p:nvSpPr>
            <p:cNvPr id="2400" name="Google Shape;2400;p38"/>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solidFill>
                  <a:srgbClr val="435D74"/>
                </a:solidFill>
                <a:latin typeface="Times New Roman" panose="02020603050405020304" pitchFamily="18" charset="0"/>
                <a:cs typeface="Times New Roman" panose="02020603050405020304" pitchFamily="18" charset="0"/>
              </a:endParaRPr>
            </a:p>
          </p:txBody>
        </p:sp>
        <p:sp>
          <p:nvSpPr>
            <p:cNvPr id="2401" name="Google Shape;2401;p38"/>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solidFill>
                  <a:srgbClr val="435D74"/>
                </a:solidFill>
                <a:latin typeface="Times New Roman" panose="02020603050405020304" pitchFamily="18" charset="0"/>
                <a:cs typeface="Times New Roman" panose="02020603050405020304" pitchFamily="18" charset="0"/>
              </a:endParaRPr>
            </a:p>
          </p:txBody>
        </p:sp>
      </p:grpSp>
      <p:sp>
        <p:nvSpPr>
          <p:cNvPr id="2402" name="Google Shape;2402;p38">
            <a:hlinkClick r:id="rId6" action="ppaction://hlinksldjump"/>
          </p:cNvPr>
          <p:cNvSpPr/>
          <p:nvPr/>
        </p:nvSpPr>
        <p:spPr>
          <a:xfrm>
            <a:off x="8276500" y="29929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sz="2000">
                <a:solidFill>
                  <a:schemeClr val="dk2"/>
                </a:solidFill>
                <a:latin typeface="Times New Roman" panose="02020603050405020304" pitchFamily="18" charset="0"/>
                <a:ea typeface="BioRhyme"/>
                <a:cs typeface="Times New Roman" panose="02020603050405020304" pitchFamily="18" charset="0"/>
                <a:sym typeface="BioRhyme"/>
              </a:rPr>
              <a:t>03</a:t>
            </a:r>
            <a:endParaRPr sz="2000">
              <a:solidFill>
                <a:schemeClr val="dk2"/>
              </a:solidFill>
              <a:latin typeface="Times New Roman" panose="02020603050405020304" pitchFamily="18" charset="0"/>
              <a:ea typeface="BioRhyme"/>
              <a:cs typeface="Times New Roman" panose="02020603050405020304" pitchFamily="18" charset="0"/>
              <a:sym typeface="BioRhyme"/>
            </a:endParaRPr>
          </a:p>
        </p:txBody>
      </p:sp>
      <p:sp>
        <p:nvSpPr>
          <p:cNvPr id="2403" name="Google Shape;2403;p38">
            <a:hlinkClick r:id="rId7" action="ppaction://hlinksldjump"/>
          </p:cNvPr>
          <p:cNvSpPr/>
          <p:nvPr/>
        </p:nvSpPr>
        <p:spPr>
          <a:xfrm>
            <a:off x="8276500" y="33962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sz="2000">
                <a:solidFill>
                  <a:schemeClr val="dk2"/>
                </a:solidFill>
                <a:latin typeface="Times New Roman" panose="02020603050405020304" pitchFamily="18" charset="0"/>
                <a:ea typeface="BioRhyme"/>
                <a:cs typeface="Times New Roman" panose="02020603050405020304" pitchFamily="18" charset="0"/>
                <a:sym typeface="BioRhyme"/>
              </a:rPr>
              <a:t>04</a:t>
            </a:r>
            <a:endParaRPr sz="2000">
              <a:solidFill>
                <a:schemeClr val="dk2"/>
              </a:solidFill>
              <a:latin typeface="Times New Roman" panose="02020603050405020304" pitchFamily="18" charset="0"/>
              <a:ea typeface="BioRhyme"/>
              <a:cs typeface="Times New Roman" panose="02020603050405020304" pitchFamily="18" charset="0"/>
              <a:sym typeface="BioRhyme"/>
            </a:endParaRPr>
          </a:p>
        </p:txBody>
      </p:sp>
      <p:sp>
        <p:nvSpPr>
          <p:cNvPr id="2404" name="Google Shape;2404;p38">
            <a:hlinkClick r:id="rId8" action="ppaction://hlinksldjump"/>
          </p:cNvPr>
          <p:cNvSpPr/>
          <p:nvPr/>
        </p:nvSpPr>
        <p:spPr>
          <a:xfrm>
            <a:off x="8276500" y="37994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sz="2000">
                <a:solidFill>
                  <a:schemeClr val="dk2"/>
                </a:solidFill>
                <a:latin typeface="Times New Roman" panose="02020603050405020304" pitchFamily="18" charset="0"/>
                <a:ea typeface="BioRhyme"/>
                <a:cs typeface="Times New Roman" panose="02020603050405020304" pitchFamily="18" charset="0"/>
                <a:sym typeface="BioRhyme"/>
              </a:rPr>
              <a:t>05</a:t>
            </a:r>
            <a:endParaRPr sz="2000">
              <a:solidFill>
                <a:schemeClr val="dk2"/>
              </a:solidFill>
              <a:latin typeface="Times New Roman" panose="02020603050405020304" pitchFamily="18" charset="0"/>
              <a:ea typeface="BioRhyme"/>
              <a:cs typeface="Times New Roman" panose="02020603050405020304" pitchFamily="18" charset="0"/>
              <a:sym typeface="BioRhyme"/>
            </a:endParaRPr>
          </a:p>
        </p:txBody>
      </p:sp>
      <p:sp>
        <p:nvSpPr>
          <p:cNvPr id="2405" name="Google Shape;2405;p38">
            <a:hlinkClick r:id="" action="ppaction://noaction"/>
          </p:cNvPr>
          <p:cNvSpPr/>
          <p:nvPr/>
        </p:nvSpPr>
        <p:spPr>
          <a:xfrm>
            <a:off x="8276500" y="42027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sz="2000">
                <a:solidFill>
                  <a:schemeClr val="dk2"/>
                </a:solidFill>
                <a:latin typeface="Times New Roman" panose="02020603050405020304" pitchFamily="18" charset="0"/>
                <a:ea typeface="BioRhyme"/>
                <a:cs typeface="Times New Roman" panose="02020603050405020304" pitchFamily="18" charset="0"/>
                <a:sym typeface="BioRhyme"/>
              </a:rPr>
              <a:t>06</a:t>
            </a:r>
            <a:endParaRPr sz="2000">
              <a:solidFill>
                <a:schemeClr val="dk2"/>
              </a:solidFill>
              <a:latin typeface="Times New Roman" panose="02020603050405020304" pitchFamily="18" charset="0"/>
              <a:ea typeface="BioRhyme"/>
              <a:cs typeface="Times New Roman" panose="02020603050405020304" pitchFamily="18" charset="0"/>
              <a:sym typeface="BioRhyme"/>
            </a:endParaRPr>
          </a:p>
        </p:txBody>
      </p:sp>
      <p:sp>
        <p:nvSpPr>
          <p:cNvPr id="2" name="TextBox 1"/>
          <p:cNvSpPr txBox="1"/>
          <p:nvPr/>
        </p:nvSpPr>
        <p:spPr>
          <a:xfrm>
            <a:off x="683723" y="1310973"/>
            <a:ext cx="2870347" cy="523220"/>
          </a:xfrm>
          <a:prstGeom prst="rect">
            <a:avLst/>
          </a:prstGeom>
          <a:noFill/>
        </p:spPr>
        <p:txBody>
          <a:bodyPr wrap="square" rtlCol="0">
            <a:spAutoFit/>
          </a:bodyPr>
          <a:lstStyle/>
          <a:p>
            <a:pPr lvl="0"/>
            <a:r>
              <a:rPr lang="vi-VN" b="1" dirty="0" smtClean="0">
                <a:solidFill>
                  <a:schemeClr val="dk2"/>
                </a:solidFill>
                <a:latin typeface="Lexend Deca"/>
                <a:ea typeface="Lexend Deca"/>
                <a:cs typeface="Lexend Deca"/>
                <a:sym typeface="Lexend Deca"/>
              </a:rPr>
              <a:t>- </a:t>
            </a:r>
            <a:r>
              <a:rPr lang="en-US" b="1" dirty="0" err="1" smtClean="0">
                <a:solidFill>
                  <a:schemeClr val="dk2"/>
                </a:solidFill>
                <a:latin typeface="Lexend Deca"/>
                <a:ea typeface="Lexend Deca"/>
                <a:cs typeface="Lexend Deca"/>
                <a:sym typeface="Lexend Deca"/>
              </a:rPr>
              <a:t>Sơ</a:t>
            </a:r>
            <a:r>
              <a:rPr lang="en-US" b="1" dirty="0" smtClean="0">
                <a:solidFill>
                  <a:schemeClr val="dk2"/>
                </a:solidFill>
                <a:latin typeface="Lexend Deca"/>
                <a:ea typeface="Lexend Deca"/>
                <a:cs typeface="Lexend Deca"/>
                <a:sym typeface="Lexend Deca"/>
              </a:rPr>
              <a:t> </a:t>
            </a:r>
            <a:r>
              <a:rPr lang="en-US" b="1" dirty="0" err="1">
                <a:solidFill>
                  <a:schemeClr val="dk2"/>
                </a:solidFill>
                <a:latin typeface="Lexend Deca"/>
                <a:ea typeface="Lexend Deca"/>
                <a:cs typeface="Lexend Deca"/>
                <a:sym typeface="Lexend Deca"/>
              </a:rPr>
              <a:t>đồ</a:t>
            </a:r>
            <a:r>
              <a:rPr lang="en-US" b="1" dirty="0">
                <a:solidFill>
                  <a:schemeClr val="dk2"/>
                </a:solidFill>
                <a:latin typeface="Lexend Deca"/>
                <a:ea typeface="Lexend Deca"/>
                <a:cs typeface="Lexend Deca"/>
                <a:sym typeface="Lexend Deca"/>
              </a:rPr>
              <a:t> use case </a:t>
            </a:r>
            <a:r>
              <a:rPr lang="en-US" b="1" dirty="0" err="1">
                <a:solidFill>
                  <a:schemeClr val="dk2"/>
                </a:solidFill>
                <a:latin typeface="Lexend Deca"/>
                <a:ea typeface="Lexend Deca"/>
                <a:cs typeface="Lexend Deca"/>
                <a:sym typeface="Lexend Deca"/>
              </a:rPr>
              <a:t>tổng</a:t>
            </a:r>
            <a:r>
              <a:rPr lang="en-US" b="1" dirty="0">
                <a:solidFill>
                  <a:schemeClr val="dk2"/>
                </a:solidFill>
                <a:latin typeface="Lexend Deca"/>
                <a:ea typeface="Lexend Deca"/>
                <a:cs typeface="Lexend Deca"/>
                <a:sym typeface="Lexend Deca"/>
              </a:rPr>
              <a:t> </a:t>
            </a:r>
            <a:r>
              <a:rPr lang="en-US" b="1" dirty="0" err="1" smtClean="0">
                <a:solidFill>
                  <a:schemeClr val="dk2"/>
                </a:solidFill>
                <a:latin typeface="Lexend Deca"/>
                <a:ea typeface="Lexend Deca"/>
                <a:cs typeface="Lexend Deca"/>
                <a:sym typeface="Lexend Deca"/>
              </a:rPr>
              <a:t>quát</a:t>
            </a:r>
            <a:r>
              <a:rPr lang="vi-VN" b="1" dirty="0" smtClean="0">
                <a:solidFill>
                  <a:schemeClr val="dk2"/>
                </a:solidFill>
                <a:latin typeface="Lexend Deca"/>
                <a:ea typeface="Lexend Deca"/>
                <a:cs typeface="Lexend Deca"/>
                <a:sym typeface="Lexend Deca"/>
              </a:rPr>
              <a:t>:</a:t>
            </a:r>
            <a:endParaRPr lang="en-US" b="1" dirty="0">
              <a:solidFill>
                <a:schemeClr val="dk2"/>
              </a:solidFill>
              <a:latin typeface="Lexend Deca"/>
              <a:ea typeface="Lexend Deca"/>
              <a:cs typeface="Lexend Deca"/>
              <a:sym typeface="Lexend Deca"/>
            </a:endParaRPr>
          </a:p>
          <a:p>
            <a:endParaRPr lang="en-US" dirty="0"/>
          </a:p>
        </p:txBody>
      </p:sp>
      <p:pic>
        <p:nvPicPr>
          <p:cNvPr id="40" name="Picture 39"/>
          <p:cNvPicPr/>
          <p:nvPr/>
        </p:nvPicPr>
        <p:blipFill>
          <a:blip r:embed="rId9"/>
          <a:stretch>
            <a:fillRect/>
          </a:stretch>
        </p:blipFill>
        <p:spPr>
          <a:xfrm>
            <a:off x="3635897" y="771550"/>
            <a:ext cx="4645536" cy="3834376"/>
          </a:xfrm>
          <a:prstGeom prst="rect">
            <a:avLst/>
          </a:prstGeom>
        </p:spPr>
      </p:pic>
      <p:pic>
        <p:nvPicPr>
          <p:cNvPr id="41" name="Google Shape;3910;p64"/>
          <p:cNvPicPr preferRelativeResize="0"/>
          <p:nvPr/>
        </p:nvPicPr>
        <p:blipFill rotWithShape="1">
          <a:blip r:embed="rId10">
            <a:alphaModFix/>
          </a:blip>
          <a:srcRect t="16540" b="16547"/>
          <a:stretch/>
        </p:blipFill>
        <p:spPr>
          <a:xfrm>
            <a:off x="938436" y="2233398"/>
            <a:ext cx="2468847" cy="1519153"/>
          </a:xfrm>
          <a:prstGeom prst="rect">
            <a:avLst/>
          </a:prstGeom>
          <a:noFill/>
          <a:ln>
            <a:noFill/>
          </a:ln>
        </p:spPr>
      </p:pic>
    </p:spTree>
    <p:extLst>
      <p:ext uri="{BB962C8B-B14F-4D97-AF65-F5344CB8AC3E}">
        <p14:creationId xmlns:p14="http://schemas.microsoft.com/office/powerpoint/2010/main" val="33019755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8"/>
        <p:cNvGrpSpPr/>
        <p:nvPr/>
      </p:nvGrpSpPr>
      <p:grpSpPr>
        <a:xfrm>
          <a:off x="0" y="0"/>
          <a:ext cx="0" cy="0"/>
          <a:chOff x="0" y="0"/>
          <a:chExt cx="0" cy="0"/>
        </a:xfrm>
      </p:grpSpPr>
      <p:sp>
        <p:nvSpPr>
          <p:cNvPr id="2359" name="Google Shape;2359;p38"/>
          <p:cNvSpPr txBox="1">
            <a:spLocks noGrp="1"/>
          </p:cNvSpPr>
          <p:nvPr>
            <p:ph type="title"/>
          </p:nvPr>
        </p:nvSpPr>
        <p:spPr>
          <a:xfrm>
            <a:off x="882093" y="815997"/>
            <a:ext cx="7394400" cy="383100"/>
          </a:xfrm>
          <a:prstGeom prst="rect">
            <a:avLst/>
          </a:prstGeom>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vi-VN" sz="2000" dirty="0" smtClean="0">
                <a:latin typeface="Bahnschrift SemiBold" panose="020B0502040204020203" pitchFamily="34" charset="0"/>
                <a:cs typeface="Times New Roman" panose="02020603050405020304" pitchFamily="18" charset="0"/>
              </a:rPr>
              <a:t>Mô hình hóa chức năng</a:t>
            </a:r>
            <a:endParaRPr sz="2000" dirty="0">
              <a:latin typeface="Bahnschrift SemiBold" panose="020B0502040204020203" pitchFamily="34" charset="0"/>
              <a:cs typeface="Times New Roman" panose="02020603050405020304" pitchFamily="18" charset="0"/>
            </a:endParaRPr>
          </a:p>
        </p:txBody>
      </p:sp>
      <p:sp>
        <p:nvSpPr>
          <p:cNvPr id="2360" name="Google Shape;2360;p38"/>
          <p:cNvSpPr/>
          <p:nvPr/>
        </p:nvSpPr>
        <p:spPr>
          <a:xfrm>
            <a:off x="218050" y="3208200"/>
            <a:ext cx="581400" cy="710100"/>
          </a:xfrm>
          <a:prstGeom prst="foldedCorner">
            <a:avLst>
              <a:gd name="adj" fmla="val 35485"/>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361" name="Google Shape;2361;p38"/>
          <p:cNvSpPr/>
          <p:nvPr/>
        </p:nvSpPr>
        <p:spPr>
          <a:xfrm>
            <a:off x="307764" y="3284400"/>
            <a:ext cx="581400" cy="710100"/>
          </a:xfrm>
          <a:prstGeom prst="foldedCorner">
            <a:avLst>
              <a:gd name="adj" fmla="val 3548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362" name="Google Shape;2362;p38"/>
          <p:cNvSpPr/>
          <p:nvPr/>
        </p:nvSpPr>
        <p:spPr>
          <a:xfrm>
            <a:off x="397477" y="3360600"/>
            <a:ext cx="581400" cy="710100"/>
          </a:xfrm>
          <a:prstGeom prst="foldedCorner">
            <a:avLst>
              <a:gd name="adj" fmla="val 35485"/>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363" name="Google Shape;2363;p38"/>
          <p:cNvSpPr/>
          <p:nvPr/>
        </p:nvSpPr>
        <p:spPr>
          <a:xfrm rot="5400000">
            <a:off x="5983855" y="3942972"/>
            <a:ext cx="187203" cy="1138704"/>
          </a:xfrm>
          <a:custGeom>
            <a:avLst/>
            <a:gdLst/>
            <a:ahLst/>
            <a:cxnLst/>
            <a:rect l="l" t="t" r="r" b="b"/>
            <a:pathLst>
              <a:path w="10566" h="64270" extrusionOk="0">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grpSp>
        <p:nvGrpSpPr>
          <p:cNvPr id="2364" name="Google Shape;2364;p38"/>
          <p:cNvGrpSpPr/>
          <p:nvPr/>
        </p:nvGrpSpPr>
        <p:grpSpPr>
          <a:xfrm>
            <a:off x="978873" y="4745875"/>
            <a:ext cx="791150" cy="183900"/>
            <a:chOff x="-152477" y="0"/>
            <a:chExt cx="791150" cy="183900"/>
          </a:xfrm>
        </p:grpSpPr>
        <p:sp>
          <p:nvSpPr>
            <p:cNvPr id="2365" name="Google Shape;2365;p38"/>
            <p:cNvSpPr/>
            <p:nvPr/>
          </p:nvSpPr>
          <p:spPr>
            <a:xfrm rot="10800000">
              <a:off x="-152477" y="0"/>
              <a:ext cx="212700" cy="183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366" name="Google Shape;2366;p38"/>
            <p:cNvSpPr/>
            <p:nvPr/>
          </p:nvSpPr>
          <p:spPr>
            <a:xfrm rot="10800000">
              <a:off x="136353" y="0"/>
              <a:ext cx="212700" cy="183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367" name="Google Shape;2367;p38"/>
            <p:cNvSpPr/>
            <p:nvPr/>
          </p:nvSpPr>
          <p:spPr>
            <a:xfrm rot="10800000">
              <a:off x="425972" y="0"/>
              <a:ext cx="212700" cy="183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grpSp>
      <p:sp>
        <p:nvSpPr>
          <p:cNvPr id="2368" name="Google Shape;2368;p38"/>
          <p:cNvSpPr/>
          <p:nvPr/>
        </p:nvSpPr>
        <p:spPr>
          <a:xfrm>
            <a:off x="7980809" y="1029023"/>
            <a:ext cx="563900" cy="563900"/>
          </a:xfrm>
          <a:custGeom>
            <a:avLst/>
            <a:gdLst/>
            <a:ahLst/>
            <a:cxnLst/>
            <a:rect l="l" t="t" r="r" b="b"/>
            <a:pathLst>
              <a:path w="22556" h="22556" extrusionOk="0">
                <a:moveTo>
                  <a:pt x="11277" y="0"/>
                </a:moveTo>
                <a:cubicBezTo>
                  <a:pt x="11277" y="6229"/>
                  <a:pt x="6229" y="11279"/>
                  <a:pt x="0" y="11279"/>
                </a:cubicBezTo>
                <a:cubicBezTo>
                  <a:pt x="6229" y="11279"/>
                  <a:pt x="11277" y="16326"/>
                  <a:pt x="11277" y="22556"/>
                </a:cubicBezTo>
                <a:cubicBezTo>
                  <a:pt x="11277" y="16326"/>
                  <a:pt x="16327" y="11279"/>
                  <a:pt x="22556" y="11279"/>
                </a:cubicBezTo>
                <a:cubicBezTo>
                  <a:pt x="16327" y="11279"/>
                  <a:pt x="11277" y="6229"/>
                  <a:pt x="11277" y="0"/>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393" name="Google Shape;2393;p38">
            <a:hlinkClick r:id="rId3" action="ppaction://hlinksldjump"/>
          </p:cNvPr>
          <p:cNvSpPr/>
          <p:nvPr/>
        </p:nvSpPr>
        <p:spPr>
          <a:xfrm>
            <a:off x="8276500" y="17832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sz="2000">
              <a:solidFill>
                <a:schemeClr val="dk2"/>
              </a:solidFill>
              <a:latin typeface="Times New Roman" panose="02020603050405020304" pitchFamily="18" charset="0"/>
              <a:ea typeface="BioRhyme"/>
              <a:cs typeface="Times New Roman" panose="02020603050405020304" pitchFamily="18" charset="0"/>
              <a:sym typeface="BioRhyme"/>
            </a:endParaRPr>
          </a:p>
        </p:txBody>
      </p:sp>
      <p:sp>
        <p:nvSpPr>
          <p:cNvPr id="2394" name="Google Shape;2394;p38">
            <a:hlinkClick r:id="rId4" action="ppaction://hlinksldjump"/>
          </p:cNvPr>
          <p:cNvSpPr/>
          <p:nvPr/>
        </p:nvSpPr>
        <p:spPr>
          <a:xfrm>
            <a:off x="8276500" y="218650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sz="2000">
                <a:solidFill>
                  <a:schemeClr val="dk2"/>
                </a:solidFill>
                <a:latin typeface="Times New Roman" panose="02020603050405020304" pitchFamily="18" charset="0"/>
                <a:ea typeface="BioRhyme"/>
                <a:cs typeface="Times New Roman" panose="02020603050405020304" pitchFamily="18" charset="0"/>
                <a:sym typeface="BioRhyme"/>
              </a:rPr>
              <a:t>01</a:t>
            </a:r>
            <a:endParaRPr sz="2000">
              <a:solidFill>
                <a:schemeClr val="dk2"/>
              </a:solidFill>
              <a:latin typeface="Times New Roman" panose="02020603050405020304" pitchFamily="18" charset="0"/>
              <a:ea typeface="BioRhyme"/>
              <a:cs typeface="Times New Roman" panose="02020603050405020304" pitchFamily="18" charset="0"/>
              <a:sym typeface="BioRhyme"/>
            </a:endParaRPr>
          </a:p>
        </p:txBody>
      </p:sp>
      <p:sp>
        <p:nvSpPr>
          <p:cNvPr id="2395" name="Google Shape;2395;p38">
            <a:hlinkClick r:id="rId5" action="ppaction://hlinksldjump"/>
          </p:cNvPr>
          <p:cNvSpPr/>
          <p:nvPr/>
        </p:nvSpPr>
        <p:spPr>
          <a:xfrm>
            <a:off x="8276500" y="25897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sz="2000">
                <a:solidFill>
                  <a:schemeClr val="dk2"/>
                </a:solidFill>
                <a:latin typeface="Times New Roman" panose="02020603050405020304" pitchFamily="18" charset="0"/>
                <a:ea typeface="BioRhyme"/>
                <a:cs typeface="Times New Roman" panose="02020603050405020304" pitchFamily="18" charset="0"/>
                <a:sym typeface="BioRhyme"/>
              </a:rPr>
              <a:t>02</a:t>
            </a:r>
            <a:endParaRPr sz="2000">
              <a:solidFill>
                <a:schemeClr val="dk2"/>
              </a:solidFill>
              <a:latin typeface="Times New Roman" panose="02020603050405020304" pitchFamily="18" charset="0"/>
              <a:ea typeface="BioRhyme"/>
              <a:cs typeface="Times New Roman" panose="02020603050405020304" pitchFamily="18" charset="0"/>
              <a:sym typeface="BioRhyme"/>
            </a:endParaRPr>
          </a:p>
        </p:txBody>
      </p:sp>
      <p:grpSp>
        <p:nvGrpSpPr>
          <p:cNvPr id="2396" name="Google Shape;2396;p38"/>
          <p:cNvGrpSpPr/>
          <p:nvPr/>
        </p:nvGrpSpPr>
        <p:grpSpPr>
          <a:xfrm>
            <a:off x="8394749" y="1900554"/>
            <a:ext cx="170732" cy="168551"/>
            <a:chOff x="6232000" y="1435050"/>
            <a:chExt cx="488225" cy="481850"/>
          </a:xfrm>
        </p:grpSpPr>
        <p:sp>
          <p:nvSpPr>
            <p:cNvPr id="2397" name="Google Shape;2397;p38"/>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solidFill>
                  <a:srgbClr val="435D74"/>
                </a:solidFill>
                <a:latin typeface="Times New Roman" panose="02020603050405020304" pitchFamily="18" charset="0"/>
                <a:cs typeface="Times New Roman" panose="02020603050405020304" pitchFamily="18" charset="0"/>
              </a:endParaRPr>
            </a:p>
          </p:txBody>
        </p:sp>
        <p:sp>
          <p:nvSpPr>
            <p:cNvPr id="2398" name="Google Shape;2398;p38"/>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solidFill>
                  <a:srgbClr val="435D74"/>
                </a:solidFill>
                <a:latin typeface="Times New Roman" panose="02020603050405020304" pitchFamily="18" charset="0"/>
                <a:cs typeface="Times New Roman" panose="02020603050405020304" pitchFamily="18" charset="0"/>
              </a:endParaRPr>
            </a:p>
          </p:txBody>
        </p:sp>
        <p:sp>
          <p:nvSpPr>
            <p:cNvPr id="2399" name="Google Shape;2399;p38"/>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solidFill>
                  <a:srgbClr val="435D74"/>
                </a:solidFill>
                <a:latin typeface="Times New Roman" panose="02020603050405020304" pitchFamily="18" charset="0"/>
                <a:cs typeface="Times New Roman" panose="02020603050405020304" pitchFamily="18" charset="0"/>
              </a:endParaRPr>
            </a:p>
          </p:txBody>
        </p:sp>
        <p:sp>
          <p:nvSpPr>
            <p:cNvPr id="2400" name="Google Shape;2400;p38"/>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solidFill>
                  <a:srgbClr val="435D74"/>
                </a:solidFill>
                <a:latin typeface="Times New Roman" panose="02020603050405020304" pitchFamily="18" charset="0"/>
                <a:cs typeface="Times New Roman" panose="02020603050405020304" pitchFamily="18" charset="0"/>
              </a:endParaRPr>
            </a:p>
          </p:txBody>
        </p:sp>
        <p:sp>
          <p:nvSpPr>
            <p:cNvPr id="2401" name="Google Shape;2401;p38"/>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solidFill>
                  <a:srgbClr val="435D74"/>
                </a:solidFill>
                <a:latin typeface="Times New Roman" panose="02020603050405020304" pitchFamily="18" charset="0"/>
                <a:cs typeface="Times New Roman" panose="02020603050405020304" pitchFamily="18" charset="0"/>
              </a:endParaRPr>
            </a:p>
          </p:txBody>
        </p:sp>
      </p:grpSp>
      <p:sp>
        <p:nvSpPr>
          <p:cNvPr id="2402" name="Google Shape;2402;p38">
            <a:hlinkClick r:id="rId6" action="ppaction://hlinksldjump"/>
          </p:cNvPr>
          <p:cNvSpPr/>
          <p:nvPr/>
        </p:nvSpPr>
        <p:spPr>
          <a:xfrm>
            <a:off x="8276500" y="29929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sz="2000">
                <a:solidFill>
                  <a:schemeClr val="dk2"/>
                </a:solidFill>
                <a:latin typeface="Times New Roman" panose="02020603050405020304" pitchFamily="18" charset="0"/>
                <a:ea typeface="BioRhyme"/>
                <a:cs typeface="Times New Roman" panose="02020603050405020304" pitchFamily="18" charset="0"/>
                <a:sym typeface="BioRhyme"/>
              </a:rPr>
              <a:t>03</a:t>
            </a:r>
            <a:endParaRPr sz="2000">
              <a:solidFill>
                <a:schemeClr val="dk2"/>
              </a:solidFill>
              <a:latin typeface="Times New Roman" panose="02020603050405020304" pitchFamily="18" charset="0"/>
              <a:ea typeface="BioRhyme"/>
              <a:cs typeface="Times New Roman" panose="02020603050405020304" pitchFamily="18" charset="0"/>
              <a:sym typeface="BioRhyme"/>
            </a:endParaRPr>
          </a:p>
        </p:txBody>
      </p:sp>
      <p:sp>
        <p:nvSpPr>
          <p:cNvPr id="2403" name="Google Shape;2403;p38">
            <a:hlinkClick r:id="rId7" action="ppaction://hlinksldjump"/>
          </p:cNvPr>
          <p:cNvSpPr/>
          <p:nvPr/>
        </p:nvSpPr>
        <p:spPr>
          <a:xfrm>
            <a:off x="8276500" y="33962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sz="2000">
                <a:solidFill>
                  <a:schemeClr val="dk2"/>
                </a:solidFill>
                <a:latin typeface="Times New Roman" panose="02020603050405020304" pitchFamily="18" charset="0"/>
                <a:ea typeface="BioRhyme"/>
                <a:cs typeface="Times New Roman" panose="02020603050405020304" pitchFamily="18" charset="0"/>
                <a:sym typeface="BioRhyme"/>
              </a:rPr>
              <a:t>04</a:t>
            </a:r>
            <a:endParaRPr sz="2000">
              <a:solidFill>
                <a:schemeClr val="dk2"/>
              </a:solidFill>
              <a:latin typeface="Times New Roman" panose="02020603050405020304" pitchFamily="18" charset="0"/>
              <a:ea typeface="BioRhyme"/>
              <a:cs typeface="Times New Roman" panose="02020603050405020304" pitchFamily="18" charset="0"/>
              <a:sym typeface="BioRhyme"/>
            </a:endParaRPr>
          </a:p>
        </p:txBody>
      </p:sp>
      <p:sp>
        <p:nvSpPr>
          <p:cNvPr id="2404" name="Google Shape;2404;p38">
            <a:hlinkClick r:id="rId8" action="ppaction://hlinksldjump"/>
          </p:cNvPr>
          <p:cNvSpPr/>
          <p:nvPr/>
        </p:nvSpPr>
        <p:spPr>
          <a:xfrm>
            <a:off x="8276500" y="37994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sz="2000">
                <a:solidFill>
                  <a:schemeClr val="dk2"/>
                </a:solidFill>
                <a:latin typeface="Times New Roman" panose="02020603050405020304" pitchFamily="18" charset="0"/>
                <a:ea typeface="BioRhyme"/>
                <a:cs typeface="Times New Roman" panose="02020603050405020304" pitchFamily="18" charset="0"/>
                <a:sym typeface="BioRhyme"/>
              </a:rPr>
              <a:t>05</a:t>
            </a:r>
            <a:endParaRPr sz="2000">
              <a:solidFill>
                <a:schemeClr val="dk2"/>
              </a:solidFill>
              <a:latin typeface="Times New Roman" panose="02020603050405020304" pitchFamily="18" charset="0"/>
              <a:ea typeface="BioRhyme"/>
              <a:cs typeface="Times New Roman" panose="02020603050405020304" pitchFamily="18" charset="0"/>
              <a:sym typeface="BioRhyme"/>
            </a:endParaRPr>
          </a:p>
        </p:txBody>
      </p:sp>
      <p:sp>
        <p:nvSpPr>
          <p:cNvPr id="2405" name="Google Shape;2405;p38">
            <a:hlinkClick r:id="" action="ppaction://noaction"/>
          </p:cNvPr>
          <p:cNvSpPr/>
          <p:nvPr/>
        </p:nvSpPr>
        <p:spPr>
          <a:xfrm>
            <a:off x="8276500" y="42027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sz="2000">
                <a:solidFill>
                  <a:schemeClr val="dk2"/>
                </a:solidFill>
                <a:latin typeface="Times New Roman" panose="02020603050405020304" pitchFamily="18" charset="0"/>
                <a:ea typeface="BioRhyme"/>
                <a:cs typeface="Times New Roman" panose="02020603050405020304" pitchFamily="18" charset="0"/>
                <a:sym typeface="BioRhyme"/>
              </a:rPr>
              <a:t>06</a:t>
            </a:r>
            <a:endParaRPr sz="2000">
              <a:solidFill>
                <a:schemeClr val="dk2"/>
              </a:solidFill>
              <a:latin typeface="Times New Roman" panose="02020603050405020304" pitchFamily="18" charset="0"/>
              <a:ea typeface="BioRhyme"/>
              <a:cs typeface="Times New Roman" panose="02020603050405020304" pitchFamily="18" charset="0"/>
              <a:sym typeface="BioRhyme"/>
            </a:endParaRPr>
          </a:p>
        </p:txBody>
      </p:sp>
      <p:sp>
        <p:nvSpPr>
          <p:cNvPr id="2" name="TextBox 1"/>
          <p:cNvSpPr txBox="1"/>
          <p:nvPr/>
        </p:nvSpPr>
        <p:spPr>
          <a:xfrm>
            <a:off x="683723" y="1310973"/>
            <a:ext cx="2870347" cy="523220"/>
          </a:xfrm>
          <a:prstGeom prst="rect">
            <a:avLst/>
          </a:prstGeom>
          <a:noFill/>
        </p:spPr>
        <p:txBody>
          <a:bodyPr wrap="square" rtlCol="0">
            <a:spAutoFit/>
          </a:bodyPr>
          <a:lstStyle/>
          <a:p>
            <a:pPr lvl="0"/>
            <a:r>
              <a:rPr lang="vi-VN" b="1" dirty="0">
                <a:latin typeface="Lexend Deca" panose="020B0604020202020204" charset="0"/>
                <a:sym typeface="Lexend Deca"/>
              </a:rPr>
              <a:t>- </a:t>
            </a:r>
            <a:r>
              <a:rPr lang="en-US" b="1" dirty="0" err="1">
                <a:latin typeface="Lexend Deca" panose="020B0604020202020204" charset="0"/>
                <a:sym typeface="Lexend Deca"/>
              </a:rPr>
              <a:t>Sơ</a:t>
            </a:r>
            <a:r>
              <a:rPr lang="en-US" b="1" dirty="0">
                <a:latin typeface="Lexend Deca" panose="020B0604020202020204" charset="0"/>
                <a:sym typeface="Lexend Deca"/>
              </a:rPr>
              <a:t> </a:t>
            </a:r>
            <a:r>
              <a:rPr lang="en-US" b="1" dirty="0" err="1">
                <a:latin typeface="Lexend Deca" panose="020B0604020202020204" charset="0"/>
                <a:sym typeface="Lexend Deca"/>
              </a:rPr>
              <a:t>đồ</a:t>
            </a:r>
            <a:r>
              <a:rPr lang="en-US" b="1" dirty="0">
                <a:latin typeface="Lexend Deca" panose="020B0604020202020204" charset="0"/>
                <a:sym typeface="Lexend Deca"/>
              </a:rPr>
              <a:t> use case</a:t>
            </a:r>
            <a:r>
              <a:rPr lang="vi-VN" b="1" dirty="0">
                <a:latin typeface="Lexend Deca" panose="020B0604020202020204" charset="0"/>
                <a:sym typeface="Lexend Deca"/>
              </a:rPr>
              <a:t> phân rã </a:t>
            </a:r>
            <a:r>
              <a:rPr lang="en-US" b="1" dirty="0" err="1">
                <a:latin typeface="Lexend Deca" panose="020B0604020202020204" charset="0"/>
              </a:rPr>
              <a:t>cho</a:t>
            </a:r>
            <a:r>
              <a:rPr lang="en-US" b="1" dirty="0">
                <a:latin typeface="Lexend Deca" panose="020B0604020202020204" charset="0"/>
              </a:rPr>
              <a:t> </a:t>
            </a:r>
            <a:r>
              <a:rPr lang="en-US" b="1" dirty="0" err="1">
                <a:latin typeface="Lexend Deca" panose="020B0604020202020204" charset="0"/>
              </a:rPr>
              <a:t>tác</a:t>
            </a:r>
            <a:r>
              <a:rPr lang="en-US" b="1" dirty="0">
                <a:latin typeface="Lexend Deca" panose="020B0604020202020204" charset="0"/>
              </a:rPr>
              <a:t> </a:t>
            </a:r>
            <a:r>
              <a:rPr lang="en-US" b="1" dirty="0" err="1">
                <a:latin typeface="Lexend Deca" panose="020B0604020202020204" charset="0"/>
              </a:rPr>
              <a:t>nhân</a:t>
            </a:r>
            <a:r>
              <a:rPr lang="en-US" b="1" dirty="0">
                <a:latin typeface="Lexend Deca" panose="020B0604020202020204" charset="0"/>
              </a:rPr>
              <a:t> </a:t>
            </a:r>
            <a:r>
              <a:rPr lang="en-US" b="1" dirty="0" err="1">
                <a:latin typeface="Lexend Deca" panose="020B0604020202020204" charset="0"/>
              </a:rPr>
              <a:t>Giám</a:t>
            </a:r>
            <a:r>
              <a:rPr lang="en-US" b="1" dirty="0">
                <a:latin typeface="Lexend Deca" panose="020B0604020202020204" charset="0"/>
              </a:rPr>
              <a:t> </a:t>
            </a:r>
            <a:r>
              <a:rPr lang="en-US" b="1" dirty="0" err="1" smtClean="0">
                <a:latin typeface="Lexend Deca" panose="020B0604020202020204" charset="0"/>
              </a:rPr>
              <a:t>đốc</a:t>
            </a:r>
            <a:r>
              <a:rPr lang="vi-VN" b="1" dirty="0" smtClean="0">
                <a:latin typeface="Lexend Deca" panose="020B0604020202020204" charset="0"/>
              </a:rPr>
              <a:t>:</a:t>
            </a:r>
            <a:endParaRPr lang="en-US" b="1" dirty="0">
              <a:latin typeface="Lexend Deca" panose="020B0604020202020204" charset="0"/>
            </a:endParaRPr>
          </a:p>
        </p:txBody>
      </p:sp>
      <p:pic>
        <p:nvPicPr>
          <p:cNvPr id="28" name="Picture 27"/>
          <p:cNvPicPr/>
          <p:nvPr/>
        </p:nvPicPr>
        <p:blipFill>
          <a:blip r:embed="rId9"/>
          <a:stretch>
            <a:fillRect/>
          </a:stretch>
        </p:blipFill>
        <p:spPr>
          <a:xfrm>
            <a:off x="3059832" y="771550"/>
            <a:ext cx="5216668" cy="3843424"/>
          </a:xfrm>
          <a:prstGeom prst="rect">
            <a:avLst/>
          </a:prstGeom>
        </p:spPr>
      </p:pic>
      <p:grpSp>
        <p:nvGrpSpPr>
          <p:cNvPr id="39" name="Google Shape;20433;p80"/>
          <p:cNvGrpSpPr/>
          <p:nvPr/>
        </p:nvGrpSpPr>
        <p:grpSpPr>
          <a:xfrm>
            <a:off x="1401156" y="2188330"/>
            <a:ext cx="1259311" cy="1474715"/>
            <a:chOff x="4743878" y="3035489"/>
            <a:chExt cx="356229" cy="355842"/>
          </a:xfrm>
        </p:grpSpPr>
        <p:sp>
          <p:nvSpPr>
            <p:cNvPr id="42" name="Google Shape;20434;p80"/>
            <p:cNvSpPr/>
            <p:nvPr/>
          </p:nvSpPr>
          <p:spPr>
            <a:xfrm>
              <a:off x="4749261" y="3040872"/>
              <a:ext cx="234155" cy="344689"/>
            </a:xfrm>
            <a:custGeom>
              <a:avLst/>
              <a:gdLst/>
              <a:ahLst/>
              <a:cxnLst/>
              <a:rect l="l" t="t" r="r" b="b"/>
              <a:pathLst>
                <a:path w="7264" h="10693" extrusionOk="0">
                  <a:moveTo>
                    <a:pt x="4358" y="0"/>
                  </a:moveTo>
                  <a:cubicBezTo>
                    <a:pt x="3144" y="0"/>
                    <a:pt x="2572" y="619"/>
                    <a:pt x="2572" y="619"/>
                  </a:cubicBezTo>
                  <a:cubicBezTo>
                    <a:pt x="2310" y="453"/>
                    <a:pt x="2000" y="357"/>
                    <a:pt x="1667" y="357"/>
                  </a:cubicBezTo>
                  <a:cubicBezTo>
                    <a:pt x="762" y="357"/>
                    <a:pt x="0" y="1096"/>
                    <a:pt x="0" y="2024"/>
                  </a:cubicBezTo>
                  <a:lnTo>
                    <a:pt x="0" y="10693"/>
                  </a:lnTo>
                  <a:lnTo>
                    <a:pt x="7263" y="10693"/>
                  </a:lnTo>
                  <a:lnTo>
                    <a:pt x="7263" y="2929"/>
                  </a:lnTo>
                  <a:cubicBezTo>
                    <a:pt x="7263" y="1310"/>
                    <a:pt x="5954" y="0"/>
                    <a:pt x="4358" y="0"/>
                  </a:cubicBezTo>
                  <a:close/>
                </a:path>
              </a:pathLst>
            </a:custGeom>
            <a:solidFill>
              <a:srgbClr val="F4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435;p80"/>
            <p:cNvSpPr/>
            <p:nvPr/>
          </p:nvSpPr>
          <p:spPr>
            <a:xfrm>
              <a:off x="4872077" y="3040872"/>
              <a:ext cx="111340" cy="344689"/>
            </a:xfrm>
            <a:custGeom>
              <a:avLst/>
              <a:gdLst/>
              <a:ahLst/>
              <a:cxnLst/>
              <a:rect l="l" t="t" r="r" b="b"/>
              <a:pathLst>
                <a:path w="3454" h="10693" extrusionOk="0">
                  <a:moveTo>
                    <a:pt x="477" y="0"/>
                  </a:moveTo>
                  <a:cubicBezTo>
                    <a:pt x="310" y="0"/>
                    <a:pt x="143" y="0"/>
                    <a:pt x="0" y="48"/>
                  </a:cubicBezTo>
                  <a:cubicBezTo>
                    <a:pt x="1429" y="238"/>
                    <a:pt x="2525" y="1477"/>
                    <a:pt x="2525" y="2929"/>
                  </a:cubicBezTo>
                  <a:lnTo>
                    <a:pt x="2525" y="10693"/>
                  </a:lnTo>
                  <a:lnTo>
                    <a:pt x="3430" y="10693"/>
                  </a:lnTo>
                  <a:lnTo>
                    <a:pt x="3430" y="2929"/>
                  </a:lnTo>
                  <a:cubicBezTo>
                    <a:pt x="3453" y="1310"/>
                    <a:pt x="2120" y="0"/>
                    <a:pt x="477" y="0"/>
                  </a:cubicBezTo>
                  <a:close/>
                </a:path>
              </a:pathLst>
            </a:custGeom>
            <a:solidFill>
              <a:srgbClr val="F3F6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436;p80"/>
            <p:cNvSpPr/>
            <p:nvPr/>
          </p:nvSpPr>
          <p:spPr>
            <a:xfrm>
              <a:off x="4749261" y="3292660"/>
              <a:ext cx="232608" cy="93675"/>
            </a:xfrm>
            <a:custGeom>
              <a:avLst/>
              <a:gdLst/>
              <a:ahLst/>
              <a:cxnLst/>
              <a:rect l="l" t="t" r="r" b="b"/>
              <a:pathLst>
                <a:path w="7216" h="2906" extrusionOk="0">
                  <a:moveTo>
                    <a:pt x="1881" y="0"/>
                  </a:moveTo>
                  <a:cubicBezTo>
                    <a:pt x="834" y="0"/>
                    <a:pt x="0" y="834"/>
                    <a:pt x="0" y="1881"/>
                  </a:cubicBezTo>
                  <a:lnTo>
                    <a:pt x="0" y="2906"/>
                  </a:lnTo>
                  <a:lnTo>
                    <a:pt x="7216" y="2906"/>
                  </a:lnTo>
                  <a:lnTo>
                    <a:pt x="6835" y="691"/>
                  </a:lnTo>
                  <a:cubicBezTo>
                    <a:pt x="6501" y="262"/>
                    <a:pt x="5954" y="0"/>
                    <a:pt x="5358" y="0"/>
                  </a:cubicBezTo>
                  <a:close/>
                </a:path>
              </a:pathLst>
            </a:custGeom>
            <a:solidFill>
              <a:srgbClr val="B0B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437;p80"/>
            <p:cNvSpPr/>
            <p:nvPr/>
          </p:nvSpPr>
          <p:spPr>
            <a:xfrm>
              <a:off x="4841357" y="3261166"/>
              <a:ext cx="51479" cy="69885"/>
            </a:xfrm>
            <a:custGeom>
              <a:avLst/>
              <a:gdLst/>
              <a:ahLst/>
              <a:cxnLst/>
              <a:rect l="l" t="t" r="r" b="b"/>
              <a:pathLst>
                <a:path w="1597" h="2168" extrusionOk="0">
                  <a:moveTo>
                    <a:pt x="1" y="1"/>
                  </a:moveTo>
                  <a:lnTo>
                    <a:pt x="1" y="1382"/>
                  </a:lnTo>
                  <a:cubicBezTo>
                    <a:pt x="1" y="1811"/>
                    <a:pt x="406" y="2168"/>
                    <a:pt x="810" y="2168"/>
                  </a:cubicBezTo>
                  <a:cubicBezTo>
                    <a:pt x="1215" y="2168"/>
                    <a:pt x="1596" y="1811"/>
                    <a:pt x="1596" y="1382"/>
                  </a:cubicBezTo>
                  <a:lnTo>
                    <a:pt x="1596" y="1"/>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0438;p80"/>
            <p:cNvSpPr/>
            <p:nvPr/>
          </p:nvSpPr>
          <p:spPr>
            <a:xfrm>
              <a:off x="4852897" y="3261166"/>
              <a:ext cx="39939" cy="69885"/>
            </a:xfrm>
            <a:custGeom>
              <a:avLst/>
              <a:gdLst/>
              <a:ahLst/>
              <a:cxnLst/>
              <a:rect l="l" t="t" r="r" b="b"/>
              <a:pathLst>
                <a:path w="1239" h="2168" extrusionOk="0">
                  <a:moveTo>
                    <a:pt x="333" y="1"/>
                  </a:moveTo>
                  <a:lnTo>
                    <a:pt x="333" y="1382"/>
                  </a:lnTo>
                  <a:cubicBezTo>
                    <a:pt x="333" y="1668"/>
                    <a:pt x="214" y="1906"/>
                    <a:pt x="0" y="2025"/>
                  </a:cubicBezTo>
                  <a:cubicBezTo>
                    <a:pt x="119" y="2096"/>
                    <a:pt x="310" y="2168"/>
                    <a:pt x="452" y="2168"/>
                  </a:cubicBezTo>
                  <a:cubicBezTo>
                    <a:pt x="857" y="2168"/>
                    <a:pt x="1238" y="1811"/>
                    <a:pt x="1238" y="1382"/>
                  </a:cubicBezTo>
                  <a:lnTo>
                    <a:pt x="1238" y="1"/>
                  </a:lnTo>
                  <a:close/>
                </a:path>
              </a:pathLst>
            </a:custGeom>
            <a:solidFill>
              <a:srgbClr val="FC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0439;p80"/>
            <p:cNvSpPr/>
            <p:nvPr/>
          </p:nvSpPr>
          <p:spPr>
            <a:xfrm>
              <a:off x="4794551" y="3097670"/>
              <a:ext cx="144348" cy="171200"/>
            </a:xfrm>
            <a:custGeom>
              <a:avLst/>
              <a:gdLst/>
              <a:ahLst/>
              <a:cxnLst/>
              <a:rect l="l" t="t" r="r" b="b"/>
              <a:pathLst>
                <a:path w="4478" h="5311" extrusionOk="0">
                  <a:moveTo>
                    <a:pt x="1310" y="0"/>
                  </a:moveTo>
                  <a:cubicBezTo>
                    <a:pt x="595" y="0"/>
                    <a:pt x="0" y="596"/>
                    <a:pt x="0" y="1310"/>
                  </a:cubicBezTo>
                  <a:lnTo>
                    <a:pt x="0" y="3239"/>
                  </a:lnTo>
                  <a:cubicBezTo>
                    <a:pt x="0" y="4382"/>
                    <a:pt x="977" y="5311"/>
                    <a:pt x="2120" y="5311"/>
                  </a:cubicBezTo>
                  <a:lnTo>
                    <a:pt x="2405" y="5311"/>
                  </a:lnTo>
                  <a:cubicBezTo>
                    <a:pt x="3548" y="5311"/>
                    <a:pt x="4477" y="4382"/>
                    <a:pt x="4477" y="3239"/>
                  </a:cubicBezTo>
                  <a:lnTo>
                    <a:pt x="4477" y="3049"/>
                  </a:lnTo>
                  <a:lnTo>
                    <a:pt x="4311" y="3049"/>
                  </a:lnTo>
                  <a:cubicBezTo>
                    <a:pt x="3406" y="3049"/>
                    <a:pt x="2596" y="2286"/>
                    <a:pt x="2620" y="1334"/>
                  </a:cubicBezTo>
                  <a:cubicBezTo>
                    <a:pt x="2644" y="619"/>
                    <a:pt x="2024" y="0"/>
                    <a:pt x="1310"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0440;p80"/>
            <p:cNvSpPr/>
            <p:nvPr/>
          </p:nvSpPr>
          <p:spPr>
            <a:xfrm>
              <a:off x="4822950" y="3097670"/>
              <a:ext cx="115176" cy="171974"/>
            </a:xfrm>
            <a:custGeom>
              <a:avLst/>
              <a:gdLst/>
              <a:ahLst/>
              <a:cxnLst/>
              <a:rect l="l" t="t" r="r" b="b"/>
              <a:pathLst>
                <a:path w="3573" h="5335" extrusionOk="0">
                  <a:moveTo>
                    <a:pt x="453" y="0"/>
                  </a:moveTo>
                  <a:cubicBezTo>
                    <a:pt x="310" y="0"/>
                    <a:pt x="167" y="24"/>
                    <a:pt x="0" y="96"/>
                  </a:cubicBezTo>
                  <a:cubicBezTo>
                    <a:pt x="524" y="262"/>
                    <a:pt x="905" y="810"/>
                    <a:pt x="881" y="1382"/>
                  </a:cubicBezTo>
                  <a:cubicBezTo>
                    <a:pt x="834" y="2334"/>
                    <a:pt x="1763" y="3287"/>
                    <a:pt x="2691" y="3287"/>
                  </a:cubicBezTo>
                  <a:cubicBezTo>
                    <a:pt x="2691" y="4311"/>
                    <a:pt x="1905" y="5192"/>
                    <a:pt x="905" y="5311"/>
                  </a:cubicBezTo>
                  <a:cubicBezTo>
                    <a:pt x="1000" y="5311"/>
                    <a:pt x="1143" y="5335"/>
                    <a:pt x="1239" y="5335"/>
                  </a:cubicBezTo>
                  <a:lnTo>
                    <a:pt x="1524" y="5335"/>
                  </a:lnTo>
                  <a:cubicBezTo>
                    <a:pt x="2667" y="5335"/>
                    <a:pt x="3572" y="4406"/>
                    <a:pt x="3572" y="3287"/>
                  </a:cubicBezTo>
                  <a:lnTo>
                    <a:pt x="3572" y="3049"/>
                  </a:lnTo>
                  <a:lnTo>
                    <a:pt x="3453" y="3049"/>
                  </a:lnTo>
                  <a:cubicBezTo>
                    <a:pt x="2501" y="3049"/>
                    <a:pt x="1739" y="2263"/>
                    <a:pt x="1763" y="1334"/>
                  </a:cubicBezTo>
                  <a:cubicBezTo>
                    <a:pt x="1786" y="619"/>
                    <a:pt x="1167" y="0"/>
                    <a:pt x="453" y="0"/>
                  </a:cubicBezTo>
                  <a:close/>
                </a:path>
              </a:pathLst>
            </a:custGeom>
            <a:solidFill>
              <a:srgbClr val="FC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0441;p80"/>
            <p:cNvSpPr/>
            <p:nvPr/>
          </p:nvSpPr>
          <p:spPr>
            <a:xfrm>
              <a:off x="5044018" y="3040872"/>
              <a:ext cx="49932" cy="50673"/>
            </a:xfrm>
            <a:custGeom>
              <a:avLst/>
              <a:gdLst/>
              <a:ahLst/>
              <a:cxnLst/>
              <a:rect l="l" t="t" r="r" b="b"/>
              <a:pathLst>
                <a:path w="1549" h="1572" extrusionOk="0">
                  <a:moveTo>
                    <a:pt x="763" y="0"/>
                  </a:moveTo>
                  <a:lnTo>
                    <a:pt x="525" y="500"/>
                  </a:lnTo>
                  <a:lnTo>
                    <a:pt x="1" y="595"/>
                  </a:lnTo>
                  <a:lnTo>
                    <a:pt x="382" y="1024"/>
                  </a:lnTo>
                  <a:lnTo>
                    <a:pt x="287" y="1572"/>
                  </a:lnTo>
                  <a:lnTo>
                    <a:pt x="763" y="1310"/>
                  </a:lnTo>
                  <a:lnTo>
                    <a:pt x="1239" y="1572"/>
                  </a:lnTo>
                  <a:lnTo>
                    <a:pt x="1168" y="1024"/>
                  </a:lnTo>
                  <a:lnTo>
                    <a:pt x="1549" y="595"/>
                  </a:lnTo>
                  <a:lnTo>
                    <a:pt x="1001" y="500"/>
                  </a:lnTo>
                  <a:lnTo>
                    <a:pt x="763" y="0"/>
                  </a:lnTo>
                  <a:close/>
                </a:path>
              </a:pathLst>
            </a:custGeom>
            <a:solidFill>
              <a:srgbClr val="FA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0442;p80"/>
            <p:cNvSpPr/>
            <p:nvPr/>
          </p:nvSpPr>
          <p:spPr>
            <a:xfrm>
              <a:off x="5009494" y="3113014"/>
              <a:ext cx="49932" cy="50706"/>
            </a:xfrm>
            <a:custGeom>
              <a:avLst/>
              <a:gdLst/>
              <a:ahLst/>
              <a:cxnLst/>
              <a:rect l="l" t="t" r="r" b="b"/>
              <a:pathLst>
                <a:path w="1549" h="1573" extrusionOk="0">
                  <a:moveTo>
                    <a:pt x="786" y="1"/>
                  </a:moveTo>
                  <a:lnTo>
                    <a:pt x="524" y="501"/>
                  </a:lnTo>
                  <a:lnTo>
                    <a:pt x="0" y="596"/>
                  </a:lnTo>
                  <a:lnTo>
                    <a:pt x="381" y="1001"/>
                  </a:lnTo>
                  <a:lnTo>
                    <a:pt x="286" y="1572"/>
                  </a:lnTo>
                  <a:lnTo>
                    <a:pt x="286" y="1572"/>
                  </a:lnTo>
                  <a:lnTo>
                    <a:pt x="762" y="1310"/>
                  </a:lnTo>
                  <a:lnTo>
                    <a:pt x="1239" y="1572"/>
                  </a:lnTo>
                  <a:lnTo>
                    <a:pt x="1167" y="1001"/>
                  </a:lnTo>
                  <a:lnTo>
                    <a:pt x="1548" y="596"/>
                  </a:lnTo>
                  <a:lnTo>
                    <a:pt x="1024" y="501"/>
                  </a:lnTo>
                  <a:lnTo>
                    <a:pt x="786" y="1"/>
                  </a:lnTo>
                  <a:close/>
                </a:path>
              </a:pathLst>
            </a:custGeom>
            <a:solidFill>
              <a:srgbClr val="FA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0443;p80"/>
            <p:cNvSpPr/>
            <p:nvPr/>
          </p:nvSpPr>
          <p:spPr>
            <a:xfrm>
              <a:off x="5036346" y="3335629"/>
              <a:ext cx="49932" cy="50706"/>
            </a:xfrm>
            <a:custGeom>
              <a:avLst/>
              <a:gdLst/>
              <a:ahLst/>
              <a:cxnLst/>
              <a:rect l="l" t="t" r="r" b="b"/>
              <a:pathLst>
                <a:path w="1549" h="1573" extrusionOk="0">
                  <a:moveTo>
                    <a:pt x="787" y="1"/>
                  </a:moveTo>
                  <a:lnTo>
                    <a:pt x="525" y="501"/>
                  </a:lnTo>
                  <a:lnTo>
                    <a:pt x="1" y="596"/>
                  </a:lnTo>
                  <a:lnTo>
                    <a:pt x="382" y="1025"/>
                  </a:lnTo>
                  <a:lnTo>
                    <a:pt x="310" y="1573"/>
                  </a:lnTo>
                  <a:lnTo>
                    <a:pt x="787" y="1311"/>
                  </a:lnTo>
                  <a:lnTo>
                    <a:pt x="1239" y="1573"/>
                  </a:lnTo>
                  <a:lnTo>
                    <a:pt x="1168" y="1025"/>
                  </a:lnTo>
                  <a:lnTo>
                    <a:pt x="1549" y="596"/>
                  </a:lnTo>
                  <a:lnTo>
                    <a:pt x="1001" y="501"/>
                  </a:lnTo>
                  <a:lnTo>
                    <a:pt x="787" y="1"/>
                  </a:lnTo>
                  <a:close/>
                </a:path>
              </a:pathLst>
            </a:custGeom>
            <a:solidFill>
              <a:srgbClr val="FA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0444;p80"/>
            <p:cNvSpPr/>
            <p:nvPr/>
          </p:nvSpPr>
          <p:spPr>
            <a:xfrm>
              <a:off x="4969555" y="3351005"/>
              <a:ext cx="45322" cy="34556"/>
            </a:xfrm>
            <a:custGeom>
              <a:avLst/>
              <a:gdLst/>
              <a:ahLst/>
              <a:cxnLst/>
              <a:rect l="l" t="t" r="r" b="b"/>
              <a:pathLst>
                <a:path w="1406" h="1072" extrusionOk="0">
                  <a:moveTo>
                    <a:pt x="1" y="0"/>
                  </a:moveTo>
                  <a:lnTo>
                    <a:pt x="1" y="1072"/>
                  </a:lnTo>
                  <a:lnTo>
                    <a:pt x="1406" y="1072"/>
                  </a:lnTo>
                  <a:lnTo>
                    <a:pt x="1406" y="0"/>
                  </a:lnTo>
                  <a:close/>
                </a:path>
              </a:pathLst>
            </a:custGeom>
            <a:solidFill>
              <a:srgbClr val="8594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0445;p80"/>
            <p:cNvSpPr/>
            <p:nvPr/>
          </p:nvSpPr>
          <p:spPr>
            <a:xfrm>
              <a:off x="4982610" y="3259651"/>
              <a:ext cx="23822" cy="49932"/>
            </a:xfrm>
            <a:custGeom>
              <a:avLst/>
              <a:gdLst/>
              <a:ahLst/>
              <a:cxnLst/>
              <a:rect l="l" t="t" r="r" b="b"/>
              <a:pathLst>
                <a:path w="739" h="1549" extrusionOk="0">
                  <a:moveTo>
                    <a:pt x="1" y="0"/>
                  </a:moveTo>
                  <a:lnTo>
                    <a:pt x="1" y="1548"/>
                  </a:lnTo>
                  <a:lnTo>
                    <a:pt x="739" y="1548"/>
                  </a:lnTo>
                  <a:lnTo>
                    <a:pt x="739" y="0"/>
                  </a:lnTo>
                  <a:close/>
                </a:path>
              </a:pathLst>
            </a:custGeom>
            <a:solidFill>
              <a:srgbClr val="F9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0446;p80"/>
            <p:cNvSpPr/>
            <p:nvPr/>
          </p:nvSpPr>
          <p:spPr>
            <a:xfrm>
              <a:off x="4960368" y="3215102"/>
              <a:ext cx="45322" cy="44581"/>
            </a:xfrm>
            <a:custGeom>
              <a:avLst/>
              <a:gdLst/>
              <a:ahLst/>
              <a:cxnLst/>
              <a:rect l="l" t="t" r="r" b="b"/>
              <a:pathLst>
                <a:path w="1406" h="1383" extrusionOk="0">
                  <a:moveTo>
                    <a:pt x="691" y="1"/>
                  </a:moveTo>
                  <a:cubicBezTo>
                    <a:pt x="310" y="1"/>
                    <a:pt x="0" y="310"/>
                    <a:pt x="0" y="715"/>
                  </a:cubicBezTo>
                  <a:cubicBezTo>
                    <a:pt x="0" y="1096"/>
                    <a:pt x="310" y="1382"/>
                    <a:pt x="691" y="1382"/>
                  </a:cubicBezTo>
                  <a:lnTo>
                    <a:pt x="1405" y="1382"/>
                  </a:lnTo>
                  <a:lnTo>
                    <a:pt x="1405" y="1"/>
                  </a:lnTo>
                  <a:close/>
                </a:path>
              </a:pathLst>
            </a:custGeom>
            <a:solidFill>
              <a:srgbClr val="919E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0447;p80"/>
            <p:cNvSpPr/>
            <p:nvPr/>
          </p:nvSpPr>
          <p:spPr>
            <a:xfrm>
              <a:off x="5005658" y="3170586"/>
              <a:ext cx="88292" cy="132840"/>
            </a:xfrm>
            <a:custGeom>
              <a:avLst/>
              <a:gdLst/>
              <a:ahLst/>
              <a:cxnLst/>
              <a:rect l="l" t="t" r="r" b="b"/>
              <a:pathLst>
                <a:path w="2739" h="4121" extrusionOk="0">
                  <a:moveTo>
                    <a:pt x="2739" y="1"/>
                  </a:moveTo>
                  <a:lnTo>
                    <a:pt x="0" y="1382"/>
                  </a:lnTo>
                  <a:lnTo>
                    <a:pt x="0" y="2739"/>
                  </a:lnTo>
                  <a:lnTo>
                    <a:pt x="2739" y="4121"/>
                  </a:lnTo>
                  <a:lnTo>
                    <a:pt x="2739" y="1"/>
                  </a:lnTo>
                  <a:close/>
                </a:path>
              </a:pathLst>
            </a:custGeom>
            <a:solidFill>
              <a:srgbClr val="F9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0448;p80"/>
            <p:cNvSpPr/>
            <p:nvPr/>
          </p:nvSpPr>
          <p:spPr>
            <a:xfrm>
              <a:off x="5070128" y="3170586"/>
              <a:ext cx="23822" cy="132840"/>
            </a:xfrm>
            <a:custGeom>
              <a:avLst/>
              <a:gdLst/>
              <a:ahLst/>
              <a:cxnLst/>
              <a:rect l="l" t="t" r="r" b="b"/>
              <a:pathLst>
                <a:path w="739" h="4121" extrusionOk="0">
                  <a:moveTo>
                    <a:pt x="739" y="1"/>
                  </a:moveTo>
                  <a:lnTo>
                    <a:pt x="1" y="358"/>
                  </a:lnTo>
                  <a:lnTo>
                    <a:pt x="1" y="3763"/>
                  </a:lnTo>
                  <a:lnTo>
                    <a:pt x="739" y="4121"/>
                  </a:lnTo>
                  <a:lnTo>
                    <a:pt x="739" y="1"/>
                  </a:lnTo>
                  <a:close/>
                </a:path>
              </a:pathLst>
            </a:custGeom>
            <a:solidFill>
              <a:srgbClr val="919E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0449;p80"/>
            <p:cNvSpPr/>
            <p:nvPr/>
          </p:nvSpPr>
          <p:spPr>
            <a:xfrm>
              <a:off x="4969555" y="3291886"/>
              <a:ext cx="46096" cy="59151"/>
            </a:xfrm>
            <a:custGeom>
              <a:avLst/>
              <a:gdLst/>
              <a:ahLst/>
              <a:cxnLst/>
              <a:rect l="l" t="t" r="r" b="b"/>
              <a:pathLst>
                <a:path w="1430" h="1835" extrusionOk="0">
                  <a:moveTo>
                    <a:pt x="668" y="0"/>
                  </a:moveTo>
                  <a:cubicBezTo>
                    <a:pt x="287" y="0"/>
                    <a:pt x="1" y="286"/>
                    <a:pt x="1" y="667"/>
                  </a:cubicBezTo>
                  <a:lnTo>
                    <a:pt x="1" y="1834"/>
                  </a:lnTo>
                  <a:lnTo>
                    <a:pt x="1430" y="1834"/>
                  </a:lnTo>
                  <a:lnTo>
                    <a:pt x="1382" y="667"/>
                  </a:lnTo>
                  <a:cubicBezTo>
                    <a:pt x="1382" y="286"/>
                    <a:pt x="1072" y="0"/>
                    <a:pt x="668"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0450;p80"/>
            <p:cNvSpPr/>
            <p:nvPr/>
          </p:nvSpPr>
          <p:spPr>
            <a:xfrm>
              <a:off x="4743878" y="3035489"/>
              <a:ext cx="356229" cy="355165"/>
            </a:xfrm>
            <a:custGeom>
              <a:avLst/>
              <a:gdLst/>
              <a:ahLst/>
              <a:cxnLst/>
              <a:rect l="l" t="t" r="r" b="b"/>
              <a:pathLst>
                <a:path w="11051" h="11018" extrusionOk="0">
                  <a:moveTo>
                    <a:pt x="7954" y="5763"/>
                  </a:moveTo>
                  <a:lnTo>
                    <a:pt x="7954" y="6811"/>
                  </a:lnTo>
                  <a:lnTo>
                    <a:pt x="7407" y="6811"/>
                  </a:lnTo>
                  <a:cubicBezTo>
                    <a:pt x="7145" y="6811"/>
                    <a:pt x="6907" y="6573"/>
                    <a:pt x="6907" y="6311"/>
                  </a:cubicBezTo>
                  <a:cubicBezTo>
                    <a:pt x="6907" y="6002"/>
                    <a:pt x="7121" y="5763"/>
                    <a:pt x="7407" y="5763"/>
                  </a:cubicBezTo>
                  <a:close/>
                  <a:moveTo>
                    <a:pt x="2906" y="2072"/>
                  </a:moveTo>
                  <a:cubicBezTo>
                    <a:pt x="3525" y="2072"/>
                    <a:pt x="4096" y="2596"/>
                    <a:pt x="4073" y="3215"/>
                  </a:cubicBezTo>
                  <a:cubicBezTo>
                    <a:pt x="4025" y="4215"/>
                    <a:pt x="4930" y="5120"/>
                    <a:pt x="5883" y="5120"/>
                  </a:cubicBezTo>
                  <a:cubicBezTo>
                    <a:pt x="5883" y="6168"/>
                    <a:pt x="5049" y="7049"/>
                    <a:pt x="4001" y="7049"/>
                  </a:cubicBezTo>
                  <a:lnTo>
                    <a:pt x="3644" y="7049"/>
                  </a:lnTo>
                  <a:cubicBezTo>
                    <a:pt x="3630" y="7050"/>
                    <a:pt x="3616" y="7050"/>
                    <a:pt x="3602" y="7050"/>
                  </a:cubicBezTo>
                  <a:cubicBezTo>
                    <a:pt x="2597" y="7050"/>
                    <a:pt x="1763" y="6202"/>
                    <a:pt x="1763" y="5168"/>
                  </a:cubicBezTo>
                  <a:lnTo>
                    <a:pt x="1763" y="3239"/>
                  </a:lnTo>
                  <a:cubicBezTo>
                    <a:pt x="1763" y="2620"/>
                    <a:pt x="2287" y="2072"/>
                    <a:pt x="2906" y="2072"/>
                  </a:cubicBezTo>
                  <a:close/>
                  <a:moveTo>
                    <a:pt x="10002" y="4858"/>
                  </a:moveTo>
                  <a:lnTo>
                    <a:pt x="10002" y="7669"/>
                  </a:lnTo>
                  <a:lnTo>
                    <a:pt x="8288" y="6835"/>
                  </a:lnTo>
                  <a:lnTo>
                    <a:pt x="8288" y="5692"/>
                  </a:lnTo>
                  <a:lnTo>
                    <a:pt x="10002" y="4858"/>
                  </a:lnTo>
                  <a:close/>
                  <a:moveTo>
                    <a:pt x="8002" y="7121"/>
                  </a:moveTo>
                  <a:lnTo>
                    <a:pt x="8002" y="7835"/>
                  </a:lnTo>
                  <a:cubicBezTo>
                    <a:pt x="7907" y="7788"/>
                    <a:pt x="7835" y="7788"/>
                    <a:pt x="7740" y="7788"/>
                  </a:cubicBezTo>
                  <a:lnTo>
                    <a:pt x="7597" y="7788"/>
                  </a:lnTo>
                  <a:lnTo>
                    <a:pt x="7597" y="7121"/>
                  </a:lnTo>
                  <a:close/>
                  <a:moveTo>
                    <a:pt x="4430" y="7359"/>
                  </a:moveTo>
                  <a:lnTo>
                    <a:pt x="4430" y="8383"/>
                  </a:lnTo>
                  <a:cubicBezTo>
                    <a:pt x="4430" y="8693"/>
                    <a:pt x="4192" y="8978"/>
                    <a:pt x="3906" y="9026"/>
                  </a:cubicBezTo>
                  <a:cubicBezTo>
                    <a:pt x="3876" y="9029"/>
                    <a:pt x="3847" y="9031"/>
                    <a:pt x="3819" y="9031"/>
                  </a:cubicBezTo>
                  <a:cubicBezTo>
                    <a:pt x="3457" y="9031"/>
                    <a:pt x="3192" y="8758"/>
                    <a:pt x="3192" y="8383"/>
                  </a:cubicBezTo>
                  <a:lnTo>
                    <a:pt x="3192" y="7359"/>
                  </a:lnTo>
                  <a:cubicBezTo>
                    <a:pt x="3334" y="7383"/>
                    <a:pt x="3477" y="7383"/>
                    <a:pt x="3620" y="7383"/>
                  </a:cubicBezTo>
                  <a:cubicBezTo>
                    <a:pt x="3906" y="7383"/>
                    <a:pt x="4168" y="7383"/>
                    <a:pt x="4430" y="7359"/>
                  </a:cubicBezTo>
                  <a:close/>
                  <a:moveTo>
                    <a:pt x="7669" y="8121"/>
                  </a:moveTo>
                  <a:cubicBezTo>
                    <a:pt x="7978" y="8121"/>
                    <a:pt x="8240" y="8359"/>
                    <a:pt x="8240" y="8669"/>
                  </a:cubicBezTo>
                  <a:lnTo>
                    <a:pt x="8240" y="9669"/>
                  </a:lnTo>
                  <a:lnTo>
                    <a:pt x="7145" y="9669"/>
                  </a:lnTo>
                  <a:lnTo>
                    <a:pt x="7145" y="8669"/>
                  </a:lnTo>
                  <a:cubicBezTo>
                    <a:pt x="7145" y="8359"/>
                    <a:pt x="7383" y="8121"/>
                    <a:pt x="7669" y="8121"/>
                  </a:cubicBezTo>
                  <a:close/>
                  <a:moveTo>
                    <a:pt x="8240" y="9979"/>
                  </a:moveTo>
                  <a:lnTo>
                    <a:pt x="8240" y="10717"/>
                  </a:lnTo>
                  <a:lnTo>
                    <a:pt x="7145" y="10717"/>
                  </a:lnTo>
                  <a:lnTo>
                    <a:pt x="7145" y="9979"/>
                  </a:lnTo>
                  <a:close/>
                  <a:moveTo>
                    <a:pt x="5573" y="8145"/>
                  </a:moveTo>
                  <a:cubicBezTo>
                    <a:pt x="6073" y="8145"/>
                    <a:pt x="6549" y="8359"/>
                    <a:pt x="6883" y="8740"/>
                  </a:cubicBezTo>
                  <a:lnTo>
                    <a:pt x="6883" y="10741"/>
                  </a:lnTo>
                  <a:lnTo>
                    <a:pt x="405" y="10741"/>
                  </a:lnTo>
                  <a:lnTo>
                    <a:pt x="405" y="9859"/>
                  </a:lnTo>
                  <a:lnTo>
                    <a:pt x="381" y="9859"/>
                  </a:lnTo>
                  <a:cubicBezTo>
                    <a:pt x="381" y="8907"/>
                    <a:pt x="1167" y="8145"/>
                    <a:pt x="2072" y="8145"/>
                  </a:cubicBezTo>
                  <a:lnTo>
                    <a:pt x="2858" y="8145"/>
                  </a:lnTo>
                  <a:lnTo>
                    <a:pt x="2858" y="8383"/>
                  </a:lnTo>
                  <a:cubicBezTo>
                    <a:pt x="2858" y="8907"/>
                    <a:pt x="3263" y="9336"/>
                    <a:pt x="3811" y="9336"/>
                  </a:cubicBezTo>
                  <a:cubicBezTo>
                    <a:pt x="4311" y="9336"/>
                    <a:pt x="4763" y="8931"/>
                    <a:pt x="4763" y="8383"/>
                  </a:cubicBezTo>
                  <a:lnTo>
                    <a:pt x="4763" y="8145"/>
                  </a:lnTo>
                  <a:close/>
                  <a:moveTo>
                    <a:pt x="4501" y="0"/>
                  </a:moveTo>
                  <a:cubicBezTo>
                    <a:pt x="3501" y="0"/>
                    <a:pt x="2906" y="381"/>
                    <a:pt x="2668" y="596"/>
                  </a:cubicBezTo>
                  <a:cubicBezTo>
                    <a:pt x="2406" y="453"/>
                    <a:pt x="2120" y="381"/>
                    <a:pt x="1810" y="381"/>
                  </a:cubicBezTo>
                  <a:cubicBezTo>
                    <a:pt x="810" y="381"/>
                    <a:pt x="0" y="1191"/>
                    <a:pt x="0" y="2191"/>
                  </a:cubicBezTo>
                  <a:lnTo>
                    <a:pt x="0" y="2739"/>
                  </a:lnTo>
                  <a:cubicBezTo>
                    <a:pt x="0" y="2846"/>
                    <a:pt x="84" y="2900"/>
                    <a:pt x="167" y="2900"/>
                  </a:cubicBezTo>
                  <a:cubicBezTo>
                    <a:pt x="250" y="2900"/>
                    <a:pt x="334" y="2846"/>
                    <a:pt x="334" y="2739"/>
                  </a:cubicBezTo>
                  <a:lnTo>
                    <a:pt x="334" y="2191"/>
                  </a:lnTo>
                  <a:cubicBezTo>
                    <a:pt x="334" y="1358"/>
                    <a:pt x="1001" y="715"/>
                    <a:pt x="1810" y="715"/>
                  </a:cubicBezTo>
                  <a:cubicBezTo>
                    <a:pt x="2120" y="715"/>
                    <a:pt x="2382" y="810"/>
                    <a:pt x="2620" y="953"/>
                  </a:cubicBezTo>
                  <a:cubicBezTo>
                    <a:pt x="2640" y="963"/>
                    <a:pt x="2668" y="969"/>
                    <a:pt x="2699" y="969"/>
                  </a:cubicBezTo>
                  <a:cubicBezTo>
                    <a:pt x="2742" y="969"/>
                    <a:pt x="2792" y="957"/>
                    <a:pt x="2834" y="929"/>
                  </a:cubicBezTo>
                  <a:cubicBezTo>
                    <a:pt x="2834" y="929"/>
                    <a:pt x="3358" y="358"/>
                    <a:pt x="4501" y="358"/>
                  </a:cubicBezTo>
                  <a:cubicBezTo>
                    <a:pt x="6002" y="358"/>
                    <a:pt x="7264" y="1596"/>
                    <a:pt x="7264" y="3120"/>
                  </a:cubicBezTo>
                  <a:lnTo>
                    <a:pt x="7264" y="5454"/>
                  </a:lnTo>
                  <a:cubicBezTo>
                    <a:pt x="7264" y="5454"/>
                    <a:pt x="6573" y="5882"/>
                    <a:pt x="6573" y="6311"/>
                  </a:cubicBezTo>
                  <a:cubicBezTo>
                    <a:pt x="6573" y="6692"/>
                    <a:pt x="6835" y="7049"/>
                    <a:pt x="7240" y="7145"/>
                  </a:cubicBezTo>
                  <a:lnTo>
                    <a:pt x="7240" y="7954"/>
                  </a:lnTo>
                  <a:cubicBezTo>
                    <a:pt x="7049" y="8026"/>
                    <a:pt x="6930" y="8192"/>
                    <a:pt x="6883" y="8359"/>
                  </a:cubicBezTo>
                  <a:cubicBezTo>
                    <a:pt x="6502" y="8026"/>
                    <a:pt x="5525" y="7859"/>
                    <a:pt x="5525" y="7859"/>
                  </a:cubicBezTo>
                  <a:lnTo>
                    <a:pt x="4716" y="7859"/>
                  </a:lnTo>
                  <a:lnTo>
                    <a:pt x="4716" y="7288"/>
                  </a:lnTo>
                  <a:cubicBezTo>
                    <a:pt x="5597" y="7002"/>
                    <a:pt x="6192" y="6168"/>
                    <a:pt x="6192" y="5216"/>
                  </a:cubicBezTo>
                  <a:cubicBezTo>
                    <a:pt x="6192" y="4978"/>
                    <a:pt x="6192" y="4858"/>
                    <a:pt x="5883" y="4858"/>
                  </a:cubicBezTo>
                  <a:cubicBezTo>
                    <a:pt x="5025" y="4858"/>
                    <a:pt x="4287" y="4168"/>
                    <a:pt x="4335" y="3311"/>
                  </a:cubicBezTo>
                  <a:cubicBezTo>
                    <a:pt x="4358" y="2501"/>
                    <a:pt x="3692" y="1810"/>
                    <a:pt x="2906" y="1786"/>
                  </a:cubicBezTo>
                  <a:cubicBezTo>
                    <a:pt x="2892" y="1786"/>
                    <a:pt x="2878" y="1786"/>
                    <a:pt x="2864" y="1786"/>
                  </a:cubicBezTo>
                  <a:cubicBezTo>
                    <a:pt x="2071" y="1786"/>
                    <a:pt x="1382" y="2443"/>
                    <a:pt x="1382" y="3239"/>
                  </a:cubicBezTo>
                  <a:lnTo>
                    <a:pt x="1382" y="5168"/>
                  </a:lnTo>
                  <a:cubicBezTo>
                    <a:pt x="1382" y="6121"/>
                    <a:pt x="1977" y="6930"/>
                    <a:pt x="2810" y="7240"/>
                  </a:cubicBezTo>
                  <a:lnTo>
                    <a:pt x="2810" y="7788"/>
                  </a:lnTo>
                  <a:lnTo>
                    <a:pt x="2048" y="7788"/>
                  </a:lnTo>
                  <a:cubicBezTo>
                    <a:pt x="1310" y="7788"/>
                    <a:pt x="643" y="8192"/>
                    <a:pt x="310" y="8788"/>
                  </a:cubicBezTo>
                  <a:lnTo>
                    <a:pt x="310" y="3501"/>
                  </a:lnTo>
                  <a:cubicBezTo>
                    <a:pt x="310" y="3406"/>
                    <a:pt x="233" y="3358"/>
                    <a:pt x="155" y="3358"/>
                  </a:cubicBezTo>
                  <a:cubicBezTo>
                    <a:pt x="78" y="3358"/>
                    <a:pt x="0" y="3406"/>
                    <a:pt x="0" y="3501"/>
                  </a:cubicBezTo>
                  <a:lnTo>
                    <a:pt x="0" y="10860"/>
                  </a:lnTo>
                  <a:cubicBezTo>
                    <a:pt x="0" y="10953"/>
                    <a:pt x="45" y="11017"/>
                    <a:pt x="121" y="11017"/>
                  </a:cubicBezTo>
                  <a:cubicBezTo>
                    <a:pt x="142" y="11017"/>
                    <a:pt x="165" y="11013"/>
                    <a:pt x="191" y="11003"/>
                  </a:cubicBezTo>
                  <a:lnTo>
                    <a:pt x="8383" y="11003"/>
                  </a:lnTo>
                  <a:cubicBezTo>
                    <a:pt x="8478" y="11003"/>
                    <a:pt x="8526" y="10955"/>
                    <a:pt x="8526" y="10860"/>
                  </a:cubicBezTo>
                  <a:lnTo>
                    <a:pt x="8526" y="8621"/>
                  </a:lnTo>
                  <a:cubicBezTo>
                    <a:pt x="8526" y="8359"/>
                    <a:pt x="8407" y="8145"/>
                    <a:pt x="8264" y="8002"/>
                  </a:cubicBezTo>
                  <a:lnTo>
                    <a:pt x="8264" y="7168"/>
                  </a:lnTo>
                  <a:lnTo>
                    <a:pt x="10788" y="8431"/>
                  </a:lnTo>
                  <a:cubicBezTo>
                    <a:pt x="10810" y="8439"/>
                    <a:pt x="10831" y="8443"/>
                    <a:pt x="10852" y="8443"/>
                  </a:cubicBezTo>
                  <a:cubicBezTo>
                    <a:pt x="10946" y="8443"/>
                    <a:pt x="11026" y="8362"/>
                    <a:pt x="11026" y="8264"/>
                  </a:cubicBezTo>
                  <a:lnTo>
                    <a:pt x="11026" y="7669"/>
                  </a:lnTo>
                  <a:cubicBezTo>
                    <a:pt x="11026" y="7573"/>
                    <a:pt x="10949" y="7526"/>
                    <a:pt x="10872" y="7526"/>
                  </a:cubicBezTo>
                  <a:cubicBezTo>
                    <a:pt x="10794" y="7526"/>
                    <a:pt x="10717" y="7573"/>
                    <a:pt x="10717" y="7669"/>
                  </a:cubicBezTo>
                  <a:lnTo>
                    <a:pt x="10717" y="8002"/>
                  </a:lnTo>
                  <a:lnTo>
                    <a:pt x="10288" y="7788"/>
                  </a:lnTo>
                  <a:lnTo>
                    <a:pt x="10288" y="4668"/>
                  </a:lnTo>
                  <a:lnTo>
                    <a:pt x="10717" y="4454"/>
                  </a:lnTo>
                  <a:lnTo>
                    <a:pt x="10717" y="6883"/>
                  </a:lnTo>
                  <a:cubicBezTo>
                    <a:pt x="10717" y="7002"/>
                    <a:pt x="10812" y="7049"/>
                    <a:pt x="10884" y="7049"/>
                  </a:cubicBezTo>
                  <a:cubicBezTo>
                    <a:pt x="10979" y="7049"/>
                    <a:pt x="11050" y="7002"/>
                    <a:pt x="11050" y="6907"/>
                  </a:cubicBezTo>
                  <a:lnTo>
                    <a:pt x="11050" y="4215"/>
                  </a:lnTo>
                  <a:cubicBezTo>
                    <a:pt x="11050" y="4122"/>
                    <a:pt x="10977" y="4058"/>
                    <a:pt x="10887" y="4058"/>
                  </a:cubicBezTo>
                  <a:cubicBezTo>
                    <a:pt x="10863" y="4058"/>
                    <a:pt x="10838" y="4062"/>
                    <a:pt x="10812" y="4073"/>
                  </a:cubicBezTo>
                  <a:lnTo>
                    <a:pt x="8097" y="5406"/>
                  </a:lnTo>
                  <a:lnTo>
                    <a:pt x="7597" y="5406"/>
                  </a:lnTo>
                  <a:lnTo>
                    <a:pt x="7597" y="3096"/>
                  </a:lnTo>
                  <a:cubicBezTo>
                    <a:pt x="7597" y="1405"/>
                    <a:pt x="6216" y="0"/>
                    <a:pt x="4501"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0451;p80"/>
            <p:cNvSpPr/>
            <p:nvPr/>
          </p:nvSpPr>
          <p:spPr>
            <a:xfrm>
              <a:off x="5038667" y="3035489"/>
              <a:ext cx="61440" cy="61440"/>
            </a:xfrm>
            <a:custGeom>
              <a:avLst/>
              <a:gdLst/>
              <a:ahLst/>
              <a:cxnLst/>
              <a:rect l="l" t="t" r="r" b="b"/>
              <a:pathLst>
                <a:path w="1906" h="1906" extrusionOk="0">
                  <a:moveTo>
                    <a:pt x="929" y="572"/>
                  </a:moveTo>
                  <a:lnTo>
                    <a:pt x="1024" y="762"/>
                  </a:lnTo>
                  <a:cubicBezTo>
                    <a:pt x="1048" y="834"/>
                    <a:pt x="1096" y="858"/>
                    <a:pt x="1143" y="858"/>
                  </a:cubicBezTo>
                  <a:lnTo>
                    <a:pt x="1381" y="881"/>
                  </a:lnTo>
                  <a:lnTo>
                    <a:pt x="1215" y="1072"/>
                  </a:lnTo>
                  <a:cubicBezTo>
                    <a:pt x="1167" y="1096"/>
                    <a:pt x="1143" y="1167"/>
                    <a:pt x="1167" y="1215"/>
                  </a:cubicBezTo>
                  <a:lnTo>
                    <a:pt x="1215" y="1453"/>
                  </a:lnTo>
                  <a:lnTo>
                    <a:pt x="1000" y="1334"/>
                  </a:lnTo>
                  <a:cubicBezTo>
                    <a:pt x="965" y="1322"/>
                    <a:pt x="935" y="1316"/>
                    <a:pt x="911" y="1316"/>
                  </a:cubicBezTo>
                  <a:cubicBezTo>
                    <a:pt x="887" y="1316"/>
                    <a:pt x="869" y="1322"/>
                    <a:pt x="857" y="1334"/>
                  </a:cubicBezTo>
                  <a:lnTo>
                    <a:pt x="643" y="1453"/>
                  </a:lnTo>
                  <a:lnTo>
                    <a:pt x="643" y="1453"/>
                  </a:lnTo>
                  <a:lnTo>
                    <a:pt x="667" y="1215"/>
                  </a:lnTo>
                  <a:cubicBezTo>
                    <a:pt x="667" y="1167"/>
                    <a:pt x="667" y="1120"/>
                    <a:pt x="643" y="1072"/>
                  </a:cubicBezTo>
                  <a:lnTo>
                    <a:pt x="453" y="881"/>
                  </a:lnTo>
                  <a:lnTo>
                    <a:pt x="738" y="858"/>
                  </a:lnTo>
                  <a:cubicBezTo>
                    <a:pt x="786" y="858"/>
                    <a:pt x="834" y="834"/>
                    <a:pt x="857" y="762"/>
                  </a:cubicBezTo>
                  <a:lnTo>
                    <a:pt x="929" y="572"/>
                  </a:lnTo>
                  <a:close/>
                  <a:moveTo>
                    <a:pt x="953" y="0"/>
                  </a:moveTo>
                  <a:cubicBezTo>
                    <a:pt x="881" y="0"/>
                    <a:pt x="834" y="24"/>
                    <a:pt x="786" y="96"/>
                  </a:cubicBezTo>
                  <a:lnTo>
                    <a:pt x="595" y="524"/>
                  </a:lnTo>
                  <a:lnTo>
                    <a:pt x="143" y="596"/>
                  </a:lnTo>
                  <a:cubicBezTo>
                    <a:pt x="72" y="596"/>
                    <a:pt x="24" y="643"/>
                    <a:pt x="24" y="715"/>
                  </a:cubicBezTo>
                  <a:cubicBezTo>
                    <a:pt x="0" y="762"/>
                    <a:pt x="24" y="834"/>
                    <a:pt x="48" y="881"/>
                  </a:cubicBezTo>
                  <a:lnTo>
                    <a:pt x="381" y="1239"/>
                  </a:lnTo>
                  <a:lnTo>
                    <a:pt x="286" y="1715"/>
                  </a:lnTo>
                  <a:cubicBezTo>
                    <a:pt x="286" y="1786"/>
                    <a:pt x="310" y="1834"/>
                    <a:pt x="357" y="1882"/>
                  </a:cubicBezTo>
                  <a:cubicBezTo>
                    <a:pt x="381" y="1905"/>
                    <a:pt x="405" y="1905"/>
                    <a:pt x="429" y="1905"/>
                  </a:cubicBezTo>
                  <a:cubicBezTo>
                    <a:pt x="453" y="1905"/>
                    <a:pt x="500" y="1905"/>
                    <a:pt x="524" y="1882"/>
                  </a:cubicBezTo>
                  <a:lnTo>
                    <a:pt x="929" y="1644"/>
                  </a:lnTo>
                  <a:lnTo>
                    <a:pt x="1358" y="1882"/>
                  </a:lnTo>
                  <a:cubicBezTo>
                    <a:pt x="1393" y="1894"/>
                    <a:pt x="1423" y="1900"/>
                    <a:pt x="1450" y="1900"/>
                  </a:cubicBezTo>
                  <a:cubicBezTo>
                    <a:pt x="1477" y="1900"/>
                    <a:pt x="1500" y="1894"/>
                    <a:pt x="1524" y="1882"/>
                  </a:cubicBezTo>
                  <a:cubicBezTo>
                    <a:pt x="1596" y="1834"/>
                    <a:pt x="1620" y="1786"/>
                    <a:pt x="1596" y="1715"/>
                  </a:cubicBezTo>
                  <a:lnTo>
                    <a:pt x="1500" y="1239"/>
                  </a:lnTo>
                  <a:lnTo>
                    <a:pt x="1834" y="881"/>
                  </a:lnTo>
                  <a:cubicBezTo>
                    <a:pt x="1858" y="858"/>
                    <a:pt x="1905" y="762"/>
                    <a:pt x="1858" y="715"/>
                  </a:cubicBezTo>
                  <a:cubicBezTo>
                    <a:pt x="1834" y="643"/>
                    <a:pt x="1810" y="620"/>
                    <a:pt x="1739" y="596"/>
                  </a:cubicBezTo>
                  <a:lnTo>
                    <a:pt x="1310" y="524"/>
                  </a:lnTo>
                  <a:lnTo>
                    <a:pt x="1096" y="96"/>
                  </a:lnTo>
                  <a:cubicBezTo>
                    <a:pt x="1072" y="24"/>
                    <a:pt x="1000" y="0"/>
                    <a:pt x="953"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0452;p80"/>
            <p:cNvSpPr/>
            <p:nvPr/>
          </p:nvSpPr>
          <p:spPr>
            <a:xfrm>
              <a:off x="5004111" y="3107631"/>
              <a:ext cx="61440" cy="61085"/>
            </a:xfrm>
            <a:custGeom>
              <a:avLst/>
              <a:gdLst/>
              <a:ahLst/>
              <a:cxnLst/>
              <a:rect l="l" t="t" r="r" b="b"/>
              <a:pathLst>
                <a:path w="1906" h="1895" extrusionOk="0">
                  <a:moveTo>
                    <a:pt x="929" y="549"/>
                  </a:moveTo>
                  <a:lnTo>
                    <a:pt x="1024" y="763"/>
                  </a:lnTo>
                  <a:cubicBezTo>
                    <a:pt x="1048" y="834"/>
                    <a:pt x="1096" y="858"/>
                    <a:pt x="1144" y="858"/>
                  </a:cubicBezTo>
                  <a:lnTo>
                    <a:pt x="1382" y="882"/>
                  </a:lnTo>
                  <a:lnTo>
                    <a:pt x="1215" y="1073"/>
                  </a:lnTo>
                  <a:cubicBezTo>
                    <a:pt x="1167" y="1096"/>
                    <a:pt x="1144" y="1144"/>
                    <a:pt x="1167" y="1215"/>
                  </a:cubicBezTo>
                  <a:lnTo>
                    <a:pt x="1215" y="1454"/>
                  </a:lnTo>
                  <a:lnTo>
                    <a:pt x="1001" y="1334"/>
                  </a:lnTo>
                  <a:cubicBezTo>
                    <a:pt x="965" y="1323"/>
                    <a:pt x="935" y="1317"/>
                    <a:pt x="911" y="1317"/>
                  </a:cubicBezTo>
                  <a:cubicBezTo>
                    <a:pt x="888" y="1317"/>
                    <a:pt x="870" y="1323"/>
                    <a:pt x="858" y="1334"/>
                  </a:cubicBezTo>
                  <a:lnTo>
                    <a:pt x="643" y="1454"/>
                  </a:lnTo>
                  <a:lnTo>
                    <a:pt x="667" y="1215"/>
                  </a:lnTo>
                  <a:cubicBezTo>
                    <a:pt x="667" y="1144"/>
                    <a:pt x="667" y="1120"/>
                    <a:pt x="643" y="1073"/>
                  </a:cubicBezTo>
                  <a:lnTo>
                    <a:pt x="453" y="882"/>
                  </a:lnTo>
                  <a:lnTo>
                    <a:pt x="739" y="858"/>
                  </a:lnTo>
                  <a:cubicBezTo>
                    <a:pt x="786" y="858"/>
                    <a:pt x="810" y="834"/>
                    <a:pt x="858" y="763"/>
                  </a:cubicBezTo>
                  <a:lnTo>
                    <a:pt x="929" y="549"/>
                  </a:lnTo>
                  <a:close/>
                  <a:moveTo>
                    <a:pt x="953" y="1"/>
                  </a:moveTo>
                  <a:cubicBezTo>
                    <a:pt x="882" y="1"/>
                    <a:pt x="834" y="25"/>
                    <a:pt x="786" y="72"/>
                  </a:cubicBezTo>
                  <a:lnTo>
                    <a:pt x="596" y="525"/>
                  </a:lnTo>
                  <a:lnTo>
                    <a:pt x="143" y="596"/>
                  </a:lnTo>
                  <a:cubicBezTo>
                    <a:pt x="72" y="596"/>
                    <a:pt x="24" y="644"/>
                    <a:pt x="24" y="715"/>
                  </a:cubicBezTo>
                  <a:cubicBezTo>
                    <a:pt x="0" y="763"/>
                    <a:pt x="24" y="834"/>
                    <a:pt x="48" y="882"/>
                  </a:cubicBezTo>
                  <a:lnTo>
                    <a:pt x="382" y="1239"/>
                  </a:lnTo>
                  <a:lnTo>
                    <a:pt x="286" y="1716"/>
                  </a:lnTo>
                  <a:cubicBezTo>
                    <a:pt x="286" y="1787"/>
                    <a:pt x="310" y="1835"/>
                    <a:pt x="358" y="1858"/>
                  </a:cubicBezTo>
                  <a:cubicBezTo>
                    <a:pt x="382" y="1882"/>
                    <a:pt x="411" y="1894"/>
                    <a:pt x="441" y="1894"/>
                  </a:cubicBezTo>
                  <a:cubicBezTo>
                    <a:pt x="471" y="1894"/>
                    <a:pt x="501" y="1882"/>
                    <a:pt x="524" y="1858"/>
                  </a:cubicBezTo>
                  <a:lnTo>
                    <a:pt x="953" y="1620"/>
                  </a:lnTo>
                  <a:lnTo>
                    <a:pt x="1358" y="1858"/>
                  </a:lnTo>
                  <a:cubicBezTo>
                    <a:pt x="1394" y="1882"/>
                    <a:pt x="1423" y="1894"/>
                    <a:pt x="1453" y="1894"/>
                  </a:cubicBezTo>
                  <a:cubicBezTo>
                    <a:pt x="1483" y="1894"/>
                    <a:pt x="1513" y="1882"/>
                    <a:pt x="1548" y="1858"/>
                  </a:cubicBezTo>
                  <a:cubicBezTo>
                    <a:pt x="1596" y="1835"/>
                    <a:pt x="1620" y="1787"/>
                    <a:pt x="1596" y="1716"/>
                  </a:cubicBezTo>
                  <a:lnTo>
                    <a:pt x="1501" y="1239"/>
                  </a:lnTo>
                  <a:lnTo>
                    <a:pt x="1834" y="882"/>
                  </a:lnTo>
                  <a:cubicBezTo>
                    <a:pt x="1858" y="858"/>
                    <a:pt x="1906" y="763"/>
                    <a:pt x="1858" y="715"/>
                  </a:cubicBezTo>
                  <a:cubicBezTo>
                    <a:pt x="1834" y="644"/>
                    <a:pt x="1810" y="620"/>
                    <a:pt x="1739" y="596"/>
                  </a:cubicBezTo>
                  <a:lnTo>
                    <a:pt x="1310" y="525"/>
                  </a:lnTo>
                  <a:lnTo>
                    <a:pt x="1096" y="72"/>
                  </a:lnTo>
                  <a:cubicBezTo>
                    <a:pt x="1072" y="25"/>
                    <a:pt x="1001" y="1"/>
                    <a:pt x="953"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0453;p80"/>
            <p:cNvSpPr/>
            <p:nvPr/>
          </p:nvSpPr>
          <p:spPr>
            <a:xfrm>
              <a:off x="5030221" y="3330278"/>
              <a:ext cx="62214" cy="61053"/>
            </a:xfrm>
            <a:custGeom>
              <a:avLst/>
              <a:gdLst/>
              <a:ahLst/>
              <a:cxnLst/>
              <a:rect l="l" t="t" r="r" b="b"/>
              <a:pathLst>
                <a:path w="1930" h="1894" extrusionOk="0">
                  <a:moveTo>
                    <a:pt x="929" y="548"/>
                  </a:moveTo>
                  <a:lnTo>
                    <a:pt x="1024" y="762"/>
                  </a:lnTo>
                  <a:cubicBezTo>
                    <a:pt x="1048" y="810"/>
                    <a:pt x="1072" y="857"/>
                    <a:pt x="1143" y="857"/>
                  </a:cubicBezTo>
                  <a:lnTo>
                    <a:pt x="1381" y="881"/>
                  </a:lnTo>
                  <a:lnTo>
                    <a:pt x="1239" y="1072"/>
                  </a:lnTo>
                  <a:cubicBezTo>
                    <a:pt x="1191" y="1096"/>
                    <a:pt x="1167" y="1143"/>
                    <a:pt x="1191" y="1215"/>
                  </a:cubicBezTo>
                  <a:lnTo>
                    <a:pt x="1239" y="1453"/>
                  </a:lnTo>
                  <a:lnTo>
                    <a:pt x="1024" y="1334"/>
                  </a:lnTo>
                  <a:cubicBezTo>
                    <a:pt x="988" y="1322"/>
                    <a:pt x="965" y="1316"/>
                    <a:pt x="944" y="1316"/>
                  </a:cubicBezTo>
                  <a:cubicBezTo>
                    <a:pt x="923" y="1316"/>
                    <a:pt x="905" y="1322"/>
                    <a:pt x="881" y="1334"/>
                  </a:cubicBezTo>
                  <a:lnTo>
                    <a:pt x="667" y="1453"/>
                  </a:lnTo>
                  <a:lnTo>
                    <a:pt x="691" y="1215"/>
                  </a:lnTo>
                  <a:cubicBezTo>
                    <a:pt x="691" y="1143"/>
                    <a:pt x="691" y="1119"/>
                    <a:pt x="667" y="1072"/>
                  </a:cubicBezTo>
                  <a:lnTo>
                    <a:pt x="476" y="881"/>
                  </a:lnTo>
                  <a:lnTo>
                    <a:pt x="715" y="857"/>
                  </a:lnTo>
                  <a:cubicBezTo>
                    <a:pt x="786" y="857"/>
                    <a:pt x="810" y="810"/>
                    <a:pt x="834" y="762"/>
                  </a:cubicBezTo>
                  <a:lnTo>
                    <a:pt x="929" y="548"/>
                  </a:lnTo>
                  <a:close/>
                  <a:moveTo>
                    <a:pt x="977" y="0"/>
                  </a:moveTo>
                  <a:cubicBezTo>
                    <a:pt x="905" y="0"/>
                    <a:pt x="857" y="24"/>
                    <a:pt x="810" y="72"/>
                  </a:cubicBezTo>
                  <a:lnTo>
                    <a:pt x="596" y="524"/>
                  </a:lnTo>
                  <a:lnTo>
                    <a:pt x="167" y="595"/>
                  </a:lnTo>
                  <a:cubicBezTo>
                    <a:pt x="95" y="595"/>
                    <a:pt x="48" y="643"/>
                    <a:pt x="48" y="714"/>
                  </a:cubicBezTo>
                  <a:cubicBezTo>
                    <a:pt x="0" y="762"/>
                    <a:pt x="48" y="810"/>
                    <a:pt x="72" y="881"/>
                  </a:cubicBezTo>
                  <a:lnTo>
                    <a:pt x="405" y="1238"/>
                  </a:lnTo>
                  <a:lnTo>
                    <a:pt x="310" y="1715"/>
                  </a:lnTo>
                  <a:cubicBezTo>
                    <a:pt x="310" y="1786"/>
                    <a:pt x="334" y="1834"/>
                    <a:pt x="381" y="1858"/>
                  </a:cubicBezTo>
                  <a:cubicBezTo>
                    <a:pt x="405" y="1881"/>
                    <a:pt x="435" y="1893"/>
                    <a:pt x="465" y="1893"/>
                  </a:cubicBezTo>
                  <a:cubicBezTo>
                    <a:pt x="494" y="1893"/>
                    <a:pt x="524" y="1881"/>
                    <a:pt x="548" y="1858"/>
                  </a:cubicBezTo>
                  <a:lnTo>
                    <a:pt x="977" y="1619"/>
                  </a:lnTo>
                  <a:lnTo>
                    <a:pt x="1381" y="1858"/>
                  </a:lnTo>
                  <a:cubicBezTo>
                    <a:pt x="1417" y="1881"/>
                    <a:pt x="1447" y="1893"/>
                    <a:pt x="1477" y="1893"/>
                  </a:cubicBezTo>
                  <a:cubicBezTo>
                    <a:pt x="1506" y="1893"/>
                    <a:pt x="1536" y="1881"/>
                    <a:pt x="1572" y="1858"/>
                  </a:cubicBezTo>
                  <a:cubicBezTo>
                    <a:pt x="1620" y="1834"/>
                    <a:pt x="1643" y="1786"/>
                    <a:pt x="1620" y="1715"/>
                  </a:cubicBezTo>
                  <a:lnTo>
                    <a:pt x="1524" y="1238"/>
                  </a:lnTo>
                  <a:lnTo>
                    <a:pt x="1858" y="881"/>
                  </a:lnTo>
                  <a:cubicBezTo>
                    <a:pt x="1882" y="857"/>
                    <a:pt x="1929" y="762"/>
                    <a:pt x="1882" y="714"/>
                  </a:cubicBezTo>
                  <a:cubicBezTo>
                    <a:pt x="1882" y="643"/>
                    <a:pt x="1834" y="619"/>
                    <a:pt x="1762" y="595"/>
                  </a:cubicBezTo>
                  <a:lnTo>
                    <a:pt x="1334" y="524"/>
                  </a:lnTo>
                  <a:lnTo>
                    <a:pt x="1119" y="72"/>
                  </a:lnTo>
                  <a:cubicBezTo>
                    <a:pt x="1096" y="24"/>
                    <a:pt x="1024" y="0"/>
                    <a:pt x="977"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872735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8"/>
        <p:cNvGrpSpPr/>
        <p:nvPr/>
      </p:nvGrpSpPr>
      <p:grpSpPr>
        <a:xfrm>
          <a:off x="0" y="0"/>
          <a:ext cx="0" cy="0"/>
          <a:chOff x="0" y="0"/>
          <a:chExt cx="0" cy="0"/>
        </a:xfrm>
      </p:grpSpPr>
      <p:sp>
        <p:nvSpPr>
          <p:cNvPr id="2359" name="Google Shape;2359;p38"/>
          <p:cNvSpPr txBox="1">
            <a:spLocks noGrp="1"/>
          </p:cNvSpPr>
          <p:nvPr>
            <p:ph type="title"/>
          </p:nvPr>
        </p:nvSpPr>
        <p:spPr>
          <a:xfrm>
            <a:off x="628254" y="837473"/>
            <a:ext cx="2287562" cy="383100"/>
          </a:xfrm>
          <a:prstGeom prst="rect">
            <a:avLst/>
          </a:prstGeom>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vi-VN" sz="2000" dirty="0" smtClean="0">
                <a:latin typeface="Bahnschrift SemiBold" panose="020B0502040204020203" pitchFamily="34" charset="0"/>
                <a:cs typeface="Times New Roman" panose="02020603050405020304" pitchFamily="18" charset="0"/>
              </a:rPr>
              <a:t>Mô hình hóa chức năng</a:t>
            </a:r>
            <a:endParaRPr sz="2000" dirty="0">
              <a:latin typeface="Bahnschrift SemiBold" panose="020B0502040204020203" pitchFamily="34" charset="0"/>
              <a:cs typeface="Times New Roman" panose="02020603050405020304" pitchFamily="18" charset="0"/>
            </a:endParaRPr>
          </a:p>
        </p:txBody>
      </p:sp>
      <p:sp>
        <p:nvSpPr>
          <p:cNvPr id="2360" name="Google Shape;2360;p38"/>
          <p:cNvSpPr/>
          <p:nvPr/>
        </p:nvSpPr>
        <p:spPr>
          <a:xfrm>
            <a:off x="218050" y="3208200"/>
            <a:ext cx="581400" cy="710100"/>
          </a:xfrm>
          <a:prstGeom prst="foldedCorner">
            <a:avLst>
              <a:gd name="adj" fmla="val 35485"/>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361" name="Google Shape;2361;p38"/>
          <p:cNvSpPr/>
          <p:nvPr/>
        </p:nvSpPr>
        <p:spPr>
          <a:xfrm>
            <a:off x="307764" y="3284400"/>
            <a:ext cx="581400" cy="710100"/>
          </a:xfrm>
          <a:prstGeom prst="foldedCorner">
            <a:avLst>
              <a:gd name="adj" fmla="val 3548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362" name="Google Shape;2362;p38"/>
          <p:cNvSpPr/>
          <p:nvPr/>
        </p:nvSpPr>
        <p:spPr>
          <a:xfrm>
            <a:off x="397477" y="3360600"/>
            <a:ext cx="581400" cy="710100"/>
          </a:xfrm>
          <a:prstGeom prst="foldedCorner">
            <a:avLst>
              <a:gd name="adj" fmla="val 35485"/>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363" name="Google Shape;2363;p38"/>
          <p:cNvSpPr/>
          <p:nvPr/>
        </p:nvSpPr>
        <p:spPr>
          <a:xfrm rot="5400000">
            <a:off x="5983855" y="3942972"/>
            <a:ext cx="187203" cy="1138704"/>
          </a:xfrm>
          <a:custGeom>
            <a:avLst/>
            <a:gdLst/>
            <a:ahLst/>
            <a:cxnLst/>
            <a:rect l="l" t="t" r="r" b="b"/>
            <a:pathLst>
              <a:path w="10566" h="64270" extrusionOk="0">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grpSp>
        <p:nvGrpSpPr>
          <p:cNvPr id="2364" name="Google Shape;2364;p38"/>
          <p:cNvGrpSpPr/>
          <p:nvPr/>
        </p:nvGrpSpPr>
        <p:grpSpPr>
          <a:xfrm>
            <a:off x="978873" y="4745875"/>
            <a:ext cx="791150" cy="183900"/>
            <a:chOff x="-152477" y="0"/>
            <a:chExt cx="791150" cy="183900"/>
          </a:xfrm>
        </p:grpSpPr>
        <p:sp>
          <p:nvSpPr>
            <p:cNvPr id="2365" name="Google Shape;2365;p38"/>
            <p:cNvSpPr/>
            <p:nvPr/>
          </p:nvSpPr>
          <p:spPr>
            <a:xfrm rot="10800000">
              <a:off x="-152477" y="0"/>
              <a:ext cx="212700" cy="183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366" name="Google Shape;2366;p38"/>
            <p:cNvSpPr/>
            <p:nvPr/>
          </p:nvSpPr>
          <p:spPr>
            <a:xfrm rot="10800000">
              <a:off x="136353" y="0"/>
              <a:ext cx="212700" cy="183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367" name="Google Shape;2367;p38"/>
            <p:cNvSpPr/>
            <p:nvPr/>
          </p:nvSpPr>
          <p:spPr>
            <a:xfrm rot="10800000">
              <a:off x="425972" y="0"/>
              <a:ext cx="212700" cy="183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grpSp>
      <p:sp>
        <p:nvSpPr>
          <p:cNvPr id="2368" name="Google Shape;2368;p38"/>
          <p:cNvSpPr/>
          <p:nvPr/>
        </p:nvSpPr>
        <p:spPr>
          <a:xfrm>
            <a:off x="7980809" y="1029023"/>
            <a:ext cx="563900" cy="563900"/>
          </a:xfrm>
          <a:custGeom>
            <a:avLst/>
            <a:gdLst/>
            <a:ahLst/>
            <a:cxnLst/>
            <a:rect l="l" t="t" r="r" b="b"/>
            <a:pathLst>
              <a:path w="22556" h="22556" extrusionOk="0">
                <a:moveTo>
                  <a:pt x="11277" y="0"/>
                </a:moveTo>
                <a:cubicBezTo>
                  <a:pt x="11277" y="6229"/>
                  <a:pt x="6229" y="11279"/>
                  <a:pt x="0" y="11279"/>
                </a:cubicBezTo>
                <a:cubicBezTo>
                  <a:pt x="6229" y="11279"/>
                  <a:pt x="11277" y="16326"/>
                  <a:pt x="11277" y="22556"/>
                </a:cubicBezTo>
                <a:cubicBezTo>
                  <a:pt x="11277" y="16326"/>
                  <a:pt x="16327" y="11279"/>
                  <a:pt x="22556" y="11279"/>
                </a:cubicBezTo>
                <a:cubicBezTo>
                  <a:pt x="16327" y="11279"/>
                  <a:pt x="11277" y="6229"/>
                  <a:pt x="11277" y="0"/>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393" name="Google Shape;2393;p38">
            <a:hlinkClick r:id="rId3" action="ppaction://hlinksldjump"/>
          </p:cNvPr>
          <p:cNvSpPr/>
          <p:nvPr/>
        </p:nvSpPr>
        <p:spPr>
          <a:xfrm>
            <a:off x="8276500" y="17832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sz="2000">
              <a:solidFill>
                <a:schemeClr val="dk2"/>
              </a:solidFill>
              <a:latin typeface="Times New Roman" panose="02020603050405020304" pitchFamily="18" charset="0"/>
              <a:ea typeface="BioRhyme"/>
              <a:cs typeface="Times New Roman" panose="02020603050405020304" pitchFamily="18" charset="0"/>
              <a:sym typeface="BioRhyme"/>
            </a:endParaRPr>
          </a:p>
        </p:txBody>
      </p:sp>
      <p:sp>
        <p:nvSpPr>
          <p:cNvPr id="2394" name="Google Shape;2394;p38">
            <a:hlinkClick r:id="rId4" action="ppaction://hlinksldjump"/>
          </p:cNvPr>
          <p:cNvSpPr/>
          <p:nvPr/>
        </p:nvSpPr>
        <p:spPr>
          <a:xfrm>
            <a:off x="8276500" y="218650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sz="2000">
                <a:solidFill>
                  <a:schemeClr val="dk2"/>
                </a:solidFill>
                <a:latin typeface="Times New Roman" panose="02020603050405020304" pitchFamily="18" charset="0"/>
                <a:ea typeface="BioRhyme"/>
                <a:cs typeface="Times New Roman" panose="02020603050405020304" pitchFamily="18" charset="0"/>
                <a:sym typeface="BioRhyme"/>
              </a:rPr>
              <a:t>01</a:t>
            </a:r>
            <a:endParaRPr sz="2000">
              <a:solidFill>
                <a:schemeClr val="dk2"/>
              </a:solidFill>
              <a:latin typeface="Times New Roman" panose="02020603050405020304" pitchFamily="18" charset="0"/>
              <a:ea typeface="BioRhyme"/>
              <a:cs typeface="Times New Roman" panose="02020603050405020304" pitchFamily="18" charset="0"/>
              <a:sym typeface="BioRhyme"/>
            </a:endParaRPr>
          </a:p>
        </p:txBody>
      </p:sp>
      <p:sp>
        <p:nvSpPr>
          <p:cNvPr id="2395" name="Google Shape;2395;p38">
            <a:hlinkClick r:id="rId5" action="ppaction://hlinksldjump"/>
          </p:cNvPr>
          <p:cNvSpPr/>
          <p:nvPr/>
        </p:nvSpPr>
        <p:spPr>
          <a:xfrm>
            <a:off x="8276500" y="25897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sz="2000">
                <a:solidFill>
                  <a:schemeClr val="dk2"/>
                </a:solidFill>
                <a:latin typeface="Times New Roman" panose="02020603050405020304" pitchFamily="18" charset="0"/>
                <a:ea typeface="BioRhyme"/>
                <a:cs typeface="Times New Roman" panose="02020603050405020304" pitchFamily="18" charset="0"/>
                <a:sym typeface="BioRhyme"/>
              </a:rPr>
              <a:t>02</a:t>
            </a:r>
            <a:endParaRPr sz="2000">
              <a:solidFill>
                <a:schemeClr val="dk2"/>
              </a:solidFill>
              <a:latin typeface="Times New Roman" panose="02020603050405020304" pitchFamily="18" charset="0"/>
              <a:ea typeface="BioRhyme"/>
              <a:cs typeface="Times New Roman" panose="02020603050405020304" pitchFamily="18" charset="0"/>
              <a:sym typeface="BioRhyme"/>
            </a:endParaRPr>
          </a:p>
        </p:txBody>
      </p:sp>
      <p:grpSp>
        <p:nvGrpSpPr>
          <p:cNvPr id="2396" name="Google Shape;2396;p38"/>
          <p:cNvGrpSpPr/>
          <p:nvPr/>
        </p:nvGrpSpPr>
        <p:grpSpPr>
          <a:xfrm>
            <a:off x="8394749" y="1900554"/>
            <a:ext cx="170732" cy="168551"/>
            <a:chOff x="6232000" y="1435050"/>
            <a:chExt cx="488225" cy="481850"/>
          </a:xfrm>
        </p:grpSpPr>
        <p:sp>
          <p:nvSpPr>
            <p:cNvPr id="2397" name="Google Shape;2397;p38"/>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solidFill>
                  <a:srgbClr val="435D74"/>
                </a:solidFill>
                <a:latin typeface="Times New Roman" panose="02020603050405020304" pitchFamily="18" charset="0"/>
                <a:cs typeface="Times New Roman" panose="02020603050405020304" pitchFamily="18" charset="0"/>
              </a:endParaRPr>
            </a:p>
          </p:txBody>
        </p:sp>
        <p:sp>
          <p:nvSpPr>
            <p:cNvPr id="2398" name="Google Shape;2398;p38"/>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solidFill>
                  <a:srgbClr val="435D74"/>
                </a:solidFill>
                <a:latin typeface="Times New Roman" panose="02020603050405020304" pitchFamily="18" charset="0"/>
                <a:cs typeface="Times New Roman" panose="02020603050405020304" pitchFamily="18" charset="0"/>
              </a:endParaRPr>
            </a:p>
          </p:txBody>
        </p:sp>
        <p:sp>
          <p:nvSpPr>
            <p:cNvPr id="2399" name="Google Shape;2399;p38"/>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solidFill>
                  <a:srgbClr val="435D74"/>
                </a:solidFill>
                <a:latin typeface="Times New Roman" panose="02020603050405020304" pitchFamily="18" charset="0"/>
                <a:cs typeface="Times New Roman" panose="02020603050405020304" pitchFamily="18" charset="0"/>
              </a:endParaRPr>
            </a:p>
          </p:txBody>
        </p:sp>
        <p:sp>
          <p:nvSpPr>
            <p:cNvPr id="2400" name="Google Shape;2400;p38"/>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solidFill>
                  <a:srgbClr val="435D74"/>
                </a:solidFill>
                <a:latin typeface="Times New Roman" panose="02020603050405020304" pitchFamily="18" charset="0"/>
                <a:cs typeface="Times New Roman" panose="02020603050405020304" pitchFamily="18" charset="0"/>
              </a:endParaRPr>
            </a:p>
          </p:txBody>
        </p:sp>
        <p:sp>
          <p:nvSpPr>
            <p:cNvPr id="2401" name="Google Shape;2401;p38"/>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solidFill>
                  <a:srgbClr val="435D74"/>
                </a:solidFill>
                <a:latin typeface="Times New Roman" panose="02020603050405020304" pitchFamily="18" charset="0"/>
                <a:cs typeface="Times New Roman" panose="02020603050405020304" pitchFamily="18" charset="0"/>
              </a:endParaRPr>
            </a:p>
          </p:txBody>
        </p:sp>
      </p:grpSp>
      <p:sp>
        <p:nvSpPr>
          <p:cNvPr id="2402" name="Google Shape;2402;p38">
            <a:hlinkClick r:id="rId6" action="ppaction://hlinksldjump"/>
          </p:cNvPr>
          <p:cNvSpPr/>
          <p:nvPr/>
        </p:nvSpPr>
        <p:spPr>
          <a:xfrm>
            <a:off x="8276500" y="29929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sz="2000">
                <a:solidFill>
                  <a:schemeClr val="dk2"/>
                </a:solidFill>
                <a:latin typeface="Times New Roman" panose="02020603050405020304" pitchFamily="18" charset="0"/>
                <a:ea typeface="BioRhyme"/>
                <a:cs typeface="Times New Roman" panose="02020603050405020304" pitchFamily="18" charset="0"/>
                <a:sym typeface="BioRhyme"/>
              </a:rPr>
              <a:t>03</a:t>
            </a:r>
            <a:endParaRPr sz="2000">
              <a:solidFill>
                <a:schemeClr val="dk2"/>
              </a:solidFill>
              <a:latin typeface="Times New Roman" panose="02020603050405020304" pitchFamily="18" charset="0"/>
              <a:ea typeface="BioRhyme"/>
              <a:cs typeface="Times New Roman" panose="02020603050405020304" pitchFamily="18" charset="0"/>
              <a:sym typeface="BioRhyme"/>
            </a:endParaRPr>
          </a:p>
        </p:txBody>
      </p:sp>
      <p:sp>
        <p:nvSpPr>
          <p:cNvPr id="2403" name="Google Shape;2403;p38">
            <a:hlinkClick r:id="rId7" action="ppaction://hlinksldjump"/>
          </p:cNvPr>
          <p:cNvSpPr/>
          <p:nvPr/>
        </p:nvSpPr>
        <p:spPr>
          <a:xfrm>
            <a:off x="8276500" y="33962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sz="2000">
                <a:solidFill>
                  <a:schemeClr val="dk2"/>
                </a:solidFill>
                <a:latin typeface="Times New Roman" panose="02020603050405020304" pitchFamily="18" charset="0"/>
                <a:ea typeface="BioRhyme"/>
                <a:cs typeface="Times New Roman" panose="02020603050405020304" pitchFamily="18" charset="0"/>
                <a:sym typeface="BioRhyme"/>
              </a:rPr>
              <a:t>04</a:t>
            </a:r>
            <a:endParaRPr sz="2000">
              <a:solidFill>
                <a:schemeClr val="dk2"/>
              </a:solidFill>
              <a:latin typeface="Times New Roman" panose="02020603050405020304" pitchFamily="18" charset="0"/>
              <a:ea typeface="BioRhyme"/>
              <a:cs typeface="Times New Roman" panose="02020603050405020304" pitchFamily="18" charset="0"/>
              <a:sym typeface="BioRhyme"/>
            </a:endParaRPr>
          </a:p>
        </p:txBody>
      </p:sp>
      <p:sp>
        <p:nvSpPr>
          <p:cNvPr id="2404" name="Google Shape;2404;p38">
            <a:hlinkClick r:id="rId8" action="ppaction://hlinksldjump"/>
          </p:cNvPr>
          <p:cNvSpPr/>
          <p:nvPr/>
        </p:nvSpPr>
        <p:spPr>
          <a:xfrm>
            <a:off x="8276500" y="37994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sz="2000">
                <a:solidFill>
                  <a:schemeClr val="dk2"/>
                </a:solidFill>
                <a:latin typeface="Times New Roman" panose="02020603050405020304" pitchFamily="18" charset="0"/>
                <a:ea typeface="BioRhyme"/>
                <a:cs typeface="Times New Roman" panose="02020603050405020304" pitchFamily="18" charset="0"/>
                <a:sym typeface="BioRhyme"/>
              </a:rPr>
              <a:t>05</a:t>
            </a:r>
            <a:endParaRPr sz="2000">
              <a:solidFill>
                <a:schemeClr val="dk2"/>
              </a:solidFill>
              <a:latin typeface="Times New Roman" panose="02020603050405020304" pitchFamily="18" charset="0"/>
              <a:ea typeface="BioRhyme"/>
              <a:cs typeface="Times New Roman" panose="02020603050405020304" pitchFamily="18" charset="0"/>
              <a:sym typeface="BioRhyme"/>
            </a:endParaRPr>
          </a:p>
        </p:txBody>
      </p:sp>
      <p:sp>
        <p:nvSpPr>
          <p:cNvPr id="2405" name="Google Shape;2405;p38">
            <a:hlinkClick r:id="" action="ppaction://noaction"/>
          </p:cNvPr>
          <p:cNvSpPr/>
          <p:nvPr/>
        </p:nvSpPr>
        <p:spPr>
          <a:xfrm>
            <a:off x="8276500" y="42027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sz="2000">
                <a:solidFill>
                  <a:schemeClr val="dk2"/>
                </a:solidFill>
                <a:latin typeface="Times New Roman" panose="02020603050405020304" pitchFamily="18" charset="0"/>
                <a:ea typeface="BioRhyme"/>
                <a:cs typeface="Times New Roman" panose="02020603050405020304" pitchFamily="18" charset="0"/>
                <a:sym typeface="BioRhyme"/>
              </a:rPr>
              <a:t>06</a:t>
            </a:r>
            <a:endParaRPr sz="2000">
              <a:solidFill>
                <a:schemeClr val="dk2"/>
              </a:solidFill>
              <a:latin typeface="Times New Roman" panose="02020603050405020304" pitchFamily="18" charset="0"/>
              <a:ea typeface="BioRhyme"/>
              <a:cs typeface="Times New Roman" panose="02020603050405020304" pitchFamily="18" charset="0"/>
              <a:sym typeface="BioRhyme"/>
            </a:endParaRPr>
          </a:p>
        </p:txBody>
      </p:sp>
      <p:sp>
        <p:nvSpPr>
          <p:cNvPr id="2" name="TextBox 1"/>
          <p:cNvSpPr txBox="1"/>
          <p:nvPr/>
        </p:nvSpPr>
        <p:spPr>
          <a:xfrm>
            <a:off x="683723" y="1310973"/>
            <a:ext cx="2870347" cy="307777"/>
          </a:xfrm>
          <a:prstGeom prst="rect">
            <a:avLst/>
          </a:prstGeom>
          <a:noFill/>
        </p:spPr>
        <p:txBody>
          <a:bodyPr wrap="square" rtlCol="0">
            <a:spAutoFit/>
          </a:bodyPr>
          <a:lstStyle/>
          <a:p>
            <a:pPr lvl="0"/>
            <a:r>
              <a:rPr lang="vi-VN" b="1" dirty="0" smtClean="0">
                <a:latin typeface="Lexend Deca" panose="020B0604020202020204" charset="0"/>
                <a:sym typeface="Lexend Deca"/>
              </a:rPr>
              <a:t>-  </a:t>
            </a:r>
            <a:r>
              <a:rPr lang="en-US" b="1" dirty="0" err="1"/>
              <a:t>Biểu</a:t>
            </a:r>
            <a:r>
              <a:rPr lang="en-US" b="1" dirty="0"/>
              <a:t> </a:t>
            </a:r>
            <a:r>
              <a:rPr lang="en-US" b="1" dirty="0" err="1"/>
              <a:t>đồ</a:t>
            </a:r>
            <a:r>
              <a:rPr lang="en-US" b="1" dirty="0"/>
              <a:t> </a:t>
            </a:r>
            <a:r>
              <a:rPr lang="en-US" b="1" dirty="0" err="1"/>
              <a:t>Lớp</a:t>
            </a:r>
            <a:r>
              <a:rPr lang="vi-VN" b="1" dirty="0"/>
              <a:t>:</a:t>
            </a:r>
            <a:endParaRPr lang="en-US" b="1" dirty="0">
              <a:latin typeface="Lexend Deca" panose="020B0604020202020204" charset="0"/>
            </a:endParaRPr>
          </a:p>
        </p:txBody>
      </p:sp>
      <p:grpSp>
        <p:nvGrpSpPr>
          <p:cNvPr id="39" name="Google Shape;20433;p80"/>
          <p:cNvGrpSpPr/>
          <p:nvPr/>
        </p:nvGrpSpPr>
        <p:grpSpPr>
          <a:xfrm>
            <a:off x="1191574" y="1979569"/>
            <a:ext cx="1259311" cy="1474715"/>
            <a:chOff x="4743878" y="3035489"/>
            <a:chExt cx="356229" cy="355842"/>
          </a:xfrm>
        </p:grpSpPr>
        <p:sp>
          <p:nvSpPr>
            <p:cNvPr id="42" name="Google Shape;20434;p80"/>
            <p:cNvSpPr/>
            <p:nvPr/>
          </p:nvSpPr>
          <p:spPr>
            <a:xfrm>
              <a:off x="4749261" y="3040872"/>
              <a:ext cx="234155" cy="344689"/>
            </a:xfrm>
            <a:custGeom>
              <a:avLst/>
              <a:gdLst/>
              <a:ahLst/>
              <a:cxnLst/>
              <a:rect l="l" t="t" r="r" b="b"/>
              <a:pathLst>
                <a:path w="7264" h="10693" extrusionOk="0">
                  <a:moveTo>
                    <a:pt x="4358" y="0"/>
                  </a:moveTo>
                  <a:cubicBezTo>
                    <a:pt x="3144" y="0"/>
                    <a:pt x="2572" y="619"/>
                    <a:pt x="2572" y="619"/>
                  </a:cubicBezTo>
                  <a:cubicBezTo>
                    <a:pt x="2310" y="453"/>
                    <a:pt x="2000" y="357"/>
                    <a:pt x="1667" y="357"/>
                  </a:cubicBezTo>
                  <a:cubicBezTo>
                    <a:pt x="762" y="357"/>
                    <a:pt x="0" y="1096"/>
                    <a:pt x="0" y="2024"/>
                  </a:cubicBezTo>
                  <a:lnTo>
                    <a:pt x="0" y="10693"/>
                  </a:lnTo>
                  <a:lnTo>
                    <a:pt x="7263" y="10693"/>
                  </a:lnTo>
                  <a:lnTo>
                    <a:pt x="7263" y="2929"/>
                  </a:lnTo>
                  <a:cubicBezTo>
                    <a:pt x="7263" y="1310"/>
                    <a:pt x="5954" y="0"/>
                    <a:pt x="4358" y="0"/>
                  </a:cubicBezTo>
                  <a:close/>
                </a:path>
              </a:pathLst>
            </a:custGeom>
            <a:solidFill>
              <a:srgbClr val="F4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435;p80"/>
            <p:cNvSpPr/>
            <p:nvPr/>
          </p:nvSpPr>
          <p:spPr>
            <a:xfrm>
              <a:off x="4872077" y="3040872"/>
              <a:ext cx="111340" cy="344689"/>
            </a:xfrm>
            <a:custGeom>
              <a:avLst/>
              <a:gdLst/>
              <a:ahLst/>
              <a:cxnLst/>
              <a:rect l="l" t="t" r="r" b="b"/>
              <a:pathLst>
                <a:path w="3454" h="10693" extrusionOk="0">
                  <a:moveTo>
                    <a:pt x="477" y="0"/>
                  </a:moveTo>
                  <a:cubicBezTo>
                    <a:pt x="310" y="0"/>
                    <a:pt x="143" y="0"/>
                    <a:pt x="0" y="48"/>
                  </a:cubicBezTo>
                  <a:cubicBezTo>
                    <a:pt x="1429" y="238"/>
                    <a:pt x="2525" y="1477"/>
                    <a:pt x="2525" y="2929"/>
                  </a:cubicBezTo>
                  <a:lnTo>
                    <a:pt x="2525" y="10693"/>
                  </a:lnTo>
                  <a:lnTo>
                    <a:pt x="3430" y="10693"/>
                  </a:lnTo>
                  <a:lnTo>
                    <a:pt x="3430" y="2929"/>
                  </a:lnTo>
                  <a:cubicBezTo>
                    <a:pt x="3453" y="1310"/>
                    <a:pt x="2120" y="0"/>
                    <a:pt x="477" y="0"/>
                  </a:cubicBezTo>
                  <a:close/>
                </a:path>
              </a:pathLst>
            </a:custGeom>
            <a:solidFill>
              <a:srgbClr val="F3F6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436;p80"/>
            <p:cNvSpPr/>
            <p:nvPr/>
          </p:nvSpPr>
          <p:spPr>
            <a:xfrm>
              <a:off x="4749261" y="3292660"/>
              <a:ext cx="232608" cy="93675"/>
            </a:xfrm>
            <a:custGeom>
              <a:avLst/>
              <a:gdLst/>
              <a:ahLst/>
              <a:cxnLst/>
              <a:rect l="l" t="t" r="r" b="b"/>
              <a:pathLst>
                <a:path w="7216" h="2906" extrusionOk="0">
                  <a:moveTo>
                    <a:pt x="1881" y="0"/>
                  </a:moveTo>
                  <a:cubicBezTo>
                    <a:pt x="834" y="0"/>
                    <a:pt x="0" y="834"/>
                    <a:pt x="0" y="1881"/>
                  </a:cubicBezTo>
                  <a:lnTo>
                    <a:pt x="0" y="2906"/>
                  </a:lnTo>
                  <a:lnTo>
                    <a:pt x="7216" y="2906"/>
                  </a:lnTo>
                  <a:lnTo>
                    <a:pt x="6835" y="691"/>
                  </a:lnTo>
                  <a:cubicBezTo>
                    <a:pt x="6501" y="262"/>
                    <a:pt x="5954" y="0"/>
                    <a:pt x="5358" y="0"/>
                  </a:cubicBezTo>
                  <a:close/>
                </a:path>
              </a:pathLst>
            </a:custGeom>
            <a:solidFill>
              <a:srgbClr val="B0B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437;p80"/>
            <p:cNvSpPr/>
            <p:nvPr/>
          </p:nvSpPr>
          <p:spPr>
            <a:xfrm>
              <a:off x="4841357" y="3261166"/>
              <a:ext cx="51479" cy="69885"/>
            </a:xfrm>
            <a:custGeom>
              <a:avLst/>
              <a:gdLst/>
              <a:ahLst/>
              <a:cxnLst/>
              <a:rect l="l" t="t" r="r" b="b"/>
              <a:pathLst>
                <a:path w="1597" h="2168" extrusionOk="0">
                  <a:moveTo>
                    <a:pt x="1" y="1"/>
                  </a:moveTo>
                  <a:lnTo>
                    <a:pt x="1" y="1382"/>
                  </a:lnTo>
                  <a:cubicBezTo>
                    <a:pt x="1" y="1811"/>
                    <a:pt x="406" y="2168"/>
                    <a:pt x="810" y="2168"/>
                  </a:cubicBezTo>
                  <a:cubicBezTo>
                    <a:pt x="1215" y="2168"/>
                    <a:pt x="1596" y="1811"/>
                    <a:pt x="1596" y="1382"/>
                  </a:cubicBezTo>
                  <a:lnTo>
                    <a:pt x="1596" y="1"/>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0438;p80"/>
            <p:cNvSpPr/>
            <p:nvPr/>
          </p:nvSpPr>
          <p:spPr>
            <a:xfrm>
              <a:off x="4852897" y="3261166"/>
              <a:ext cx="39939" cy="69885"/>
            </a:xfrm>
            <a:custGeom>
              <a:avLst/>
              <a:gdLst/>
              <a:ahLst/>
              <a:cxnLst/>
              <a:rect l="l" t="t" r="r" b="b"/>
              <a:pathLst>
                <a:path w="1239" h="2168" extrusionOk="0">
                  <a:moveTo>
                    <a:pt x="333" y="1"/>
                  </a:moveTo>
                  <a:lnTo>
                    <a:pt x="333" y="1382"/>
                  </a:lnTo>
                  <a:cubicBezTo>
                    <a:pt x="333" y="1668"/>
                    <a:pt x="214" y="1906"/>
                    <a:pt x="0" y="2025"/>
                  </a:cubicBezTo>
                  <a:cubicBezTo>
                    <a:pt x="119" y="2096"/>
                    <a:pt x="310" y="2168"/>
                    <a:pt x="452" y="2168"/>
                  </a:cubicBezTo>
                  <a:cubicBezTo>
                    <a:pt x="857" y="2168"/>
                    <a:pt x="1238" y="1811"/>
                    <a:pt x="1238" y="1382"/>
                  </a:cubicBezTo>
                  <a:lnTo>
                    <a:pt x="1238" y="1"/>
                  </a:lnTo>
                  <a:close/>
                </a:path>
              </a:pathLst>
            </a:custGeom>
            <a:solidFill>
              <a:srgbClr val="FC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0439;p80"/>
            <p:cNvSpPr/>
            <p:nvPr/>
          </p:nvSpPr>
          <p:spPr>
            <a:xfrm>
              <a:off x="4794551" y="3097670"/>
              <a:ext cx="144348" cy="171200"/>
            </a:xfrm>
            <a:custGeom>
              <a:avLst/>
              <a:gdLst/>
              <a:ahLst/>
              <a:cxnLst/>
              <a:rect l="l" t="t" r="r" b="b"/>
              <a:pathLst>
                <a:path w="4478" h="5311" extrusionOk="0">
                  <a:moveTo>
                    <a:pt x="1310" y="0"/>
                  </a:moveTo>
                  <a:cubicBezTo>
                    <a:pt x="595" y="0"/>
                    <a:pt x="0" y="596"/>
                    <a:pt x="0" y="1310"/>
                  </a:cubicBezTo>
                  <a:lnTo>
                    <a:pt x="0" y="3239"/>
                  </a:lnTo>
                  <a:cubicBezTo>
                    <a:pt x="0" y="4382"/>
                    <a:pt x="977" y="5311"/>
                    <a:pt x="2120" y="5311"/>
                  </a:cubicBezTo>
                  <a:lnTo>
                    <a:pt x="2405" y="5311"/>
                  </a:lnTo>
                  <a:cubicBezTo>
                    <a:pt x="3548" y="5311"/>
                    <a:pt x="4477" y="4382"/>
                    <a:pt x="4477" y="3239"/>
                  </a:cubicBezTo>
                  <a:lnTo>
                    <a:pt x="4477" y="3049"/>
                  </a:lnTo>
                  <a:lnTo>
                    <a:pt x="4311" y="3049"/>
                  </a:lnTo>
                  <a:cubicBezTo>
                    <a:pt x="3406" y="3049"/>
                    <a:pt x="2596" y="2286"/>
                    <a:pt x="2620" y="1334"/>
                  </a:cubicBezTo>
                  <a:cubicBezTo>
                    <a:pt x="2644" y="619"/>
                    <a:pt x="2024" y="0"/>
                    <a:pt x="1310"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0440;p80"/>
            <p:cNvSpPr/>
            <p:nvPr/>
          </p:nvSpPr>
          <p:spPr>
            <a:xfrm>
              <a:off x="4822950" y="3097670"/>
              <a:ext cx="115176" cy="171974"/>
            </a:xfrm>
            <a:custGeom>
              <a:avLst/>
              <a:gdLst/>
              <a:ahLst/>
              <a:cxnLst/>
              <a:rect l="l" t="t" r="r" b="b"/>
              <a:pathLst>
                <a:path w="3573" h="5335" extrusionOk="0">
                  <a:moveTo>
                    <a:pt x="453" y="0"/>
                  </a:moveTo>
                  <a:cubicBezTo>
                    <a:pt x="310" y="0"/>
                    <a:pt x="167" y="24"/>
                    <a:pt x="0" y="96"/>
                  </a:cubicBezTo>
                  <a:cubicBezTo>
                    <a:pt x="524" y="262"/>
                    <a:pt x="905" y="810"/>
                    <a:pt x="881" y="1382"/>
                  </a:cubicBezTo>
                  <a:cubicBezTo>
                    <a:pt x="834" y="2334"/>
                    <a:pt x="1763" y="3287"/>
                    <a:pt x="2691" y="3287"/>
                  </a:cubicBezTo>
                  <a:cubicBezTo>
                    <a:pt x="2691" y="4311"/>
                    <a:pt x="1905" y="5192"/>
                    <a:pt x="905" y="5311"/>
                  </a:cubicBezTo>
                  <a:cubicBezTo>
                    <a:pt x="1000" y="5311"/>
                    <a:pt x="1143" y="5335"/>
                    <a:pt x="1239" y="5335"/>
                  </a:cubicBezTo>
                  <a:lnTo>
                    <a:pt x="1524" y="5335"/>
                  </a:lnTo>
                  <a:cubicBezTo>
                    <a:pt x="2667" y="5335"/>
                    <a:pt x="3572" y="4406"/>
                    <a:pt x="3572" y="3287"/>
                  </a:cubicBezTo>
                  <a:lnTo>
                    <a:pt x="3572" y="3049"/>
                  </a:lnTo>
                  <a:lnTo>
                    <a:pt x="3453" y="3049"/>
                  </a:lnTo>
                  <a:cubicBezTo>
                    <a:pt x="2501" y="3049"/>
                    <a:pt x="1739" y="2263"/>
                    <a:pt x="1763" y="1334"/>
                  </a:cubicBezTo>
                  <a:cubicBezTo>
                    <a:pt x="1786" y="619"/>
                    <a:pt x="1167" y="0"/>
                    <a:pt x="453" y="0"/>
                  </a:cubicBezTo>
                  <a:close/>
                </a:path>
              </a:pathLst>
            </a:custGeom>
            <a:solidFill>
              <a:srgbClr val="FC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0441;p80"/>
            <p:cNvSpPr/>
            <p:nvPr/>
          </p:nvSpPr>
          <p:spPr>
            <a:xfrm>
              <a:off x="5044018" y="3040872"/>
              <a:ext cx="49932" cy="50673"/>
            </a:xfrm>
            <a:custGeom>
              <a:avLst/>
              <a:gdLst/>
              <a:ahLst/>
              <a:cxnLst/>
              <a:rect l="l" t="t" r="r" b="b"/>
              <a:pathLst>
                <a:path w="1549" h="1572" extrusionOk="0">
                  <a:moveTo>
                    <a:pt x="763" y="0"/>
                  </a:moveTo>
                  <a:lnTo>
                    <a:pt x="525" y="500"/>
                  </a:lnTo>
                  <a:lnTo>
                    <a:pt x="1" y="595"/>
                  </a:lnTo>
                  <a:lnTo>
                    <a:pt x="382" y="1024"/>
                  </a:lnTo>
                  <a:lnTo>
                    <a:pt x="287" y="1572"/>
                  </a:lnTo>
                  <a:lnTo>
                    <a:pt x="763" y="1310"/>
                  </a:lnTo>
                  <a:lnTo>
                    <a:pt x="1239" y="1572"/>
                  </a:lnTo>
                  <a:lnTo>
                    <a:pt x="1168" y="1024"/>
                  </a:lnTo>
                  <a:lnTo>
                    <a:pt x="1549" y="595"/>
                  </a:lnTo>
                  <a:lnTo>
                    <a:pt x="1001" y="500"/>
                  </a:lnTo>
                  <a:lnTo>
                    <a:pt x="763" y="0"/>
                  </a:lnTo>
                  <a:close/>
                </a:path>
              </a:pathLst>
            </a:custGeom>
            <a:solidFill>
              <a:srgbClr val="FA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0442;p80"/>
            <p:cNvSpPr/>
            <p:nvPr/>
          </p:nvSpPr>
          <p:spPr>
            <a:xfrm>
              <a:off x="5009494" y="3113014"/>
              <a:ext cx="49932" cy="50706"/>
            </a:xfrm>
            <a:custGeom>
              <a:avLst/>
              <a:gdLst/>
              <a:ahLst/>
              <a:cxnLst/>
              <a:rect l="l" t="t" r="r" b="b"/>
              <a:pathLst>
                <a:path w="1549" h="1573" extrusionOk="0">
                  <a:moveTo>
                    <a:pt x="786" y="1"/>
                  </a:moveTo>
                  <a:lnTo>
                    <a:pt x="524" y="501"/>
                  </a:lnTo>
                  <a:lnTo>
                    <a:pt x="0" y="596"/>
                  </a:lnTo>
                  <a:lnTo>
                    <a:pt x="381" y="1001"/>
                  </a:lnTo>
                  <a:lnTo>
                    <a:pt x="286" y="1572"/>
                  </a:lnTo>
                  <a:lnTo>
                    <a:pt x="286" y="1572"/>
                  </a:lnTo>
                  <a:lnTo>
                    <a:pt x="762" y="1310"/>
                  </a:lnTo>
                  <a:lnTo>
                    <a:pt x="1239" y="1572"/>
                  </a:lnTo>
                  <a:lnTo>
                    <a:pt x="1167" y="1001"/>
                  </a:lnTo>
                  <a:lnTo>
                    <a:pt x="1548" y="596"/>
                  </a:lnTo>
                  <a:lnTo>
                    <a:pt x="1024" y="501"/>
                  </a:lnTo>
                  <a:lnTo>
                    <a:pt x="786" y="1"/>
                  </a:lnTo>
                  <a:close/>
                </a:path>
              </a:pathLst>
            </a:custGeom>
            <a:solidFill>
              <a:srgbClr val="FA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0443;p80"/>
            <p:cNvSpPr/>
            <p:nvPr/>
          </p:nvSpPr>
          <p:spPr>
            <a:xfrm>
              <a:off x="5036346" y="3335629"/>
              <a:ext cx="49932" cy="50706"/>
            </a:xfrm>
            <a:custGeom>
              <a:avLst/>
              <a:gdLst/>
              <a:ahLst/>
              <a:cxnLst/>
              <a:rect l="l" t="t" r="r" b="b"/>
              <a:pathLst>
                <a:path w="1549" h="1573" extrusionOk="0">
                  <a:moveTo>
                    <a:pt x="787" y="1"/>
                  </a:moveTo>
                  <a:lnTo>
                    <a:pt x="525" y="501"/>
                  </a:lnTo>
                  <a:lnTo>
                    <a:pt x="1" y="596"/>
                  </a:lnTo>
                  <a:lnTo>
                    <a:pt x="382" y="1025"/>
                  </a:lnTo>
                  <a:lnTo>
                    <a:pt x="310" y="1573"/>
                  </a:lnTo>
                  <a:lnTo>
                    <a:pt x="787" y="1311"/>
                  </a:lnTo>
                  <a:lnTo>
                    <a:pt x="1239" y="1573"/>
                  </a:lnTo>
                  <a:lnTo>
                    <a:pt x="1168" y="1025"/>
                  </a:lnTo>
                  <a:lnTo>
                    <a:pt x="1549" y="596"/>
                  </a:lnTo>
                  <a:lnTo>
                    <a:pt x="1001" y="501"/>
                  </a:lnTo>
                  <a:lnTo>
                    <a:pt x="787" y="1"/>
                  </a:lnTo>
                  <a:close/>
                </a:path>
              </a:pathLst>
            </a:custGeom>
            <a:solidFill>
              <a:srgbClr val="FA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0444;p80"/>
            <p:cNvSpPr/>
            <p:nvPr/>
          </p:nvSpPr>
          <p:spPr>
            <a:xfrm>
              <a:off x="4969555" y="3351005"/>
              <a:ext cx="45322" cy="34556"/>
            </a:xfrm>
            <a:custGeom>
              <a:avLst/>
              <a:gdLst/>
              <a:ahLst/>
              <a:cxnLst/>
              <a:rect l="l" t="t" r="r" b="b"/>
              <a:pathLst>
                <a:path w="1406" h="1072" extrusionOk="0">
                  <a:moveTo>
                    <a:pt x="1" y="0"/>
                  </a:moveTo>
                  <a:lnTo>
                    <a:pt x="1" y="1072"/>
                  </a:lnTo>
                  <a:lnTo>
                    <a:pt x="1406" y="1072"/>
                  </a:lnTo>
                  <a:lnTo>
                    <a:pt x="1406" y="0"/>
                  </a:lnTo>
                  <a:close/>
                </a:path>
              </a:pathLst>
            </a:custGeom>
            <a:solidFill>
              <a:srgbClr val="8594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0445;p80"/>
            <p:cNvSpPr/>
            <p:nvPr/>
          </p:nvSpPr>
          <p:spPr>
            <a:xfrm>
              <a:off x="4982610" y="3259651"/>
              <a:ext cx="23822" cy="49932"/>
            </a:xfrm>
            <a:custGeom>
              <a:avLst/>
              <a:gdLst/>
              <a:ahLst/>
              <a:cxnLst/>
              <a:rect l="l" t="t" r="r" b="b"/>
              <a:pathLst>
                <a:path w="739" h="1549" extrusionOk="0">
                  <a:moveTo>
                    <a:pt x="1" y="0"/>
                  </a:moveTo>
                  <a:lnTo>
                    <a:pt x="1" y="1548"/>
                  </a:lnTo>
                  <a:lnTo>
                    <a:pt x="739" y="1548"/>
                  </a:lnTo>
                  <a:lnTo>
                    <a:pt x="739" y="0"/>
                  </a:lnTo>
                  <a:close/>
                </a:path>
              </a:pathLst>
            </a:custGeom>
            <a:solidFill>
              <a:srgbClr val="F9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0446;p80"/>
            <p:cNvSpPr/>
            <p:nvPr/>
          </p:nvSpPr>
          <p:spPr>
            <a:xfrm>
              <a:off x="4960368" y="3215102"/>
              <a:ext cx="45322" cy="44581"/>
            </a:xfrm>
            <a:custGeom>
              <a:avLst/>
              <a:gdLst/>
              <a:ahLst/>
              <a:cxnLst/>
              <a:rect l="l" t="t" r="r" b="b"/>
              <a:pathLst>
                <a:path w="1406" h="1383" extrusionOk="0">
                  <a:moveTo>
                    <a:pt x="691" y="1"/>
                  </a:moveTo>
                  <a:cubicBezTo>
                    <a:pt x="310" y="1"/>
                    <a:pt x="0" y="310"/>
                    <a:pt x="0" y="715"/>
                  </a:cubicBezTo>
                  <a:cubicBezTo>
                    <a:pt x="0" y="1096"/>
                    <a:pt x="310" y="1382"/>
                    <a:pt x="691" y="1382"/>
                  </a:cubicBezTo>
                  <a:lnTo>
                    <a:pt x="1405" y="1382"/>
                  </a:lnTo>
                  <a:lnTo>
                    <a:pt x="1405" y="1"/>
                  </a:lnTo>
                  <a:close/>
                </a:path>
              </a:pathLst>
            </a:custGeom>
            <a:solidFill>
              <a:srgbClr val="919E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0447;p80"/>
            <p:cNvSpPr/>
            <p:nvPr/>
          </p:nvSpPr>
          <p:spPr>
            <a:xfrm>
              <a:off x="5005658" y="3170586"/>
              <a:ext cx="88292" cy="132840"/>
            </a:xfrm>
            <a:custGeom>
              <a:avLst/>
              <a:gdLst/>
              <a:ahLst/>
              <a:cxnLst/>
              <a:rect l="l" t="t" r="r" b="b"/>
              <a:pathLst>
                <a:path w="2739" h="4121" extrusionOk="0">
                  <a:moveTo>
                    <a:pt x="2739" y="1"/>
                  </a:moveTo>
                  <a:lnTo>
                    <a:pt x="0" y="1382"/>
                  </a:lnTo>
                  <a:lnTo>
                    <a:pt x="0" y="2739"/>
                  </a:lnTo>
                  <a:lnTo>
                    <a:pt x="2739" y="4121"/>
                  </a:lnTo>
                  <a:lnTo>
                    <a:pt x="2739" y="1"/>
                  </a:lnTo>
                  <a:close/>
                </a:path>
              </a:pathLst>
            </a:custGeom>
            <a:solidFill>
              <a:srgbClr val="F9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0448;p80"/>
            <p:cNvSpPr/>
            <p:nvPr/>
          </p:nvSpPr>
          <p:spPr>
            <a:xfrm>
              <a:off x="5070128" y="3170586"/>
              <a:ext cx="23822" cy="132840"/>
            </a:xfrm>
            <a:custGeom>
              <a:avLst/>
              <a:gdLst/>
              <a:ahLst/>
              <a:cxnLst/>
              <a:rect l="l" t="t" r="r" b="b"/>
              <a:pathLst>
                <a:path w="739" h="4121" extrusionOk="0">
                  <a:moveTo>
                    <a:pt x="739" y="1"/>
                  </a:moveTo>
                  <a:lnTo>
                    <a:pt x="1" y="358"/>
                  </a:lnTo>
                  <a:lnTo>
                    <a:pt x="1" y="3763"/>
                  </a:lnTo>
                  <a:lnTo>
                    <a:pt x="739" y="4121"/>
                  </a:lnTo>
                  <a:lnTo>
                    <a:pt x="739" y="1"/>
                  </a:lnTo>
                  <a:close/>
                </a:path>
              </a:pathLst>
            </a:custGeom>
            <a:solidFill>
              <a:srgbClr val="919E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0449;p80"/>
            <p:cNvSpPr/>
            <p:nvPr/>
          </p:nvSpPr>
          <p:spPr>
            <a:xfrm>
              <a:off x="4969555" y="3291886"/>
              <a:ext cx="46096" cy="59151"/>
            </a:xfrm>
            <a:custGeom>
              <a:avLst/>
              <a:gdLst/>
              <a:ahLst/>
              <a:cxnLst/>
              <a:rect l="l" t="t" r="r" b="b"/>
              <a:pathLst>
                <a:path w="1430" h="1835" extrusionOk="0">
                  <a:moveTo>
                    <a:pt x="668" y="0"/>
                  </a:moveTo>
                  <a:cubicBezTo>
                    <a:pt x="287" y="0"/>
                    <a:pt x="1" y="286"/>
                    <a:pt x="1" y="667"/>
                  </a:cubicBezTo>
                  <a:lnTo>
                    <a:pt x="1" y="1834"/>
                  </a:lnTo>
                  <a:lnTo>
                    <a:pt x="1430" y="1834"/>
                  </a:lnTo>
                  <a:lnTo>
                    <a:pt x="1382" y="667"/>
                  </a:lnTo>
                  <a:cubicBezTo>
                    <a:pt x="1382" y="286"/>
                    <a:pt x="1072" y="0"/>
                    <a:pt x="668"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0450;p80"/>
            <p:cNvSpPr/>
            <p:nvPr/>
          </p:nvSpPr>
          <p:spPr>
            <a:xfrm>
              <a:off x="4743878" y="3035489"/>
              <a:ext cx="356229" cy="355165"/>
            </a:xfrm>
            <a:custGeom>
              <a:avLst/>
              <a:gdLst/>
              <a:ahLst/>
              <a:cxnLst/>
              <a:rect l="l" t="t" r="r" b="b"/>
              <a:pathLst>
                <a:path w="11051" h="11018" extrusionOk="0">
                  <a:moveTo>
                    <a:pt x="7954" y="5763"/>
                  </a:moveTo>
                  <a:lnTo>
                    <a:pt x="7954" y="6811"/>
                  </a:lnTo>
                  <a:lnTo>
                    <a:pt x="7407" y="6811"/>
                  </a:lnTo>
                  <a:cubicBezTo>
                    <a:pt x="7145" y="6811"/>
                    <a:pt x="6907" y="6573"/>
                    <a:pt x="6907" y="6311"/>
                  </a:cubicBezTo>
                  <a:cubicBezTo>
                    <a:pt x="6907" y="6002"/>
                    <a:pt x="7121" y="5763"/>
                    <a:pt x="7407" y="5763"/>
                  </a:cubicBezTo>
                  <a:close/>
                  <a:moveTo>
                    <a:pt x="2906" y="2072"/>
                  </a:moveTo>
                  <a:cubicBezTo>
                    <a:pt x="3525" y="2072"/>
                    <a:pt x="4096" y="2596"/>
                    <a:pt x="4073" y="3215"/>
                  </a:cubicBezTo>
                  <a:cubicBezTo>
                    <a:pt x="4025" y="4215"/>
                    <a:pt x="4930" y="5120"/>
                    <a:pt x="5883" y="5120"/>
                  </a:cubicBezTo>
                  <a:cubicBezTo>
                    <a:pt x="5883" y="6168"/>
                    <a:pt x="5049" y="7049"/>
                    <a:pt x="4001" y="7049"/>
                  </a:cubicBezTo>
                  <a:lnTo>
                    <a:pt x="3644" y="7049"/>
                  </a:lnTo>
                  <a:cubicBezTo>
                    <a:pt x="3630" y="7050"/>
                    <a:pt x="3616" y="7050"/>
                    <a:pt x="3602" y="7050"/>
                  </a:cubicBezTo>
                  <a:cubicBezTo>
                    <a:pt x="2597" y="7050"/>
                    <a:pt x="1763" y="6202"/>
                    <a:pt x="1763" y="5168"/>
                  </a:cubicBezTo>
                  <a:lnTo>
                    <a:pt x="1763" y="3239"/>
                  </a:lnTo>
                  <a:cubicBezTo>
                    <a:pt x="1763" y="2620"/>
                    <a:pt x="2287" y="2072"/>
                    <a:pt x="2906" y="2072"/>
                  </a:cubicBezTo>
                  <a:close/>
                  <a:moveTo>
                    <a:pt x="10002" y="4858"/>
                  </a:moveTo>
                  <a:lnTo>
                    <a:pt x="10002" y="7669"/>
                  </a:lnTo>
                  <a:lnTo>
                    <a:pt x="8288" y="6835"/>
                  </a:lnTo>
                  <a:lnTo>
                    <a:pt x="8288" y="5692"/>
                  </a:lnTo>
                  <a:lnTo>
                    <a:pt x="10002" y="4858"/>
                  </a:lnTo>
                  <a:close/>
                  <a:moveTo>
                    <a:pt x="8002" y="7121"/>
                  </a:moveTo>
                  <a:lnTo>
                    <a:pt x="8002" y="7835"/>
                  </a:lnTo>
                  <a:cubicBezTo>
                    <a:pt x="7907" y="7788"/>
                    <a:pt x="7835" y="7788"/>
                    <a:pt x="7740" y="7788"/>
                  </a:cubicBezTo>
                  <a:lnTo>
                    <a:pt x="7597" y="7788"/>
                  </a:lnTo>
                  <a:lnTo>
                    <a:pt x="7597" y="7121"/>
                  </a:lnTo>
                  <a:close/>
                  <a:moveTo>
                    <a:pt x="4430" y="7359"/>
                  </a:moveTo>
                  <a:lnTo>
                    <a:pt x="4430" y="8383"/>
                  </a:lnTo>
                  <a:cubicBezTo>
                    <a:pt x="4430" y="8693"/>
                    <a:pt x="4192" y="8978"/>
                    <a:pt x="3906" y="9026"/>
                  </a:cubicBezTo>
                  <a:cubicBezTo>
                    <a:pt x="3876" y="9029"/>
                    <a:pt x="3847" y="9031"/>
                    <a:pt x="3819" y="9031"/>
                  </a:cubicBezTo>
                  <a:cubicBezTo>
                    <a:pt x="3457" y="9031"/>
                    <a:pt x="3192" y="8758"/>
                    <a:pt x="3192" y="8383"/>
                  </a:cubicBezTo>
                  <a:lnTo>
                    <a:pt x="3192" y="7359"/>
                  </a:lnTo>
                  <a:cubicBezTo>
                    <a:pt x="3334" y="7383"/>
                    <a:pt x="3477" y="7383"/>
                    <a:pt x="3620" y="7383"/>
                  </a:cubicBezTo>
                  <a:cubicBezTo>
                    <a:pt x="3906" y="7383"/>
                    <a:pt x="4168" y="7383"/>
                    <a:pt x="4430" y="7359"/>
                  </a:cubicBezTo>
                  <a:close/>
                  <a:moveTo>
                    <a:pt x="7669" y="8121"/>
                  </a:moveTo>
                  <a:cubicBezTo>
                    <a:pt x="7978" y="8121"/>
                    <a:pt x="8240" y="8359"/>
                    <a:pt x="8240" y="8669"/>
                  </a:cubicBezTo>
                  <a:lnTo>
                    <a:pt x="8240" y="9669"/>
                  </a:lnTo>
                  <a:lnTo>
                    <a:pt x="7145" y="9669"/>
                  </a:lnTo>
                  <a:lnTo>
                    <a:pt x="7145" y="8669"/>
                  </a:lnTo>
                  <a:cubicBezTo>
                    <a:pt x="7145" y="8359"/>
                    <a:pt x="7383" y="8121"/>
                    <a:pt x="7669" y="8121"/>
                  </a:cubicBezTo>
                  <a:close/>
                  <a:moveTo>
                    <a:pt x="8240" y="9979"/>
                  </a:moveTo>
                  <a:lnTo>
                    <a:pt x="8240" y="10717"/>
                  </a:lnTo>
                  <a:lnTo>
                    <a:pt x="7145" y="10717"/>
                  </a:lnTo>
                  <a:lnTo>
                    <a:pt x="7145" y="9979"/>
                  </a:lnTo>
                  <a:close/>
                  <a:moveTo>
                    <a:pt x="5573" y="8145"/>
                  </a:moveTo>
                  <a:cubicBezTo>
                    <a:pt x="6073" y="8145"/>
                    <a:pt x="6549" y="8359"/>
                    <a:pt x="6883" y="8740"/>
                  </a:cubicBezTo>
                  <a:lnTo>
                    <a:pt x="6883" y="10741"/>
                  </a:lnTo>
                  <a:lnTo>
                    <a:pt x="405" y="10741"/>
                  </a:lnTo>
                  <a:lnTo>
                    <a:pt x="405" y="9859"/>
                  </a:lnTo>
                  <a:lnTo>
                    <a:pt x="381" y="9859"/>
                  </a:lnTo>
                  <a:cubicBezTo>
                    <a:pt x="381" y="8907"/>
                    <a:pt x="1167" y="8145"/>
                    <a:pt x="2072" y="8145"/>
                  </a:cubicBezTo>
                  <a:lnTo>
                    <a:pt x="2858" y="8145"/>
                  </a:lnTo>
                  <a:lnTo>
                    <a:pt x="2858" y="8383"/>
                  </a:lnTo>
                  <a:cubicBezTo>
                    <a:pt x="2858" y="8907"/>
                    <a:pt x="3263" y="9336"/>
                    <a:pt x="3811" y="9336"/>
                  </a:cubicBezTo>
                  <a:cubicBezTo>
                    <a:pt x="4311" y="9336"/>
                    <a:pt x="4763" y="8931"/>
                    <a:pt x="4763" y="8383"/>
                  </a:cubicBezTo>
                  <a:lnTo>
                    <a:pt x="4763" y="8145"/>
                  </a:lnTo>
                  <a:close/>
                  <a:moveTo>
                    <a:pt x="4501" y="0"/>
                  </a:moveTo>
                  <a:cubicBezTo>
                    <a:pt x="3501" y="0"/>
                    <a:pt x="2906" y="381"/>
                    <a:pt x="2668" y="596"/>
                  </a:cubicBezTo>
                  <a:cubicBezTo>
                    <a:pt x="2406" y="453"/>
                    <a:pt x="2120" y="381"/>
                    <a:pt x="1810" y="381"/>
                  </a:cubicBezTo>
                  <a:cubicBezTo>
                    <a:pt x="810" y="381"/>
                    <a:pt x="0" y="1191"/>
                    <a:pt x="0" y="2191"/>
                  </a:cubicBezTo>
                  <a:lnTo>
                    <a:pt x="0" y="2739"/>
                  </a:lnTo>
                  <a:cubicBezTo>
                    <a:pt x="0" y="2846"/>
                    <a:pt x="84" y="2900"/>
                    <a:pt x="167" y="2900"/>
                  </a:cubicBezTo>
                  <a:cubicBezTo>
                    <a:pt x="250" y="2900"/>
                    <a:pt x="334" y="2846"/>
                    <a:pt x="334" y="2739"/>
                  </a:cubicBezTo>
                  <a:lnTo>
                    <a:pt x="334" y="2191"/>
                  </a:lnTo>
                  <a:cubicBezTo>
                    <a:pt x="334" y="1358"/>
                    <a:pt x="1001" y="715"/>
                    <a:pt x="1810" y="715"/>
                  </a:cubicBezTo>
                  <a:cubicBezTo>
                    <a:pt x="2120" y="715"/>
                    <a:pt x="2382" y="810"/>
                    <a:pt x="2620" y="953"/>
                  </a:cubicBezTo>
                  <a:cubicBezTo>
                    <a:pt x="2640" y="963"/>
                    <a:pt x="2668" y="969"/>
                    <a:pt x="2699" y="969"/>
                  </a:cubicBezTo>
                  <a:cubicBezTo>
                    <a:pt x="2742" y="969"/>
                    <a:pt x="2792" y="957"/>
                    <a:pt x="2834" y="929"/>
                  </a:cubicBezTo>
                  <a:cubicBezTo>
                    <a:pt x="2834" y="929"/>
                    <a:pt x="3358" y="358"/>
                    <a:pt x="4501" y="358"/>
                  </a:cubicBezTo>
                  <a:cubicBezTo>
                    <a:pt x="6002" y="358"/>
                    <a:pt x="7264" y="1596"/>
                    <a:pt x="7264" y="3120"/>
                  </a:cubicBezTo>
                  <a:lnTo>
                    <a:pt x="7264" y="5454"/>
                  </a:lnTo>
                  <a:cubicBezTo>
                    <a:pt x="7264" y="5454"/>
                    <a:pt x="6573" y="5882"/>
                    <a:pt x="6573" y="6311"/>
                  </a:cubicBezTo>
                  <a:cubicBezTo>
                    <a:pt x="6573" y="6692"/>
                    <a:pt x="6835" y="7049"/>
                    <a:pt x="7240" y="7145"/>
                  </a:cubicBezTo>
                  <a:lnTo>
                    <a:pt x="7240" y="7954"/>
                  </a:lnTo>
                  <a:cubicBezTo>
                    <a:pt x="7049" y="8026"/>
                    <a:pt x="6930" y="8192"/>
                    <a:pt x="6883" y="8359"/>
                  </a:cubicBezTo>
                  <a:cubicBezTo>
                    <a:pt x="6502" y="8026"/>
                    <a:pt x="5525" y="7859"/>
                    <a:pt x="5525" y="7859"/>
                  </a:cubicBezTo>
                  <a:lnTo>
                    <a:pt x="4716" y="7859"/>
                  </a:lnTo>
                  <a:lnTo>
                    <a:pt x="4716" y="7288"/>
                  </a:lnTo>
                  <a:cubicBezTo>
                    <a:pt x="5597" y="7002"/>
                    <a:pt x="6192" y="6168"/>
                    <a:pt x="6192" y="5216"/>
                  </a:cubicBezTo>
                  <a:cubicBezTo>
                    <a:pt x="6192" y="4978"/>
                    <a:pt x="6192" y="4858"/>
                    <a:pt x="5883" y="4858"/>
                  </a:cubicBezTo>
                  <a:cubicBezTo>
                    <a:pt x="5025" y="4858"/>
                    <a:pt x="4287" y="4168"/>
                    <a:pt x="4335" y="3311"/>
                  </a:cubicBezTo>
                  <a:cubicBezTo>
                    <a:pt x="4358" y="2501"/>
                    <a:pt x="3692" y="1810"/>
                    <a:pt x="2906" y="1786"/>
                  </a:cubicBezTo>
                  <a:cubicBezTo>
                    <a:pt x="2892" y="1786"/>
                    <a:pt x="2878" y="1786"/>
                    <a:pt x="2864" y="1786"/>
                  </a:cubicBezTo>
                  <a:cubicBezTo>
                    <a:pt x="2071" y="1786"/>
                    <a:pt x="1382" y="2443"/>
                    <a:pt x="1382" y="3239"/>
                  </a:cubicBezTo>
                  <a:lnTo>
                    <a:pt x="1382" y="5168"/>
                  </a:lnTo>
                  <a:cubicBezTo>
                    <a:pt x="1382" y="6121"/>
                    <a:pt x="1977" y="6930"/>
                    <a:pt x="2810" y="7240"/>
                  </a:cubicBezTo>
                  <a:lnTo>
                    <a:pt x="2810" y="7788"/>
                  </a:lnTo>
                  <a:lnTo>
                    <a:pt x="2048" y="7788"/>
                  </a:lnTo>
                  <a:cubicBezTo>
                    <a:pt x="1310" y="7788"/>
                    <a:pt x="643" y="8192"/>
                    <a:pt x="310" y="8788"/>
                  </a:cubicBezTo>
                  <a:lnTo>
                    <a:pt x="310" y="3501"/>
                  </a:lnTo>
                  <a:cubicBezTo>
                    <a:pt x="310" y="3406"/>
                    <a:pt x="233" y="3358"/>
                    <a:pt x="155" y="3358"/>
                  </a:cubicBezTo>
                  <a:cubicBezTo>
                    <a:pt x="78" y="3358"/>
                    <a:pt x="0" y="3406"/>
                    <a:pt x="0" y="3501"/>
                  </a:cubicBezTo>
                  <a:lnTo>
                    <a:pt x="0" y="10860"/>
                  </a:lnTo>
                  <a:cubicBezTo>
                    <a:pt x="0" y="10953"/>
                    <a:pt x="45" y="11017"/>
                    <a:pt x="121" y="11017"/>
                  </a:cubicBezTo>
                  <a:cubicBezTo>
                    <a:pt x="142" y="11017"/>
                    <a:pt x="165" y="11013"/>
                    <a:pt x="191" y="11003"/>
                  </a:cubicBezTo>
                  <a:lnTo>
                    <a:pt x="8383" y="11003"/>
                  </a:lnTo>
                  <a:cubicBezTo>
                    <a:pt x="8478" y="11003"/>
                    <a:pt x="8526" y="10955"/>
                    <a:pt x="8526" y="10860"/>
                  </a:cubicBezTo>
                  <a:lnTo>
                    <a:pt x="8526" y="8621"/>
                  </a:lnTo>
                  <a:cubicBezTo>
                    <a:pt x="8526" y="8359"/>
                    <a:pt x="8407" y="8145"/>
                    <a:pt x="8264" y="8002"/>
                  </a:cubicBezTo>
                  <a:lnTo>
                    <a:pt x="8264" y="7168"/>
                  </a:lnTo>
                  <a:lnTo>
                    <a:pt x="10788" y="8431"/>
                  </a:lnTo>
                  <a:cubicBezTo>
                    <a:pt x="10810" y="8439"/>
                    <a:pt x="10831" y="8443"/>
                    <a:pt x="10852" y="8443"/>
                  </a:cubicBezTo>
                  <a:cubicBezTo>
                    <a:pt x="10946" y="8443"/>
                    <a:pt x="11026" y="8362"/>
                    <a:pt x="11026" y="8264"/>
                  </a:cubicBezTo>
                  <a:lnTo>
                    <a:pt x="11026" y="7669"/>
                  </a:lnTo>
                  <a:cubicBezTo>
                    <a:pt x="11026" y="7573"/>
                    <a:pt x="10949" y="7526"/>
                    <a:pt x="10872" y="7526"/>
                  </a:cubicBezTo>
                  <a:cubicBezTo>
                    <a:pt x="10794" y="7526"/>
                    <a:pt x="10717" y="7573"/>
                    <a:pt x="10717" y="7669"/>
                  </a:cubicBezTo>
                  <a:lnTo>
                    <a:pt x="10717" y="8002"/>
                  </a:lnTo>
                  <a:lnTo>
                    <a:pt x="10288" y="7788"/>
                  </a:lnTo>
                  <a:lnTo>
                    <a:pt x="10288" y="4668"/>
                  </a:lnTo>
                  <a:lnTo>
                    <a:pt x="10717" y="4454"/>
                  </a:lnTo>
                  <a:lnTo>
                    <a:pt x="10717" y="6883"/>
                  </a:lnTo>
                  <a:cubicBezTo>
                    <a:pt x="10717" y="7002"/>
                    <a:pt x="10812" y="7049"/>
                    <a:pt x="10884" y="7049"/>
                  </a:cubicBezTo>
                  <a:cubicBezTo>
                    <a:pt x="10979" y="7049"/>
                    <a:pt x="11050" y="7002"/>
                    <a:pt x="11050" y="6907"/>
                  </a:cubicBezTo>
                  <a:lnTo>
                    <a:pt x="11050" y="4215"/>
                  </a:lnTo>
                  <a:cubicBezTo>
                    <a:pt x="11050" y="4122"/>
                    <a:pt x="10977" y="4058"/>
                    <a:pt x="10887" y="4058"/>
                  </a:cubicBezTo>
                  <a:cubicBezTo>
                    <a:pt x="10863" y="4058"/>
                    <a:pt x="10838" y="4062"/>
                    <a:pt x="10812" y="4073"/>
                  </a:cubicBezTo>
                  <a:lnTo>
                    <a:pt x="8097" y="5406"/>
                  </a:lnTo>
                  <a:lnTo>
                    <a:pt x="7597" y="5406"/>
                  </a:lnTo>
                  <a:lnTo>
                    <a:pt x="7597" y="3096"/>
                  </a:lnTo>
                  <a:cubicBezTo>
                    <a:pt x="7597" y="1405"/>
                    <a:pt x="6216" y="0"/>
                    <a:pt x="4501"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0451;p80"/>
            <p:cNvSpPr/>
            <p:nvPr/>
          </p:nvSpPr>
          <p:spPr>
            <a:xfrm>
              <a:off x="5038667" y="3035489"/>
              <a:ext cx="61440" cy="61440"/>
            </a:xfrm>
            <a:custGeom>
              <a:avLst/>
              <a:gdLst/>
              <a:ahLst/>
              <a:cxnLst/>
              <a:rect l="l" t="t" r="r" b="b"/>
              <a:pathLst>
                <a:path w="1906" h="1906" extrusionOk="0">
                  <a:moveTo>
                    <a:pt x="929" y="572"/>
                  </a:moveTo>
                  <a:lnTo>
                    <a:pt x="1024" y="762"/>
                  </a:lnTo>
                  <a:cubicBezTo>
                    <a:pt x="1048" y="834"/>
                    <a:pt x="1096" y="858"/>
                    <a:pt x="1143" y="858"/>
                  </a:cubicBezTo>
                  <a:lnTo>
                    <a:pt x="1381" y="881"/>
                  </a:lnTo>
                  <a:lnTo>
                    <a:pt x="1215" y="1072"/>
                  </a:lnTo>
                  <a:cubicBezTo>
                    <a:pt x="1167" y="1096"/>
                    <a:pt x="1143" y="1167"/>
                    <a:pt x="1167" y="1215"/>
                  </a:cubicBezTo>
                  <a:lnTo>
                    <a:pt x="1215" y="1453"/>
                  </a:lnTo>
                  <a:lnTo>
                    <a:pt x="1000" y="1334"/>
                  </a:lnTo>
                  <a:cubicBezTo>
                    <a:pt x="965" y="1322"/>
                    <a:pt x="935" y="1316"/>
                    <a:pt x="911" y="1316"/>
                  </a:cubicBezTo>
                  <a:cubicBezTo>
                    <a:pt x="887" y="1316"/>
                    <a:pt x="869" y="1322"/>
                    <a:pt x="857" y="1334"/>
                  </a:cubicBezTo>
                  <a:lnTo>
                    <a:pt x="643" y="1453"/>
                  </a:lnTo>
                  <a:lnTo>
                    <a:pt x="643" y="1453"/>
                  </a:lnTo>
                  <a:lnTo>
                    <a:pt x="667" y="1215"/>
                  </a:lnTo>
                  <a:cubicBezTo>
                    <a:pt x="667" y="1167"/>
                    <a:pt x="667" y="1120"/>
                    <a:pt x="643" y="1072"/>
                  </a:cubicBezTo>
                  <a:lnTo>
                    <a:pt x="453" y="881"/>
                  </a:lnTo>
                  <a:lnTo>
                    <a:pt x="738" y="858"/>
                  </a:lnTo>
                  <a:cubicBezTo>
                    <a:pt x="786" y="858"/>
                    <a:pt x="834" y="834"/>
                    <a:pt x="857" y="762"/>
                  </a:cubicBezTo>
                  <a:lnTo>
                    <a:pt x="929" y="572"/>
                  </a:lnTo>
                  <a:close/>
                  <a:moveTo>
                    <a:pt x="953" y="0"/>
                  </a:moveTo>
                  <a:cubicBezTo>
                    <a:pt x="881" y="0"/>
                    <a:pt x="834" y="24"/>
                    <a:pt x="786" y="96"/>
                  </a:cubicBezTo>
                  <a:lnTo>
                    <a:pt x="595" y="524"/>
                  </a:lnTo>
                  <a:lnTo>
                    <a:pt x="143" y="596"/>
                  </a:lnTo>
                  <a:cubicBezTo>
                    <a:pt x="72" y="596"/>
                    <a:pt x="24" y="643"/>
                    <a:pt x="24" y="715"/>
                  </a:cubicBezTo>
                  <a:cubicBezTo>
                    <a:pt x="0" y="762"/>
                    <a:pt x="24" y="834"/>
                    <a:pt x="48" y="881"/>
                  </a:cubicBezTo>
                  <a:lnTo>
                    <a:pt x="381" y="1239"/>
                  </a:lnTo>
                  <a:lnTo>
                    <a:pt x="286" y="1715"/>
                  </a:lnTo>
                  <a:cubicBezTo>
                    <a:pt x="286" y="1786"/>
                    <a:pt x="310" y="1834"/>
                    <a:pt x="357" y="1882"/>
                  </a:cubicBezTo>
                  <a:cubicBezTo>
                    <a:pt x="381" y="1905"/>
                    <a:pt x="405" y="1905"/>
                    <a:pt x="429" y="1905"/>
                  </a:cubicBezTo>
                  <a:cubicBezTo>
                    <a:pt x="453" y="1905"/>
                    <a:pt x="500" y="1905"/>
                    <a:pt x="524" y="1882"/>
                  </a:cubicBezTo>
                  <a:lnTo>
                    <a:pt x="929" y="1644"/>
                  </a:lnTo>
                  <a:lnTo>
                    <a:pt x="1358" y="1882"/>
                  </a:lnTo>
                  <a:cubicBezTo>
                    <a:pt x="1393" y="1894"/>
                    <a:pt x="1423" y="1900"/>
                    <a:pt x="1450" y="1900"/>
                  </a:cubicBezTo>
                  <a:cubicBezTo>
                    <a:pt x="1477" y="1900"/>
                    <a:pt x="1500" y="1894"/>
                    <a:pt x="1524" y="1882"/>
                  </a:cubicBezTo>
                  <a:cubicBezTo>
                    <a:pt x="1596" y="1834"/>
                    <a:pt x="1620" y="1786"/>
                    <a:pt x="1596" y="1715"/>
                  </a:cubicBezTo>
                  <a:lnTo>
                    <a:pt x="1500" y="1239"/>
                  </a:lnTo>
                  <a:lnTo>
                    <a:pt x="1834" y="881"/>
                  </a:lnTo>
                  <a:cubicBezTo>
                    <a:pt x="1858" y="858"/>
                    <a:pt x="1905" y="762"/>
                    <a:pt x="1858" y="715"/>
                  </a:cubicBezTo>
                  <a:cubicBezTo>
                    <a:pt x="1834" y="643"/>
                    <a:pt x="1810" y="620"/>
                    <a:pt x="1739" y="596"/>
                  </a:cubicBezTo>
                  <a:lnTo>
                    <a:pt x="1310" y="524"/>
                  </a:lnTo>
                  <a:lnTo>
                    <a:pt x="1096" y="96"/>
                  </a:lnTo>
                  <a:cubicBezTo>
                    <a:pt x="1072" y="24"/>
                    <a:pt x="1000" y="0"/>
                    <a:pt x="953"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0452;p80"/>
            <p:cNvSpPr/>
            <p:nvPr/>
          </p:nvSpPr>
          <p:spPr>
            <a:xfrm>
              <a:off x="5004111" y="3107631"/>
              <a:ext cx="61440" cy="61085"/>
            </a:xfrm>
            <a:custGeom>
              <a:avLst/>
              <a:gdLst/>
              <a:ahLst/>
              <a:cxnLst/>
              <a:rect l="l" t="t" r="r" b="b"/>
              <a:pathLst>
                <a:path w="1906" h="1895" extrusionOk="0">
                  <a:moveTo>
                    <a:pt x="929" y="549"/>
                  </a:moveTo>
                  <a:lnTo>
                    <a:pt x="1024" y="763"/>
                  </a:lnTo>
                  <a:cubicBezTo>
                    <a:pt x="1048" y="834"/>
                    <a:pt x="1096" y="858"/>
                    <a:pt x="1144" y="858"/>
                  </a:cubicBezTo>
                  <a:lnTo>
                    <a:pt x="1382" y="882"/>
                  </a:lnTo>
                  <a:lnTo>
                    <a:pt x="1215" y="1073"/>
                  </a:lnTo>
                  <a:cubicBezTo>
                    <a:pt x="1167" y="1096"/>
                    <a:pt x="1144" y="1144"/>
                    <a:pt x="1167" y="1215"/>
                  </a:cubicBezTo>
                  <a:lnTo>
                    <a:pt x="1215" y="1454"/>
                  </a:lnTo>
                  <a:lnTo>
                    <a:pt x="1001" y="1334"/>
                  </a:lnTo>
                  <a:cubicBezTo>
                    <a:pt x="965" y="1323"/>
                    <a:pt x="935" y="1317"/>
                    <a:pt x="911" y="1317"/>
                  </a:cubicBezTo>
                  <a:cubicBezTo>
                    <a:pt x="888" y="1317"/>
                    <a:pt x="870" y="1323"/>
                    <a:pt x="858" y="1334"/>
                  </a:cubicBezTo>
                  <a:lnTo>
                    <a:pt x="643" y="1454"/>
                  </a:lnTo>
                  <a:lnTo>
                    <a:pt x="667" y="1215"/>
                  </a:lnTo>
                  <a:cubicBezTo>
                    <a:pt x="667" y="1144"/>
                    <a:pt x="667" y="1120"/>
                    <a:pt x="643" y="1073"/>
                  </a:cubicBezTo>
                  <a:lnTo>
                    <a:pt x="453" y="882"/>
                  </a:lnTo>
                  <a:lnTo>
                    <a:pt x="739" y="858"/>
                  </a:lnTo>
                  <a:cubicBezTo>
                    <a:pt x="786" y="858"/>
                    <a:pt x="810" y="834"/>
                    <a:pt x="858" y="763"/>
                  </a:cubicBezTo>
                  <a:lnTo>
                    <a:pt x="929" y="549"/>
                  </a:lnTo>
                  <a:close/>
                  <a:moveTo>
                    <a:pt x="953" y="1"/>
                  </a:moveTo>
                  <a:cubicBezTo>
                    <a:pt x="882" y="1"/>
                    <a:pt x="834" y="25"/>
                    <a:pt x="786" y="72"/>
                  </a:cubicBezTo>
                  <a:lnTo>
                    <a:pt x="596" y="525"/>
                  </a:lnTo>
                  <a:lnTo>
                    <a:pt x="143" y="596"/>
                  </a:lnTo>
                  <a:cubicBezTo>
                    <a:pt x="72" y="596"/>
                    <a:pt x="24" y="644"/>
                    <a:pt x="24" y="715"/>
                  </a:cubicBezTo>
                  <a:cubicBezTo>
                    <a:pt x="0" y="763"/>
                    <a:pt x="24" y="834"/>
                    <a:pt x="48" y="882"/>
                  </a:cubicBezTo>
                  <a:lnTo>
                    <a:pt x="382" y="1239"/>
                  </a:lnTo>
                  <a:lnTo>
                    <a:pt x="286" y="1716"/>
                  </a:lnTo>
                  <a:cubicBezTo>
                    <a:pt x="286" y="1787"/>
                    <a:pt x="310" y="1835"/>
                    <a:pt x="358" y="1858"/>
                  </a:cubicBezTo>
                  <a:cubicBezTo>
                    <a:pt x="382" y="1882"/>
                    <a:pt x="411" y="1894"/>
                    <a:pt x="441" y="1894"/>
                  </a:cubicBezTo>
                  <a:cubicBezTo>
                    <a:pt x="471" y="1894"/>
                    <a:pt x="501" y="1882"/>
                    <a:pt x="524" y="1858"/>
                  </a:cubicBezTo>
                  <a:lnTo>
                    <a:pt x="953" y="1620"/>
                  </a:lnTo>
                  <a:lnTo>
                    <a:pt x="1358" y="1858"/>
                  </a:lnTo>
                  <a:cubicBezTo>
                    <a:pt x="1394" y="1882"/>
                    <a:pt x="1423" y="1894"/>
                    <a:pt x="1453" y="1894"/>
                  </a:cubicBezTo>
                  <a:cubicBezTo>
                    <a:pt x="1483" y="1894"/>
                    <a:pt x="1513" y="1882"/>
                    <a:pt x="1548" y="1858"/>
                  </a:cubicBezTo>
                  <a:cubicBezTo>
                    <a:pt x="1596" y="1835"/>
                    <a:pt x="1620" y="1787"/>
                    <a:pt x="1596" y="1716"/>
                  </a:cubicBezTo>
                  <a:lnTo>
                    <a:pt x="1501" y="1239"/>
                  </a:lnTo>
                  <a:lnTo>
                    <a:pt x="1834" y="882"/>
                  </a:lnTo>
                  <a:cubicBezTo>
                    <a:pt x="1858" y="858"/>
                    <a:pt x="1906" y="763"/>
                    <a:pt x="1858" y="715"/>
                  </a:cubicBezTo>
                  <a:cubicBezTo>
                    <a:pt x="1834" y="644"/>
                    <a:pt x="1810" y="620"/>
                    <a:pt x="1739" y="596"/>
                  </a:cubicBezTo>
                  <a:lnTo>
                    <a:pt x="1310" y="525"/>
                  </a:lnTo>
                  <a:lnTo>
                    <a:pt x="1096" y="72"/>
                  </a:lnTo>
                  <a:cubicBezTo>
                    <a:pt x="1072" y="25"/>
                    <a:pt x="1001" y="1"/>
                    <a:pt x="953"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0453;p80"/>
            <p:cNvSpPr/>
            <p:nvPr/>
          </p:nvSpPr>
          <p:spPr>
            <a:xfrm>
              <a:off x="5030221" y="3330278"/>
              <a:ext cx="62214" cy="61053"/>
            </a:xfrm>
            <a:custGeom>
              <a:avLst/>
              <a:gdLst/>
              <a:ahLst/>
              <a:cxnLst/>
              <a:rect l="l" t="t" r="r" b="b"/>
              <a:pathLst>
                <a:path w="1930" h="1894" extrusionOk="0">
                  <a:moveTo>
                    <a:pt x="929" y="548"/>
                  </a:moveTo>
                  <a:lnTo>
                    <a:pt x="1024" y="762"/>
                  </a:lnTo>
                  <a:cubicBezTo>
                    <a:pt x="1048" y="810"/>
                    <a:pt x="1072" y="857"/>
                    <a:pt x="1143" y="857"/>
                  </a:cubicBezTo>
                  <a:lnTo>
                    <a:pt x="1381" y="881"/>
                  </a:lnTo>
                  <a:lnTo>
                    <a:pt x="1239" y="1072"/>
                  </a:lnTo>
                  <a:cubicBezTo>
                    <a:pt x="1191" y="1096"/>
                    <a:pt x="1167" y="1143"/>
                    <a:pt x="1191" y="1215"/>
                  </a:cubicBezTo>
                  <a:lnTo>
                    <a:pt x="1239" y="1453"/>
                  </a:lnTo>
                  <a:lnTo>
                    <a:pt x="1024" y="1334"/>
                  </a:lnTo>
                  <a:cubicBezTo>
                    <a:pt x="988" y="1322"/>
                    <a:pt x="965" y="1316"/>
                    <a:pt x="944" y="1316"/>
                  </a:cubicBezTo>
                  <a:cubicBezTo>
                    <a:pt x="923" y="1316"/>
                    <a:pt x="905" y="1322"/>
                    <a:pt x="881" y="1334"/>
                  </a:cubicBezTo>
                  <a:lnTo>
                    <a:pt x="667" y="1453"/>
                  </a:lnTo>
                  <a:lnTo>
                    <a:pt x="691" y="1215"/>
                  </a:lnTo>
                  <a:cubicBezTo>
                    <a:pt x="691" y="1143"/>
                    <a:pt x="691" y="1119"/>
                    <a:pt x="667" y="1072"/>
                  </a:cubicBezTo>
                  <a:lnTo>
                    <a:pt x="476" y="881"/>
                  </a:lnTo>
                  <a:lnTo>
                    <a:pt x="715" y="857"/>
                  </a:lnTo>
                  <a:cubicBezTo>
                    <a:pt x="786" y="857"/>
                    <a:pt x="810" y="810"/>
                    <a:pt x="834" y="762"/>
                  </a:cubicBezTo>
                  <a:lnTo>
                    <a:pt x="929" y="548"/>
                  </a:lnTo>
                  <a:close/>
                  <a:moveTo>
                    <a:pt x="977" y="0"/>
                  </a:moveTo>
                  <a:cubicBezTo>
                    <a:pt x="905" y="0"/>
                    <a:pt x="857" y="24"/>
                    <a:pt x="810" y="72"/>
                  </a:cubicBezTo>
                  <a:lnTo>
                    <a:pt x="596" y="524"/>
                  </a:lnTo>
                  <a:lnTo>
                    <a:pt x="167" y="595"/>
                  </a:lnTo>
                  <a:cubicBezTo>
                    <a:pt x="95" y="595"/>
                    <a:pt x="48" y="643"/>
                    <a:pt x="48" y="714"/>
                  </a:cubicBezTo>
                  <a:cubicBezTo>
                    <a:pt x="0" y="762"/>
                    <a:pt x="48" y="810"/>
                    <a:pt x="72" y="881"/>
                  </a:cubicBezTo>
                  <a:lnTo>
                    <a:pt x="405" y="1238"/>
                  </a:lnTo>
                  <a:lnTo>
                    <a:pt x="310" y="1715"/>
                  </a:lnTo>
                  <a:cubicBezTo>
                    <a:pt x="310" y="1786"/>
                    <a:pt x="334" y="1834"/>
                    <a:pt x="381" y="1858"/>
                  </a:cubicBezTo>
                  <a:cubicBezTo>
                    <a:pt x="405" y="1881"/>
                    <a:pt x="435" y="1893"/>
                    <a:pt x="465" y="1893"/>
                  </a:cubicBezTo>
                  <a:cubicBezTo>
                    <a:pt x="494" y="1893"/>
                    <a:pt x="524" y="1881"/>
                    <a:pt x="548" y="1858"/>
                  </a:cubicBezTo>
                  <a:lnTo>
                    <a:pt x="977" y="1619"/>
                  </a:lnTo>
                  <a:lnTo>
                    <a:pt x="1381" y="1858"/>
                  </a:lnTo>
                  <a:cubicBezTo>
                    <a:pt x="1417" y="1881"/>
                    <a:pt x="1447" y="1893"/>
                    <a:pt x="1477" y="1893"/>
                  </a:cubicBezTo>
                  <a:cubicBezTo>
                    <a:pt x="1506" y="1893"/>
                    <a:pt x="1536" y="1881"/>
                    <a:pt x="1572" y="1858"/>
                  </a:cubicBezTo>
                  <a:cubicBezTo>
                    <a:pt x="1620" y="1834"/>
                    <a:pt x="1643" y="1786"/>
                    <a:pt x="1620" y="1715"/>
                  </a:cubicBezTo>
                  <a:lnTo>
                    <a:pt x="1524" y="1238"/>
                  </a:lnTo>
                  <a:lnTo>
                    <a:pt x="1858" y="881"/>
                  </a:lnTo>
                  <a:cubicBezTo>
                    <a:pt x="1882" y="857"/>
                    <a:pt x="1929" y="762"/>
                    <a:pt x="1882" y="714"/>
                  </a:cubicBezTo>
                  <a:cubicBezTo>
                    <a:pt x="1882" y="643"/>
                    <a:pt x="1834" y="619"/>
                    <a:pt x="1762" y="595"/>
                  </a:cubicBezTo>
                  <a:lnTo>
                    <a:pt x="1334" y="524"/>
                  </a:lnTo>
                  <a:lnTo>
                    <a:pt x="1119" y="72"/>
                  </a:lnTo>
                  <a:cubicBezTo>
                    <a:pt x="1096" y="24"/>
                    <a:pt x="1024" y="0"/>
                    <a:pt x="977"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2" name="Picture 61"/>
          <p:cNvPicPr/>
          <p:nvPr/>
        </p:nvPicPr>
        <p:blipFill>
          <a:blip r:embed="rId9"/>
          <a:stretch>
            <a:fillRect/>
          </a:stretch>
        </p:blipFill>
        <p:spPr>
          <a:xfrm>
            <a:off x="2771800" y="0"/>
            <a:ext cx="6375842" cy="5143500"/>
          </a:xfrm>
          <a:prstGeom prst="rect">
            <a:avLst/>
          </a:prstGeom>
        </p:spPr>
      </p:pic>
    </p:spTree>
    <p:extLst>
      <p:ext uri="{BB962C8B-B14F-4D97-AF65-F5344CB8AC3E}">
        <p14:creationId xmlns:p14="http://schemas.microsoft.com/office/powerpoint/2010/main" val="9389533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8"/>
        <p:cNvGrpSpPr/>
        <p:nvPr/>
      </p:nvGrpSpPr>
      <p:grpSpPr>
        <a:xfrm>
          <a:off x="0" y="0"/>
          <a:ext cx="0" cy="0"/>
          <a:chOff x="0" y="0"/>
          <a:chExt cx="0" cy="0"/>
        </a:xfrm>
      </p:grpSpPr>
      <p:sp>
        <p:nvSpPr>
          <p:cNvPr id="2359" name="Google Shape;2359;p38"/>
          <p:cNvSpPr txBox="1">
            <a:spLocks noGrp="1"/>
          </p:cNvSpPr>
          <p:nvPr>
            <p:ph type="title"/>
          </p:nvPr>
        </p:nvSpPr>
        <p:spPr>
          <a:xfrm>
            <a:off x="882093" y="815997"/>
            <a:ext cx="7394400" cy="383100"/>
          </a:xfrm>
          <a:prstGeom prst="rect">
            <a:avLst/>
          </a:prstGeom>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vi-VN" sz="2000" dirty="0" smtClean="0">
                <a:latin typeface="Bahnschrift SemiBold" panose="020B0502040204020203" pitchFamily="34" charset="0"/>
                <a:cs typeface="Times New Roman" panose="02020603050405020304" pitchFamily="18" charset="0"/>
              </a:rPr>
              <a:t>Mô hình hóa chức năng</a:t>
            </a:r>
            <a:endParaRPr sz="2000" dirty="0">
              <a:latin typeface="Bahnschrift SemiBold" panose="020B0502040204020203" pitchFamily="34" charset="0"/>
              <a:cs typeface="Times New Roman" panose="02020603050405020304" pitchFamily="18" charset="0"/>
            </a:endParaRPr>
          </a:p>
        </p:txBody>
      </p:sp>
      <p:sp>
        <p:nvSpPr>
          <p:cNvPr id="2360" name="Google Shape;2360;p38"/>
          <p:cNvSpPr/>
          <p:nvPr/>
        </p:nvSpPr>
        <p:spPr>
          <a:xfrm>
            <a:off x="218050" y="3208200"/>
            <a:ext cx="581400" cy="710100"/>
          </a:xfrm>
          <a:prstGeom prst="foldedCorner">
            <a:avLst>
              <a:gd name="adj" fmla="val 35485"/>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361" name="Google Shape;2361;p38"/>
          <p:cNvSpPr/>
          <p:nvPr/>
        </p:nvSpPr>
        <p:spPr>
          <a:xfrm>
            <a:off x="307764" y="3284400"/>
            <a:ext cx="581400" cy="710100"/>
          </a:xfrm>
          <a:prstGeom prst="foldedCorner">
            <a:avLst>
              <a:gd name="adj" fmla="val 3548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362" name="Google Shape;2362;p38"/>
          <p:cNvSpPr/>
          <p:nvPr/>
        </p:nvSpPr>
        <p:spPr>
          <a:xfrm>
            <a:off x="397477" y="3360600"/>
            <a:ext cx="581400" cy="710100"/>
          </a:xfrm>
          <a:prstGeom prst="foldedCorner">
            <a:avLst>
              <a:gd name="adj" fmla="val 35485"/>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363" name="Google Shape;2363;p38"/>
          <p:cNvSpPr/>
          <p:nvPr/>
        </p:nvSpPr>
        <p:spPr>
          <a:xfrm rot="5400000">
            <a:off x="5983855" y="3942972"/>
            <a:ext cx="187203" cy="1138704"/>
          </a:xfrm>
          <a:custGeom>
            <a:avLst/>
            <a:gdLst/>
            <a:ahLst/>
            <a:cxnLst/>
            <a:rect l="l" t="t" r="r" b="b"/>
            <a:pathLst>
              <a:path w="10566" h="64270" extrusionOk="0">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grpSp>
        <p:nvGrpSpPr>
          <p:cNvPr id="2364" name="Google Shape;2364;p38"/>
          <p:cNvGrpSpPr/>
          <p:nvPr/>
        </p:nvGrpSpPr>
        <p:grpSpPr>
          <a:xfrm>
            <a:off x="978873" y="4745875"/>
            <a:ext cx="791150" cy="183900"/>
            <a:chOff x="-152477" y="0"/>
            <a:chExt cx="791150" cy="183900"/>
          </a:xfrm>
        </p:grpSpPr>
        <p:sp>
          <p:nvSpPr>
            <p:cNvPr id="2365" name="Google Shape;2365;p38"/>
            <p:cNvSpPr/>
            <p:nvPr/>
          </p:nvSpPr>
          <p:spPr>
            <a:xfrm rot="10800000">
              <a:off x="-152477" y="0"/>
              <a:ext cx="212700" cy="183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366" name="Google Shape;2366;p38"/>
            <p:cNvSpPr/>
            <p:nvPr/>
          </p:nvSpPr>
          <p:spPr>
            <a:xfrm rot="10800000">
              <a:off x="136353" y="0"/>
              <a:ext cx="212700" cy="183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367" name="Google Shape;2367;p38"/>
            <p:cNvSpPr/>
            <p:nvPr/>
          </p:nvSpPr>
          <p:spPr>
            <a:xfrm rot="10800000">
              <a:off x="425972" y="0"/>
              <a:ext cx="212700" cy="183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grpSp>
      <p:sp>
        <p:nvSpPr>
          <p:cNvPr id="2368" name="Google Shape;2368;p38"/>
          <p:cNvSpPr/>
          <p:nvPr/>
        </p:nvSpPr>
        <p:spPr>
          <a:xfrm>
            <a:off x="7980809" y="1029023"/>
            <a:ext cx="563900" cy="563900"/>
          </a:xfrm>
          <a:custGeom>
            <a:avLst/>
            <a:gdLst/>
            <a:ahLst/>
            <a:cxnLst/>
            <a:rect l="l" t="t" r="r" b="b"/>
            <a:pathLst>
              <a:path w="22556" h="22556" extrusionOk="0">
                <a:moveTo>
                  <a:pt x="11277" y="0"/>
                </a:moveTo>
                <a:cubicBezTo>
                  <a:pt x="11277" y="6229"/>
                  <a:pt x="6229" y="11279"/>
                  <a:pt x="0" y="11279"/>
                </a:cubicBezTo>
                <a:cubicBezTo>
                  <a:pt x="6229" y="11279"/>
                  <a:pt x="11277" y="16326"/>
                  <a:pt x="11277" y="22556"/>
                </a:cubicBezTo>
                <a:cubicBezTo>
                  <a:pt x="11277" y="16326"/>
                  <a:pt x="16327" y="11279"/>
                  <a:pt x="22556" y="11279"/>
                </a:cubicBezTo>
                <a:cubicBezTo>
                  <a:pt x="16327" y="11279"/>
                  <a:pt x="11277" y="6229"/>
                  <a:pt x="11277" y="0"/>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393" name="Google Shape;2393;p38">
            <a:hlinkClick r:id="rId3" action="ppaction://hlinksldjump"/>
          </p:cNvPr>
          <p:cNvSpPr/>
          <p:nvPr/>
        </p:nvSpPr>
        <p:spPr>
          <a:xfrm>
            <a:off x="8276500" y="17832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sz="2000">
              <a:solidFill>
                <a:schemeClr val="dk2"/>
              </a:solidFill>
              <a:latin typeface="Times New Roman" panose="02020603050405020304" pitchFamily="18" charset="0"/>
              <a:ea typeface="BioRhyme"/>
              <a:cs typeface="Times New Roman" panose="02020603050405020304" pitchFamily="18" charset="0"/>
              <a:sym typeface="BioRhyme"/>
            </a:endParaRPr>
          </a:p>
        </p:txBody>
      </p:sp>
      <p:sp>
        <p:nvSpPr>
          <p:cNvPr id="2394" name="Google Shape;2394;p38">
            <a:hlinkClick r:id="rId4" action="ppaction://hlinksldjump"/>
          </p:cNvPr>
          <p:cNvSpPr/>
          <p:nvPr/>
        </p:nvSpPr>
        <p:spPr>
          <a:xfrm>
            <a:off x="8276500" y="218650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sz="2000">
                <a:solidFill>
                  <a:schemeClr val="dk2"/>
                </a:solidFill>
                <a:latin typeface="Times New Roman" panose="02020603050405020304" pitchFamily="18" charset="0"/>
                <a:ea typeface="BioRhyme"/>
                <a:cs typeface="Times New Roman" panose="02020603050405020304" pitchFamily="18" charset="0"/>
                <a:sym typeface="BioRhyme"/>
              </a:rPr>
              <a:t>01</a:t>
            </a:r>
            <a:endParaRPr sz="2000">
              <a:solidFill>
                <a:schemeClr val="dk2"/>
              </a:solidFill>
              <a:latin typeface="Times New Roman" panose="02020603050405020304" pitchFamily="18" charset="0"/>
              <a:ea typeface="BioRhyme"/>
              <a:cs typeface="Times New Roman" panose="02020603050405020304" pitchFamily="18" charset="0"/>
              <a:sym typeface="BioRhyme"/>
            </a:endParaRPr>
          </a:p>
        </p:txBody>
      </p:sp>
      <p:sp>
        <p:nvSpPr>
          <p:cNvPr id="2395" name="Google Shape;2395;p38">
            <a:hlinkClick r:id="rId5" action="ppaction://hlinksldjump"/>
          </p:cNvPr>
          <p:cNvSpPr/>
          <p:nvPr/>
        </p:nvSpPr>
        <p:spPr>
          <a:xfrm>
            <a:off x="8276500" y="25897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sz="2000">
                <a:solidFill>
                  <a:schemeClr val="dk2"/>
                </a:solidFill>
                <a:latin typeface="Times New Roman" panose="02020603050405020304" pitchFamily="18" charset="0"/>
                <a:ea typeface="BioRhyme"/>
                <a:cs typeface="Times New Roman" panose="02020603050405020304" pitchFamily="18" charset="0"/>
                <a:sym typeface="BioRhyme"/>
              </a:rPr>
              <a:t>02</a:t>
            </a:r>
            <a:endParaRPr sz="2000">
              <a:solidFill>
                <a:schemeClr val="dk2"/>
              </a:solidFill>
              <a:latin typeface="Times New Roman" panose="02020603050405020304" pitchFamily="18" charset="0"/>
              <a:ea typeface="BioRhyme"/>
              <a:cs typeface="Times New Roman" panose="02020603050405020304" pitchFamily="18" charset="0"/>
              <a:sym typeface="BioRhyme"/>
            </a:endParaRPr>
          </a:p>
        </p:txBody>
      </p:sp>
      <p:grpSp>
        <p:nvGrpSpPr>
          <p:cNvPr id="2396" name="Google Shape;2396;p38"/>
          <p:cNvGrpSpPr/>
          <p:nvPr/>
        </p:nvGrpSpPr>
        <p:grpSpPr>
          <a:xfrm>
            <a:off x="8394749" y="1900554"/>
            <a:ext cx="170732" cy="168551"/>
            <a:chOff x="6232000" y="1435050"/>
            <a:chExt cx="488225" cy="481850"/>
          </a:xfrm>
        </p:grpSpPr>
        <p:sp>
          <p:nvSpPr>
            <p:cNvPr id="2397" name="Google Shape;2397;p38"/>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solidFill>
                  <a:srgbClr val="435D74"/>
                </a:solidFill>
                <a:latin typeface="Times New Roman" panose="02020603050405020304" pitchFamily="18" charset="0"/>
                <a:cs typeface="Times New Roman" panose="02020603050405020304" pitchFamily="18" charset="0"/>
              </a:endParaRPr>
            </a:p>
          </p:txBody>
        </p:sp>
        <p:sp>
          <p:nvSpPr>
            <p:cNvPr id="2398" name="Google Shape;2398;p38"/>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solidFill>
                  <a:srgbClr val="435D74"/>
                </a:solidFill>
                <a:latin typeface="Times New Roman" panose="02020603050405020304" pitchFamily="18" charset="0"/>
                <a:cs typeface="Times New Roman" panose="02020603050405020304" pitchFamily="18" charset="0"/>
              </a:endParaRPr>
            </a:p>
          </p:txBody>
        </p:sp>
        <p:sp>
          <p:nvSpPr>
            <p:cNvPr id="2399" name="Google Shape;2399;p38"/>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solidFill>
                  <a:srgbClr val="435D74"/>
                </a:solidFill>
                <a:latin typeface="Times New Roman" panose="02020603050405020304" pitchFamily="18" charset="0"/>
                <a:cs typeface="Times New Roman" panose="02020603050405020304" pitchFamily="18" charset="0"/>
              </a:endParaRPr>
            </a:p>
          </p:txBody>
        </p:sp>
        <p:sp>
          <p:nvSpPr>
            <p:cNvPr id="2400" name="Google Shape;2400;p38"/>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solidFill>
                  <a:srgbClr val="435D74"/>
                </a:solidFill>
                <a:latin typeface="Times New Roman" panose="02020603050405020304" pitchFamily="18" charset="0"/>
                <a:cs typeface="Times New Roman" panose="02020603050405020304" pitchFamily="18" charset="0"/>
              </a:endParaRPr>
            </a:p>
          </p:txBody>
        </p:sp>
        <p:sp>
          <p:nvSpPr>
            <p:cNvPr id="2401" name="Google Shape;2401;p38"/>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solidFill>
                  <a:srgbClr val="435D74"/>
                </a:solidFill>
                <a:latin typeface="Times New Roman" panose="02020603050405020304" pitchFamily="18" charset="0"/>
                <a:cs typeface="Times New Roman" panose="02020603050405020304" pitchFamily="18" charset="0"/>
              </a:endParaRPr>
            </a:p>
          </p:txBody>
        </p:sp>
      </p:grpSp>
      <p:sp>
        <p:nvSpPr>
          <p:cNvPr id="2402" name="Google Shape;2402;p38">
            <a:hlinkClick r:id="rId6" action="ppaction://hlinksldjump"/>
          </p:cNvPr>
          <p:cNvSpPr/>
          <p:nvPr/>
        </p:nvSpPr>
        <p:spPr>
          <a:xfrm>
            <a:off x="8276500" y="29929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sz="2000">
                <a:solidFill>
                  <a:schemeClr val="dk2"/>
                </a:solidFill>
                <a:latin typeface="Times New Roman" panose="02020603050405020304" pitchFamily="18" charset="0"/>
                <a:ea typeface="BioRhyme"/>
                <a:cs typeface="Times New Roman" panose="02020603050405020304" pitchFamily="18" charset="0"/>
                <a:sym typeface="BioRhyme"/>
              </a:rPr>
              <a:t>03</a:t>
            </a:r>
            <a:endParaRPr sz="2000">
              <a:solidFill>
                <a:schemeClr val="dk2"/>
              </a:solidFill>
              <a:latin typeface="Times New Roman" panose="02020603050405020304" pitchFamily="18" charset="0"/>
              <a:ea typeface="BioRhyme"/>
              <a:cs typeface="Times New Roman" panose="02020603050405020304" pitchFamily="18" charset="0"/>
              <a:sym typeface="BioRhyme"/>
            </a:endParaRPr>
          </a:p>
        </p:txBody>
      </p:sp>
      <p:sp>
        <p:nvSpPr>
          <p:cNvPr id="2403" name="Google Shape;2403;p38">
            <a:hlinkClick r:id="rId7" action="ppaction://hlinksldjump"/>
          </p:cNvPr>
          <p:cNvSpPr/>
          <p:nvPr/>
        </p:nvSpPr>
        <p:spPr>
          <a:xfrm>
            <a:off x="8276500" y="33962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sz="2000">
                <a:solidFill>
                  <a:schemeClr val="dk2"/>
                </a:solidFill>
                <a:latin typeface="Times New Roman" panose="02020603050405020304" pitchFamily="18" charset="0"/>
                <a:ea typeface="BioRhyme"/>
                <a:cs typeface="Times New Roman" panose="02020603050405020304" pitchFamily="18" charset="0"/>
                <a:sym typeface="BioRhyme"/>
              </a:rPr>
              <a:t>04</a:t>
            </a:r>
            <a:endParaRPr sz="2000">
              <a:solidFill>
                <a:schemeClr val="dk2"/>
              </a:solidFill>
              <a:latin typeface="Times New Roman" panose="02020603050405020304" pitchFamily="18" charset="0"/>
              <a:ea typeface="BioRhyme"/>
              <a:cs typeface="Times New Roman" panose="02020603050405020304" pitchFamily="18" charset="0"/>
              <a:sym typeface="BioRhyme"/>
            </a:endParaRPr>
          </a:p>
        </p:txBody>
      </p:sp>
      <p:sp>
        <p:nvSpPr>
          <p:cNvPr id="2404" name="Google Shape;2404;p38">
            <a:hlinkClick r:id="rId8" action="ppaction://hlinksldjump"/>
          </p:cNvPr>
          <p:cNvSpPr/>
          <p:nvPr/>
        </p:nvSpPr>
        <p:spPr>
          <a:xfrm>
            <a:off x="8276500" y="37994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sz="2000">
                <a:solidFill>
                  <a:schemeClr val="dk2"/>
                </a:solidFill>
                <a:latin typeface="Times New Roman" panose="02020603050405020304" pitchFamily="18" charset="0"/>
                <a:ea typeface="BioRhyme"/>
                <a:cs typeface="Times New Roman" panose="02020603050405020304" pitchFamily="18" charset="0"/>
                <a:sym typeface="BioRhyme"/>
              </a:rPr>
              <a:t>05</a:t>
            </a:r>
            <a:endParaRPr sz="2000">
              <a:solidFill>
                <a:schemeClr val="dk2"/>
              </a:solidFill>
              <a:latin typeface="Times New Roman" panose="02020603050405020304" pitchFamily="18" charset="0"/>
              <a:ea typeface="BioRhyme"/>
              <a:cs typeface="Times New Roman" panose="02020603050405020304" pitchFamily="18" charset="0"/>
              <a:sym typeface="BioRhyme"/>
            </a:endParaRPr>
          </a:p>
        </p:txBody>
      </p:sp>
      <p:sp>
        <p:nvSpPr>
          <p:cNvPr id="2405" name="Google Shape;2405;p38">
            <a:hlinkClick r:id="" action="ppaction://noaction"/>
          </p:cNvPr>
          <p:cNvSpPr/>
          <p:nvPr/>
        </p:nvSpPr>
        <p:spPr>
          <a:xfrm>
            <a:off x="8276500" y="42027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sz="2000">
                <a:solidFill>
                  <a:schemeClr val="dk2"/>
                </a:solidFill>
                <a:latin typeface="Times New Roman" panose="02020603050405020304" pitchFamily="18" charset="0"/>
                <a:ea typeface="BioRhyme"/>
                <a:cs typeface="Times New Roman" panose="02020603050405020304" pitchFamily="18" charset="0"/>
                <a:sym typeface="BioRhyme"/>
              </a:rPr>
              <a:t>06</a:t>
            </a:r>
            <a:endParaRPr sz="2000">
              <a:solidFill>
                <a:schemeClr val="dk2"/>
              </a:solidFill>
              <a:latin typeface="Times New Roman" panose="02020603050405020304" pitchFamily="18" charset="0"/>
              <a:ea typeface="BioRhyme"/>
              <a:cs typeface="Times New Roman" panose="02020603050405020304" pitchFamily="18" charset="0"/>
              <a:sym typeface="BioRhyme"/>
            </a:endParaRPr>
          </a:p>
        </p:txBody>
      </p:sp>
      <p:sp>
        <p:nvSpPr>
          <p:cNvPr id="2" name="TextBox 1"/>
          <p:cNvSpPr txBox="1"/>
          <p:nvPr/>
        </p:nvSpPr>
        <p:spPr>
          <a:xfrm>
            <a:off x="683723" y="1310973"/>
            <a:ext cx="2870347" cy="738664"/>
          </a:xfrm>
          <a:prstGeom prst="rect">
            <a:avLst/>
          </a:prstGeom>
          <a:noFill/>
        </p:spPr>
        <p:txBody>
          <a:bodyPr wrap="square" rtlCol="0">
            <a:spAutoFit/>
          </a:bodyPr>
          <a:lstStyle/>
          <a:p>
            <a:r>
              <a:rPr lang="vi-VN" b="1" dirty="0" smtClean="0">
                <a:latin typeface="Lexend Deca" panose="020B0604020202020204" charset="0"/>
                <a:sym typeface="Lexend Deca"/>
              </a:rPr>
              <a:t>-</a:t>
            </a:r>
            <a:r>
              <a:rPr lang="en-US" b="1" dirty="0" smtClean="0"/>
              <a:t> </a:t>
            </a:r>
            <a:r>
              <a:rPr lang="en-US" b="1" dirty="0" err="1"/>
              <a:t>Biểu</a:t>
            </a:r>
            <a:r>
              <a:rPr lang="en-US" b="1" dirty="0"/>
              <a:t> </a:t>
            </a:r>
            <a:r>
              <a:rPr lang="en-US" b="1" dirty="0" err="1"/>
              <a:t>đồ</a:t>
            </a:r>
            <a:r>
              <a:rPr lang="en-US" b="1" dirty="0"/>
              <a:t> </a:t>
            </a:r>
            <a:r>
              <a:rPr lang="en-US" b="1" dirty="0" err="1"/>
              <a:t>trình</a:t>
            </a:r>
            <a:r>
              <a:rPr lang="en-US" b="1" dirty="0"/>
              <a:t> </a:t>
            </a:r>
            <a:r>
              <a:rPr lang="en-US" b="1" dirty="0" err="1"/>
              <a:t>tự</a:t>
            </a:r>
            <a:r>
              <a:rPr lang="en-US" b="1" dirty="0"/>
              <a:t> </a:t>
            </a:r>
            <a:r>
              <a:rPr lang="en-US" b="1" dirty="0" err="1"/>
              <a:t>cho</a:t>
            </a:r>
            <a:r>
              <a:rPr lang="en-US" b="1" dirty="0"/>
              <a:t> ca </a:t>
            </a:r>
            <a:r>
              <a:rPr lang="en-US" b="1" dirty="0" err="1"/>
              <a:t>sử</a:t>
            </a:r>
            <a:r>
              <a:rPr lang="en-US" b="1" dirty="0"/>
              <a:t> </a:t>
            </a:r>
            <a:r>
              <a:rPr lang="en-US" b="1" dirty="0" err="1"/>
              <a:t>dụng</a:t>
            </a:r>
            <a:r>
              <a:rPr lang="en-US" b="1" dirty="0"/>
              <a:t> </a:t>
            </a:r>
            <a:r>
              <a:rPr lang="en-US" b="1" dirty="0" err="1"/>
              <a:t>Tạo</a:t>
            </a:r>
            <a:r>
              <a:rPr lang="en-US" b="1" dirty="0"/>
              <a:t> </a:t>
            </a:r>
            <a:r>
              <a:rPr lang="en-US" b="1" dirty="0" err="1"/>
              <a:t>phiếu</a:t>
            </a:r>
            <a:r>
              <a:rPr lang="en-US" b="1" dirty="0"/>
              <a:t> </a:t>
            </a:r>
            <a:r>
              <a:rPr lang="en-US" b="1" dirty="0" err="1"/>
              <a:t>thuê</a:t>
            </a:r>
            <a:r>
              <a:rPr lang="en-US" b="1" dirty="0"/>
              <a:t>:</a:t>
            </a:r>
            <a:endParaRPr lang="en-US" dirty="0"/>
          </a:p>
          <a:p>
            <a:pPr lvl="0"/>
            <a:endParaRPr lang="en-US" b="1" dirty="0">
              <a:latin typeface="Lexend Deca" panose="020B0604020202020204" charset="0"/>
            </a:endParaRPr>
          </a:p>
        </p:txBody>
      </p:sp>
      <p:pic>
        <p:nvPicPr>
          <p:cNvPr id="62" name="Picture 61" descr="https://lh6.googleusercontent.com/j9tFqewSAzFKNXwLGvek48UYYuFswZFXGrq0QJ1cHT_JzzH9IhOtAajZslrttHCmdTrBSmLeat_CR4-lpuZOoCAnINSJ0okwkH6d6ihHGscR-7t5i2q8QLUilKS55mLUIMjzqwYH"/>
          <p:cNvPicPr/>
          <p:nvPr/>
        </p:nvPicPr>
        <p:blipFill>
          <a:blip r:embed="rId9">
            <a:extLst>
              <a:ext uri="{28A0092B-C50C-407E-A947-70E740481C1C}">
                <a14:useLocalDpi xmlns:a14="http://schemas.microsoft.com/office/drawing/2010/main" val="0"/>
              </a:ext>
            </a:extLst>
          </a:blip>
          <a:srcRect/>
          <a:stretch>
            <a:fillRect/>
          </a:stretch>
        </p:blipFill>
        <p:spPr bwMode="auto">
          <a:xfrm>
            <a:off x="3635896" y="786251"/>
            <a:ext cx="4640603" cy="3819675"/>
          </a:xfrm>
          <a:prstGeom prst="rect">
            <a:avLst/>
          </a:prstGeom>
          <a:noFill/>
          <a:ln>
            <a:noFill/>
          </a:ln>
        </p:spPr>
      </p:pic>
      <p:grpSp>
        <p:nvGrpSpPr>
          <p:cNvPr id="63" name="Google Shape;3617;p58"/>
          <p:cNvGrpSpPr/>
          <p:nvPr/>
        </p:nvGrpSpPr>
        <p:grpSpPr>
          <a:xfrm rot="2403575">
            <a:off x="821495" y="1983013"/>
            <a:ext cx="2526292" cy="2268990"/>
            <a:chOff x="2680741" y="3775045"/>
            <a:chExt cx="397799" cy="372610"/>
          </a:xfrm>
        </p:grpSpPr>
        <p:sp>
          <p:nvSpPr>
            <p:cNvPr id="64" name="Google Shape;3618;p58"/>
            <p:cNvSpPr/>
            <p:nvPr/>
          </p:nvSpPr>
          <p:spPr>
            <a:xfrm>
              <a:off x="2708828" y="3782496"/>
              <a:ext cx="360995" cy="204003"/>
            </a:xfrm>
            <a:custGeom>
              <a:avLst/>
              <a:gdLst/>
              <a:ahLst/>
              <a:cxnLst/>
              <a:rect l="l" t="t" r="r" b="b"/>
              <a:pathLst>
                <a:path w="17685" h="9994" extrusionOk="0">
                  <a:moveTo>
                    <a:pt x="8522" y="1"/>
                  </a:moveTo>
                  <a:cubicBezTo>
                    <a:pt x="7135" y="1"/>
                    <a:pt x="5747" y="721"/>
                    <a:pt x="5018" y="2162"/>
                  </a:cubicBezTo>
                  <a:lnTo>
                    <a:pt x="4947" y="2162"/>
                  </a:lnTo>
                  <a:cubicBezTo>
                    <a:pt x="4925" y="2162"/>
                    <a:pt x="4903" y="2161"/>
                    <a:pt x="4881" y="2161"/>
                  </a:cubicBezTo>
                  <a:cubicBezTo>
                    <a:pt x="3523" y="2161"/>
                    <a:pt x="2419" y="3252"/>
                    <a:pt x="2349" y="4653"/>
                  </a:cubicBezTo>
                  <a:cubicBezTo>
                    <a:pt x="2385" y="4760"/>
                    <a:pt x="2385" y="4902"/>
                    <a:pt x="2385" y="5044"/>
                  </a:cubicBezTo>
                  <a:cubicBezTo>
                    <a:pt x="1033" y="5115"/>
                    <a:pt x="1" y="6290"/>
                    <a:pt x="72" y="7677"/>
                  </a:cubicBezTo>
                  <a:cubicBezTo>
                    <a:pt x="175" y="8985"/>
                    <a:pt x="1277" y="9993"/>
                    <a:pt x="2573" y="9993"/>
                  </a:cubicBezTo>
                  <a:cubicBezTo>
                    <a:pt x="2617" y="9993"/>
                    <a:pt x="2661" y="9992"/>
                    <a:pt x="2705" y="9990"/>
                  </a:cubicBezTo>
                  <a:lnTo>
                    <a:pt x="15051" y="9990"/>
                  </a:lnTo>
                  <a:cubicBezTo>
                    <a:pt x="15074" y="9990"/>
                    <a:pt x="15096" y="9991"/>
                    <a:pt x="15118" y="9991"/>
                  </a:cubicBezTo>
                  <a:cubicBezTo>
                    <a:pt x="16406" y="9991"/>
                    <a:pt x="17508" y="8972"/>
                    <a:pt x="17613" y="7677"/>
                  </a:cubicBezTo>
                  <a:cubicBezTo>
                    <a:pt x="17684" y="6325"/>
                    <a:pt x="16688" y="5151"/>
                    <a:pt x="15372" y="5044"/>
                  </a:cubicBezTo>
                  <a:cubicBezTo>
                    <a:pt x="15158" y="3372"/>
                    <a:pt x="13735" y="2162"/>
                    <a:pt x="12098" y="2162"/>
                  </a:cubicBezTo>
                  <a:lnTo>
                    <a:pt x="12027" y="2162"/>
                  </a:lnTo>
                  <a:cubicBezTo>
                    <a:pt x="11298" y="721"/>
                    <a:pt x="9910" y="1"/>
                    <a:pt x="8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619;p58"/>
            <p:cNvSpPr/>
            <p:nvPr/>
          </p:nvSpPr>
          <p:spPr>
            <a:xfrm>
              <a:off x="2737161" y="4053227"/>
              <a:ext cx="51582" cy="43601"/>
            </a:xfrm>
            <a:custGeom>
              <a:avLst/>
              <a:gdLst/>
              <a:ahLst/>
              <a:cxnLst/>
              <a:rect l="l" t="t" r="r" b="b"/>
              <a:pathLst>
                <a:path w="2527" h="2136" extrusionOk="0">
                  <a:moveTo>
                    <a:pt x="1459" y="0"/>
                  </a:moveTo>
                  <a:cubicBezTo>
                    <a:pt x="499" y="0"/>
                    <a:pt x="0" y="1139"/>
                    <a:pt x="676" y="1815"/>
                  </a:cubicBezTo>
                  <a:cubicBezTo>
                    <a:pt x="897" y="2036"/>
                    <a:pt x="1172" y="2135"/>
                    <a:pt x="1441" y="2135"/>
                  </a:cubicBezTo>
                  <a:cubicBezTo>
                    <a:pt x="1995" y="2135"/>
                    <a:pt x="2527" y="1714"/>
                    <a:pt x="2527" y="1068"/>
                  </a:cubicBezTo>
                  <a:cubicBezTo>
                    <a:pt x="2527" y="463"/>
                    <a:pt x="2029" y="0"/>
                    <a:pt x="14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620;p58"/>
            <p:cNvSpPr/>
            <p:nvPr/>
          </p:nvSpPr>
          <p:spPr>
            <a:xfrm>
              <a:off x="2984091" y="4053227"/>
              <a:ext cx="51603" cy="43601"/>
            </a:xfrm>
            <a:custGeom>
              <a:avLst/>
              <a:gdLst/>
              <a:ahLst/>
              <a:cxnLst/>
              <a:rect l="l" t="t" r="r" b="b"/>
              <a:pathLst>
                <a:path w="2528" h="2136" extrusionOk="0">
                  <a:moveTo>
                    <a:pt x="1460" y="0"/>
                  </a:moveTo>
                  <a:cubicBezTo>
                    <a:pt x="499" y="0"/>
                    <a:pt x="1" y="1174"/>
                    <a:pt x="677" y="1815"/>
                  </a:cubicBezTo>
                  <a:cubicBezTo>
                    <a:pt x="910" y="2036"/>
                    <a:pt x="1188" y="2135"/>
                    <a:pt x="1457" y="2135"/>
                  </a:cubicBezTo>
                  <a:cubicBezTo>
                    <a:pt x="2011" y="2135"/>
                    <a:pt x="2527" y="1714"/>
                    <a:pt x="2527" y="1068"/>
                  </a:cubicBezTo>
                  <a:cubicBezTo>
                    <a:pt x="2527" y="463"/>
                    <a:pt x="2029" y="0"/>
                    <a:pt x="14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621;p58"/>
            <p:cNvSpPr/>
            <p:nvPr/>
          </p:nvSpPr>
          <p:spPr>
            <a:xfrm>
              <a:off x="2861350" y="4096808"/>
              <a:ext cx="50868" cy="43601"/>
            </a:xfrm>
            <a:custGeom>
              <a:avLst/>
              <a:gdLst/>
              <a:ahLst/>
              <a:cxnLst/>
              <a:rect l="l" t="t" r="r" b="b"/>
              <a:pathLst>
                <a:path w="2492" h="2136" extrusionOk="0">
                  <a:moveTo>
                    <a:pt x="1424" y="0"/>
                  </a:moveTo>
                  <a:cubicBezTo>
                    <a:pt x="463" y="0"/>
                    <a:pt x="1" y="1139"/>
                    <a:pt x="641" y="1815"/>
                  </a:cubicBezTo>
                  <a:cubicBezTo>
                    <a:pt x="862" y="2036"/>
                    <a:pt x="1137" y="2135"/>
                    <a:pt x="1406" y="2135"/>
                  </a:cubicBezTo>
                  <a:cubicBezTo>
                    <a:pt x="1960" y="2135"/>
                    <a:pt x="2491" y="1714"/>
                    <a:pt x="2491" y="1068"/>
                  </a:cubicBezTo>
                  <a:cubicBezTo>
                    <a:pt x="2491" y="463"/>
                    <a:pt x="1993" y="0"/>
                    <a:pt x="14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622;p58"/>
            <p:cNvSpPr/>
            <p:nvPr/>
          </p:nvSpPr>
          <p:spPr>
            <a:xfrm>
              <a:off x="2680741" y="3775045"/>
              <a:ext cx="397799" cy="372610"/>
            </a:xfrm>
            <a:custGeom>
              <a:avLst/>
              <a:gdLst/>
              <a:ahLst/>
              <a:cxnLst/>
              <a:rect l="l" t="t" r="r" b="b"/>
              <a:pathLst>
                <a:path w="19488" h="18254" extrusionOk="0">
                  <a:moveTo>
                    <a:pt x="9881" y="748"/>
                  </a:moveTo>
                  <a:cubicBezTo>
                    <a:pt x="11135" y="748"/>
                    <a:pt x="12389" y="1389"/>
                    <a:pt x="13047" y="2669"/>
                  </a:cubicBezTo>
                  <a:cubicBezTo>
                    <a:pt x="13109" y="2793"/>
                    <a:pt x="13251" y="2890"/>
                    <a:pt x="13404" y="2890"/>
                  </a:cubicBezTo>
                  <a:cubicBezTo>
                    <a:pt x="13427" y="2890"/>
                    <a:pt x="13451" y="2888"/>
                    <a:pt x="13474" y="2883"/>
                  </a:cubicBezTo>
                  <a:cubicBezTo>
                    <a:pt x="13497" y="2882"/>
                    <a:pt x="13520" y="2882"/>
                    <a:pt x="13543" y="2882"/>
                  </a:cubicBezTo>
                  <a:cubicBezTo>
                    <a:pt x="14972" y="2882"/>
                    <a:pt x="16181" y="3974"/>
                    <a:pt x="16356" y="5445"/>
                  </a:cubicBezTo>
                  <a:cubicBezTo>
                    <a:pt x="16392" y="5587"/>
                    <a:pt x="16499" y="5729"/>
                    <a:pt x="16677" y="5729"/>
                  </a:cubicBezTo>
                  <a:cubicBezTo>
                    <a:pt x="17851" y="5836"/>
                    <a:pt x="18740" y="6832"/>
                    <a:pt x="18669" y="8007"/>
                  </a:cubicBezTo>
                  <a:cubicBezTo>
                    <a:pt x="18601" y="9137"/>
                    <a:pt x="17642" y="10003"/>
                    <a:pt x="16523" y="10003"/>
                  </a:cubicBezTo>
                  <a:cubicBezTo>
                    <a:pt x="16480" y="10003"/>
                    <a:pt x="16436" y="10002"/>
                    <a:pt x="16392" y="9999"/>
                  </a:cubicBezTo>
                  <a:lnTo>
                    <a:pt x="4081" y="9999"/>
                  </a:lnTo>
                  <a:cubicBezTo>
                    <a:pt x="4034" y="10001"/>
                    <a:pt x="3988" y="10003"/>
                    <a:pt x="3943" y="10003"/>
                  </a:cubicBezTo>
                  <a:cubicBezTo>
                    <a:pt x="1263" y="10003"/>
                    <a:pt x="1067" y="5939"/>
                    <a:pt x="3796" y="5729"/>
                  </a:cubicBezTo>
                  <a:lnTo>
                    <a:pt x="3796" y="5729"/>
                  </a:lnTo>
                  <a:lnTo>
                    <a:pt x="3796" y="5765"/>
                  </a:lnTo>
                  <a:cubicBezTo>
                    <a:pt x="4010" y="5729"/>
                    <a:pt x="4152" y="5552"/>
                    <a:pt x="4117" y="5338"/>
                  </a:cubicBezTo>
                  <a:cubicBezTo>
                    <a:pt x="4081" y="5231"/>
                    <a:pt x="4081" y="5125"/>
                    <a:pt x="4081" y="5018"/>
                  </a:cubicBezTo>
                  <a:cubicBezTo>
                    <a:pt x="4117" y="3808"/>
                    <a:pt x="5113" y="2883"/>
                    <a:pt x="6323" y="2883"/>
                  </a:cubicBezTo>
                  <a:cubicBezTo>
                    <a:pt x="6341" y="2888"/>
                    <a:pt x="6361" y="2890"/>
                    <a:pt x="6380" y="2890"/>
                  </a:cubicBezTo>
                  <a:cubicBezTo>
                    <a:pt x="6510" y="2890"/>
                    <a:pt x="6652" y="2793"/>
                    <a:pt x="6714" y="2669"/>
                  </a:cubicBezTo>
                  <a:cubicBezTo>
                    <a:pt x="7372" y="1389"/>
                    <a:pt x="8626" y="748"/>
                    <a:pt x="9881" y="748"/>
                  </a:cubicBezTo>
                  <a:close/>
                  <a:moveTo>
                    <a:pt x="16321" y="13984"/>
                  </a:moveTo>
                  <a:cubicBezTo>
                    <a:pt x="16926" y="13984"/>
                    <a:pt x="17246" y="14731"/>
                    <a:pt x="16819" y="15194"/>
                  </a:cubicBezTo>
                  <a:cubicBezTo>
                    <a:pt x="16672" y="15329"/>
                    <a:pt x="16497" y="15389"/>
                    <a:pt x="16326" y="15389"/>
                  </a:cubicBezTo>
                  <a:cubicBezTo>
                    <a:pt x="15958" y="15389"/>
                    <a:pt x="15609" y="15109"/>
                    <a:pt x="15609" y="14696"/>
                  </a:cubicBezTo>
                  <a:cubicBezTo>
                    <a:pt x="15609" y="14304"/>
                    <a:pt x="15929" y="13984"/>
                    <a:pt x="16321" y="13984"/>
                  </a:cubicBezTo>
                  <a:close/>
                  <a:moveTo>
                    <a:pt x="4186" y="13968"/>
                  </a:moveTo>
                  <a:cubicBezTo>
                    <a:pt x="4566" y="13968"/>
                    <a:pt x="4935" y="14256"/>
                    <a:pt x="4935" y="14696"/>
                  </a:cubicBezTo>
                  <a:cubicBezTo>
                    <a:pt x="4935" y="15087"/>
                    <a:pt x="4615" y="15407"/>
                    <a:pt x="4223" y="15407"/>
                  </a:cubicBezTo>
                  <a:cubicBezTo>
                    <a:pt x="3583" y="15407"/>
                    <a:pt x="3263" y="14625"/>
                    <a:pt x="3690" y="14162"/>
                  </a:cubicBezTo>
                  <a:cubicBezTo>
                    <a:pt x="3835" y="14028"/>
                    <a:pt x="4011" y="13968"/>
                    <a:pt x="4186" y="13968"/>
                  </a:cubicBezTo>
                  <a:close/>
                  <a:moveTo>
                    <a:pt x="10272" y="16119"/>
                  </a:moveTo>
                  <a:cubicBezTo>
                    <a:pt x="10663" y="16119"/>
                    <a:pt x="10984" y="16439"/>
                    <a:pt x="10984" y="16831"/>
                  </a:cubicBezTo>
                  <a:cubicBezTo>
                    <a:pt x="10984" y="17262"/>
                    <a:pt x="10629" y="17532"/>
                    <a:pt x="10256" y="17532"/>
                  </a:cubicBezTo>
                  <a:cubicBezTo>
                    <a:pt x="10075" y="17532"/>
                    <a:pt x="9889" y="17468"/>
                    <a:pt x="9738" y="17329"/>
                  </a:cubicBezTo>
                  <a:cubicBezTo>
                    <a:pt x="9311" y="16866"/>
                    <a:pt x="9632" y="16119"/>
                    <a:pt x="10272" y="16119"/>
                  </a:cubicBezTo>
                  <a:close/>
                  <a:moveTo>
                    <a:pt x="9903" y="1"/>
                  </a:moveTo>
                  <a:cubicBezTo>
                    <a:pt x="8466" y="1"/>
                    <a:pt x="7034" y="713"/>
                    <a:pt x="6216" y="2136"/>
                  </a:cubicBezTo>
                  <a:cubicBezTo>
                    <a:pt x="4650" y="2207"/>
                    <a:pt x="3440" y="3452"/>
                    <a:pt x="3369" y="4982"/>
                  </a:cubicBezTo>
                  <a:lnTo>
                    <a:pt x="3369" y="5089"/>
                  </a:lnTo>
                  <a:cubicBezTo>
                    <a:pt x="1" y="5791"/>
                    <a:pt x="577" y="10714"/>
                    <a:pt x="3937" y="10714"/>
                  </a:cubicBezTo>
                  <a:cubicBezTo>
                    <a:pt x="3985" y="10714"/>
                    <a:pt x="4033" y="10713"/>
                    <a:pt x="4081" y="10711"/>
                  </a:cubicBezTo>
                  <a:lnTo>
                    <a:pt x="7781" y="10711"/>
                  </a:lnTo>
                  <a:lnTo>
                    <a:pt x="7781" y="13984"/>
                  </a:lnTo>
                  <a:cubicBezTo>
                    <a:pt x="7746" y="14162"/>
                    <a:pt x="7603" y="14340"/>
                    <a:pt x="7390" y="14340"/>
                  </a:cubicBezTo>
                  <a:lnTo>
                    <a:pt x="5575" y="14340"/>
                  </a:lnTo>
                  <a:cubicBezTo>
                    <a:pt x="5399" y="13604"/>
                    <a:pt x="4814" y="13264"/>
                    <a:pt x="4223" y="13264"/>
                  </a:cubicBezTo>
                  <a:cubicBezTo>
                    <a:pt x="3498" y="13264"/>
                    <a:pt x="2764" y="13775"/>
                    <a:pt x="2764" y="14696"/>
                  </a:cubicBezTo>
                  <a:cubicBezTo>
                    <a:pt x="2764" y="15613"/>
                    <a:pt x="3492" y="16113"/>
                    <a:pt x="4214" y="16113"/>
                  </a:cubicBezTo>
                  <a:cubicBezTo>
                    <a:pt x="4809" y="16113"/>
                    <a:pt x="5399" y="15774"/>
                    <a:pt x="5575" y="15052"/>
                  </a:cubicBezTo>
                  <a:lnTo>
                    <a:pt x="7426" y="15052"/>
                  </a:lnTo>
                  <a:cubicBezTo>
                    <a:pt x="7995" y="15052"/>
                    <a:pt x="8493" y="14553"/>
                    <a:pt x="8493" y="13984"/>
                  </a:cubicBezTo>
                  <a:lnTo>
                    <a:pt x="8493" y="10711"/>
                  </a:lnTo>
                  <a:lnTo>
                    <a:pt x="9916" y="10711"/>
                  </a:lnTo>
                  <a:lnTo>
                    <a:pt x="9916" y="15443"/>
                  </a:lnTo>
                  <a:cubicBezTo>
                    <a:pt x="8279" y="15870"/>
                    <a:pt x="8600" y="18254"/>
                    <a:pt x="10272" y="18254"/>
                  </a:cubicBezTo>
                  <a:cubicBezTo>
                    <a:pt x="11944" y="18254"/>
                    <a:pt x="12229" y="15870"/>
                    <a:pt x="10628" y="15443"/>
                  </a:cubicBezTo>
                  <a:lnTo>
                    <a:pt x="10628" y="10711"/>
                  </a:lnTo>
                  <a:lnTo>
                    <a:pt x="12051" y="10711"/>
                  </a:lnTo>
                  <a:lnTo>
                    <a:pt x="12051" y="13984"/>
                  </a:lnTo>
                  <a:cubicBezTo>
                    <a:pt x="12051" y="14553"/>
                    <a:pt x="12514" y="15052"/>
                    <a:pt x="13118" y="15052"/>
                  </a:cubicBezTo>
                  <a:lnTo>
                    <a:pt x="14933" y="15052"/>
                  </a:lnTo>
                  <a:cubicBezTo>
                    <a:pt x="15126" y="15774"/>
                    <a:pt x="15717" y="16113"/>
                    <a:pt x="16308" y="16113"/>
                  </a:cubicBezTo>
                  <a:cubicBezTo>
                    <a:pt x="17027" y="16113"/>
                    <a:pt x="17744" y="15613"/>
                    <a:pt x="17744" y="14696"/>
                  </a:cubicBezTo>
                  <a:cubicBezTo>
                    <a:pt x="17744" y="13775"/>
                    <a:pt x="17021" y="13264"/>
                    <a:pt x="16300" y="13264"/>
                  </a:cubicBezTo>
                  <a:cubicBezTo>
                    <a:pt x="15712" y="13264"/>
                    <a:pt x="15125" y="13604"/>
                    <a:pt x="14933" y="14340"/>
                  </a:cubicBezTo>
                  <a:lnTo>
                    <a:pt x="13118" y="14340"/>
                  </a:lnTo>
                  <a:cubicBezTo>
                    <a:pt x="12905" y="14340"/>
                    <a:pt x="12763" y="14162"/>
                    <a:pt x="12763" y="13984"/>
                  </a:cubicBezTo>
                  <a:lnTo>
                    <a:pt x="12763" y="10711"/>
                  </a:lnTo>
                  <a:lnTo>
                    <a:pt x="16427" y="10711"/>
                  </a:lnTo>
                  <a:cubicBezTo>
                    <a:pt x="16450" y="10711"/>
                    <a:pt x="16473" y="10712"/>
                    <a:pt x="16496" y="10712"/>
                  </a:cubicBezTo>
                  <a:cubicBezTo>
                    <a:pt x="17926" y="10712"/>
                    <a:pt x="19170" y="9620"/>
                    <a:pt x="19345" y="8184"/>
                  </a:cubicBezTo>
                  <a:cubicBezTo>
                    <a:pt x="19487" y="6726"/>
                    <a:pt x="18491" y="5374"/>
                    <a:pt x="17068" y="5089"/>
                  </a:cubicBezTo>
                  <a:cubicBezTo>
                    <a:pt x="16712" y="3417"/>
                    <a:pt x="15289" y="2207"/>
                    <a:pt x="13617" y="2136"/>
                  </a:cubicBezTo>
                  <a:cubicBezTo>
                    <a:pt x="12780" y="713"/>
                    <a:pt x="11339" y="1"/>
                    <a:pt x="99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331182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3"/>
        <p:cNvGrpSpPr/>
        <p:nvPr/>
      </p:nvGrpSpPr>
      <p:grpSpPr>
        <a:xfrm>
          <a:off x="0" y="0"/>
          <a:ext cx="0" cy="0"/>
          <a:chOff x="0" y="0"/>
          <a:chExt cx="0" cy="0"/>
        </a:xfrm>
      </p:grpSpPr>
      <p:sp>
        <p:nvSpPr>
          <p:cNvPr id="1884" name="Google Shape;1884;p29"/>
          <p:cNvSpPr txBox="1">
            <a:spLocks noGrp="1"/>
          </p:cNvSpPr>
          <p:nvPr>
            <p:ph type="title" idx="21"/>
          </p:nvPr>
        </p:nvSpPr>
        <p:spPr>
          <a:xfrm>
            <a:off x="715100" y="816775"/>
            <a:ext cx="7394400" cy="36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smtClean="0"/>
              <a:t>NỘI DUNG CHÍNH</a:t>
            </a:r>
            <a:endParaRPr dirty="0"/>
          </a:p>
        </p:txBody>
      </p:sp>
      <p:sp>
        <p:nvSpPr>
          <p:cNvPr id="1885" name="Google Shape;1885;p29"/>
          <p:cNvSpPr/>
          <p:nvPr/>
        </p:nvSpPr>
        <p:spPr>
          <a:xfrm>
            <a:off x="1062125" y="1590100"/>
            <a:ext cx="544200" cy="5442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9"/>
          <p:cNvSpPr txBox="1">
            <a:spLocks noGrp="1"/>
          </p:cNvSpPr>
          <p:nvPr>
            <p:ph type="title" idx="2"/>
          </p:nvPr>
        </p:nvSpPr>
        <p:spPr>
          <a:xfrm>
            <a:off x="1062125" y="1691113"/>
            <a:ext cx="544200" cy="338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s"/>
              <a:t>01</a:t>
            </a:r>
            <a:endParaRPr/>
          </a:p>
        </p:txBody>
      </p:sp>
      <p:sp>
        <p:nvSpPr>
          <p:cNvPr id="1887" name="Google Shape;1887;p29"/>
          <p:cNvSpPr/>
          <p:nvPr/>
        </p:nvSpPr>
        <p:spPr>
          <a:xfrm>
            <a:off x="1062125" y="2540250"/>
            <a:ext cx="544200" cy="5442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29"/>
          <p:cNvSpPr/>
          <p:nvPr/>
        </p:nvSpPr>
        <p:spPr>
          <a:xfrm>
            <a:off x="1062125" y="3490400"/>
            <a:ext cx="544200" cy="5442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9"/>
          <p:cNvSpPr/>
          <p:nvPr/>
        </p:nvSpPr>
        <p:spPr>
          <a:xfrm>
            <a:off x="5056725" y="1590100"/>
            <a:ext cx="544200" cy="5442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2" name="Google Shape;1892;p29"/>
          <p:cNvGrpSpPr/>
          <p:nvPr/>
        </p:nvGrpSpPr>
        <p:grpSpPr>
          <a:xfrm>
            <a:off x="4373138" y="2368038"/>
            <a:ext cx="238200" cy="888600"/>
            <a:chOff x="779613" y="3311988"/>
            <a:chExt cx="238200" cy="888600"/>
          </a:xfrm>
        </p:grpSpPr>
        <p:sp>
          <p:nvSpPr>
            <p:cNvPr id="1893" name="Google Shape;1893;p29"/>
            <p:cNvSpPr/>
            <p:nvPr/>
          </p:nvSpPr>
          <p:spPr>
            <a:xfrm>
              <a:off x="779613" y="3962388"/>
              <a:ext cx="238200" cy="238200"/>
            </a:xfrm>
            <a:prstGeom prst="star4">
              <a:avLst>
                <a:gd name="adj" fmla="val 25456"/>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29"/>
            <p:cNvSpPr/>
            <p:nvPr/>
          </p:nvSpPr>
          <p:spPr>
            <a:xfrm>
              <a:off x="779613" y="3637188"/>
              <a:ext cx="238200" cy="238200"/>
            </a:xfrm>
            <a:prstGeom prst="star4">
              <a:avLst>
                <a:gd name="adj" fmla="val 25456"/>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9"/>
            <p:cNvSpPr/>
            <p:nvPr/>
          </p:nvSpPr>
          <p:spPr>
            <a:xfrm>
              <a:off x="779613" y="3311988"/>
              <a:ext cx="238200" cy="238200"/>
            </a:xfrm>
            <a:prstGeom prst="star4">
              <a:avLst>
                <a:gd name="adj" fmla="val 25456"/>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6" name="Google Shape;1896;p29"/>
          <p:cNvGrpSpPr/>
          <p:nvPr/>
        </p:nvGrpSpPr>
        <p:grpSpPr>
          <a:xfrm>
            <a:off x="827923" y="1044925"/>
            <a:ext cx="791150" cy="183900"/>
            <a:chOff x="-152477" y="0"/>
            <a:chExt cx="791150" cy="183900"/>
          </a:xfrm>
        </p:grpSpPr>
        <p:sp>
          <p:nvSpPr>
            <p:cNvPr id="1897" name="Google Shape;1897;p29"/>
            <p:cNvSpPr/>
            <p:nvPr/>
          </p:nvSpPr>
          <p:spPr>
            <a:xfrm rot="10800000">
              <a:off x="-152477" y="0"/>
              <a:ext cx="212700" cy="183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29"/>
            <p:cNvSpPr/>
            <p:nvPr/>
          </p:nvSpPr>
          <p:spPr>
            <a:xfrm rot="10800000">
              <a:off x="136353" y="0"/>
              <a:ext cx="212700" cy="183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29"/>
            <p:cNvSpPr/>
            <p:nvPr/>
          </p:nvSpPr>
          <p:spPr>
            <a:xfrm rot="10800000">
              <a:off x="425972" y="0"/>
              <a:ext cx="212700" cy="183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0" name="Google Shape;1900;p29">
            <a:hlinkClick r:id="rId3" action="ppaction://hlinksldjump"/>
          </p:cNvPr>
          <p:cNvSpPr txBox="1">
            <a:spLocks noGrp="1"/>
          </p:cNvSpPr>
          <p:nvPr>
            <p:ph type="title" idx="3"/>
          </p:nvPr>
        </p:nvSpPr>
        <p:spPr>
          <a:xfrm>
            <a:off x="1763688" y="1671057"/>
            <a:ext cx="2261700" cy="36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smtClean="0"/>
              <a:t>Tổng quan về hệ thống</a:t>
            </a:r>
            <a:endParaRPr dirty="0"/>
          </a:p>
        </p:txBody>
      </p:sp>
      <p:sp>
        <p:nvSpPr>
          <p:cNvPr id="1906" name="Google Shape;1906;p29">
            <a:hlinkClick r:id="rId4" action="ppaction://hlinksldjump"/>
          </p:cNvPr>
          <p:cNvSpPr txBox="1">
            <a:spLocks noGrp="1"/>
          </p:cNvSpPr>
          <p:nvPr>
            <p:ph type="title" idx="9"/>
          </p:nvPr>
        </p:nvSpPr>
        <p:spPr>
          <a:xfrm>
            <a:off x="1763688" y="2598357"/>
            <a:ext cx="2261700" cy="36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smtClean="0"/>
              <a:t>Xác định yêu cầu </a:t>
            </a:r>
            <a:endParaRPr dirty="0"/>
          </a:p>
        </p:txBody>
      </p:sp>
      <p:sp>
        <p:nvSpPr>
          <p:cNvPr id="1907" name="Google Shape;1907;p29"/>
          <p:cNvSpPr txBox="1">
            <a:spLocks noGrp="1"/>
          </p:cNvSpPr>
          <p:nvPr>
            <p:ph type="title" idx="13"/>
          </p:nvPr>
        </p:nvSpPr>
        <p:spPr>
          <a:xfrm>
            <a:off x="1062125" y="2642988"/>
            <a:ext cx="544200" cy="33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02</a:t>
            </a:r>
            <a:endParaRPr/>
          </a:p>
        </p:txBody>
      </p:sp>
      <p:sp>
        <p:nvSpPr>
          <p:cNvPr id="1910" name="Google Shape;1910;p29"/>
          <p:cNvSpPr txBox="1">
            <a:spLocks noGrp="1"/>
          </p:cNvSpPr>
          <p:nvPr>
            <p:ph type="title" idx="16"/>
          </p:nvPr>
        </p:nvSpPr>
        <p:spPr>
          <a:xfrm>
            <a:off x="1062125" y="3593150"/>
            <a:ext cx="544200" cy="33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03</a:t>
            </a:r>
            <a:endParaRPr/>
          </a:p>
        </p:txBody>
      </p:sp>
      <p:sp>
        <p:nvSpPr>
          <p:cNvPr id="1912" name="Google Shape;1912;p29">
            <a:hlinkClick r:id="rId5" action="ppaction://hlinksldjump"/>
          </p:cNvPr>
          <p:cNvSpPr txBox="1">
            <a:spLocks noGrp="1"/>
          </p:cNvSpPr>
          <p:nvPr>
            <p:ph type="title" idx="18"/>
          </p:nvPr>
        </p:nvSpPr>
        <p:spPr>
          <a:xfrm>
            <a:off x="5757054" y="1665327"/>
            <a:ext cx="2261700" cy="36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smtClean="0"/>
              <a:t>Đánh giá kết luận</a:t>
            </a:r>
            <a:endParaRPr dirty="0"/>
          </a:p>
        </p:txBody>
      </p:sp>
      <p:sp>
        <p:nvSpPr>
          <p:cNvPr id="1913" name="Google Shape;1913;p29"/>
          <p:cNvSpPr txBox="1">
            <a:spLocks noGrp="1"/>
          </p:cNvSpPr>
          <p:nvPr>
            <p:ph type="title" idx="19"/>
          </p:nvPr>
        </p:nvSpPr>
        <p:spPr>
          <a:xfrm>
            <a:off x="5056725" y="1691100"/>
            <a:ext cx="544200" cy="33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04</a:t>
            </a:r>
            <a:endParaRPr/>
          </a:p>
        </p:txBody>
      </p:sp>
      <p:sp>
        <p:nvSpPr>
          <p:cNvPr id="1915" name="Google Shape;1915;p29">
            <a:hlinkClick r:id="rId6" action="ppaction://hlinksldjump"/>
          </p:cNvPr>
          <p:cNvSpPr txBox="1">
            <a:spLocks noGrp="1"/>
          </p:cNvSpPr>
          <p:nvPr>
            <p:ph type="title"/>
          </p:nvPr>
        </p:nvSpPr>
        <p:spPr>
          <a:xfrm>
            <a:off x="1763688" y="3565967"/>
            <a:ext cx="2261700" cy="36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smtClean="0"/>
              <a:t>Phân tích thiết kế hệ thống</a:t>
            </a:r>
            <a:endParaRPr dirty="0"/>
          </a:p>
        </p:txBody>
      </p:sp>
      <p:grpSp>
        <p:nvGrpSpPr>
          <p:cNvPr id="1916" name="Google Shape;1916;p29"/>
          <p:cNvGrpSpPr/>
          <p:nvPr/>
        </p:nvGrpSpPr>
        <p:grpSpPr>
          <a:xfrm>
            <a:off x="7857360" y="1108919"/>
            <a:ext cx="920802" cy="920308"/>
            <a:chOff x="3808350" y="4506375"/>
            <a:chExt cx="1118700" cy="1118100"/>
          </a:xfrm>
        </p:grpSpPr>
        <p:sp>
          <p:nvSpPr>
            <p:cNvPr id="1917" name="Google Shape;1917;p29"/>
            <p:cNvSpPr/>
            <p:nvPr/>
          </p:nvSpPr>
          <p:spPr>
            <a:xfrm>
              <a:off x="4054047" y="4751926"/>
              <a:ext cx="627300" cy="627000"/>
            </a:xfrm>
            <a:prstGeom prst="blockArc">
              <a:avLst>
                <a:gd name="adj1" fmla="val 10800000"/>
                <a:gd name="adj2" fmla="val 30725"/>
                <a:gd name="adj3" fmla="val 1964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9"/>
            <p:cNvSpPr/>
            <p:nvPr/>
          </p:nvSpPr>
          <p:spPr>
            <a:xfrm>
              <a:off x="3934550" y="4632475"/>
              <a:ext cx="866400" cy="865800"/>
            </a:xfrm>
            <a:prstGeom prst="blockArc">
              <a:avLst>
                <a:gd name="adj1" fmla="val 10800000"/>
                <a:gd name="adj2" fmla="val 17224"/>
                <a:gd name="adj3" fmla="val 14069"/>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9"/>
            <p:cNvSpPr/>
            <p:nvPr/>
          </p:nvSpPr>
          <p:spPr>
            <a:xfrm>
              <a:off x="3808350" y="4506375"/>
              <a:ext cx="1118700" cy="1118100"/>
            </a:xfrm>
            <a:prstGeom prst="blockArc">
              <a:avLst>
                <a:gd name="adj1" fmla="val 10800000"/>
                <a:gd name="adj2" fmla="val 38444"/>
                <a:gd name="adj3" fmla="val 1140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1" name="Google Shape;1921;p29">
            <a:hlinkClick r:id="rId7" action="ppaction://hlinksldjump"/>
          </p:cNvPr>
          <p:cNvSpPr/>
          <p:nvPr/>
        </p:nvSpPr>
        <p:spPr>
          <a:xfrm>
            <a:off x="8276500" y="17832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a:solidFill>
                <a:schemeClr val="dk2"/>
              </a:solidFill>
              <a:latin typeface="BioRhyme"/>
              <a:ea typeface="BioRhyme"/>
              <a:cs typeface="BioRhyme"/>
              <a:sym typeface="BioRhyme"/>
            </a:endParaRPr>
          </a:p>
        </p:txBody>
      </p:sp>
      <p:sp>
        <p:nvSpPr>
          <p:cNvPr id="1922" name="Google Shape;1922;p29">
            <a:hlinkClick r:id="rId3" action="ppaction://hlinksldjump"/>
          </p:cNvPr>
          <p:cNvSpPr/>
          <p:nvPr/>
        </p:nvSpPr>
        <p:spPr>
          <a:xfrm>
            <a:off x="8276500" y="218650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01</a:t>
            </a:r>
            <a:endParaRPr>
              <a:solidFill>
                <a:schemeClr val="dk2"/>
              </a:solidFill>
              <a:latin typeface="BioRhyme"/>
              <a:ea typeface="BioRhyme"/>
              <a:cs typeface="BioRhyme"/>
              <a:sym typeface="BioRhyme"/>
            </a:endParaRPr>
          </a:p>
        </p:txBody>
      </p:sp>
      <p:sp>
        <p:nvSpPr>
          <p:cNvPr id="1923" name="Google Shape;1923;p29">
            <a:hlinkClick r:id="rId4" action="ppaction://hlinksldjump"/>
          </p:cNvPr>
          <p:cNvSpPr/>
          <p:nvPr/>
        </p:nvSpPr>
        <p:spPr>
          <a:xfrm>
            <a:off x="8276500" y="25897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02</a:t>
            </a:r>
            <a:endParaRPr>
              <a:solidFill>
                <a:schemeClr val="dk2"/>
              </a:solidFill>
              <a:latin typeface="BioRhyme"/>
              <a:ea typeface="BioRhyme"/>
              <a:cs typeface="BioRhyme"/>
              <a:sym typeface="BioRhyme"/>
            </a:endParaRPr>
          </a:p>
        </p:txBody>
      </p:sp>
      <p:grpSp>
        <p:nvGrpSpPr>
          <p:cNvPr id="1924" name="Google Shape;1924;p29"/>
          <p:cNvGrpSpPr/>
          <p:nvPr/>
        </p:nvGrpSpPr>
        <p:grpSpPr>
          <a:xfrm>
            <a:off x="8394749" y="1900554"/>
            <a:ext cx="170732" cy="168551"/>
            <a:chOff x="6232000" y="1435050"/>
            <a:chExt cx="488225" cy="481850"/>
          </a:xfrm>
        </p:grpSpPr>
        <p:sp>
          <p:nvSpPr>
            <p:cNvPr id="1925" name="Google Shape;1925;p29"/>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26" name="Google Shape;1926;p29"/>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27" name="Google Shape;1927;p29"/>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28" name="Google Shape;1928;p29"/>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29" name="Google Shape;1929;p29"/>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930" name="Google Shape;1930;p29">
            <a:hlinkClick r:id="rId6" action="ppaction://hlinksldjump"/>
          </p:cNvPr>
          <p:cNvSpPr/>
          <p:nvPr/>
        </p:nvSpPr>
        <p:spPr>
          <a:xfrm>
            <a:off x="8276500" y="29929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03</a:t>
            </a:r>
            <a:endParaRPr>
              <a:solidFill>
                <a:schemeClr val="dk2"/>
              </a:solidFill>
              <a:latin typeface="BioRhyme"/>
              <a:ea typeface="BioRhyme"/>
              <a:cs typeface="BioRhyme"/>
              <a:sym typeface="BioRhyme"/>
            </a:endParaRPr>
          </a:p>
        </p:txBody>
      </p:sp>
      <p:sp>
        <p:nvSpPr>
          <p:cNvPr id="1931" name="Google Shape;1931;p29">
            <a:hlinkClick r:id="rId5" action="ppaction://hlinksldjump"/>
          </p:cNvPr>
          <p:cNvSpPr/>
          <p:nvPr/>
        </p:nvSpPr>
        <p:spPr>
          <a:xfrm>
            <a:off x="8276500" y="33962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04</a:t>
            </a:r>
            <a:endParaRPr>
              <a:solidFill>
                <a:schemeClr val="dk2"/>
              </a:solidFill>
              <a:latin typeface="BioRhyme"/>
              <a:ea typeface="BioRhyme"/>
              <a:cs typeface="BioRhyme"/>
              <a:sym typeface="BioRhyme"/>
            </a:endParaRPr>
          </a:p>
        </p:txBody>
      </p:sp>
      <p:sp>
        <p:nvSpPr>
          <p:cNvPr id="1932" name="Google Shape;1932;p29">
            <a:hlinkClick r:id="rId8" action="ppaction://hlinksldjump"/>
          </p:cNvPr>
          <p:cNvSpPr/>
          <p:nvPr/>
        </p:nvSpPr>
        <p:spPr>
          <a:xfrm>
            <a:off x="8276500" y="37994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05</a:t>
            </a:r>
            <a:endParaRPr>
              <a:solidFill>
                <a:schemeClr val="dk2"/>
              </a:solidFill>
              <a:latin typeface="BioRhyme"/>
              <a:ea typeface="BioRhyme"/>
              <a:cs typeface="BioRhyme"/>
              <a:sym typeface="BioRhyme"/>
            </a:endParaRPr>
          </a:p>
        </p:txBody>
      </p:sp>
      <p:sp>
        <p:nvSpPr>
          <p:cNvPr id="1933" name="Google Shape;1933;p29">
            <a:hlinkClick r:id="" action="ppaction://noaction"/>
          </p:cNvPr>
          <p:cNvSpPr/>
          <p:nvPr/>
        </p:nvSpPr>
        <p:spPr>
          <a:xfrm>
            <a:off x="8276500" y="42027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dirty="0">
                <a:solidFill>
                  <a:schemeClr val="dk2"/>
                </a:solidFill>
                <a:latin typeface="BioRhyme"/>
                <a:ea typeface="BioRhyme"/>
                <a:cs typeface="BioRhyme"/>
                <a:sym typeface="BioRhyme"/>
              </a:rPr>
              <a:t>06</a:t>
            </a:r>
            <a:endParaRPr dirty="0">
              <a:solidFill>
                <a:schemeClr val="dk2"/>
              </a:solidFill>
              <a:latin typeface="BioRhyme"/>
              <a:ea typeface="BioRhyme"/>
              <a:cs typeface="BioRhyme"/>
              <a:sym typeface="BioRhyme"/>
            </a:endParaRPr>
          </a:p>
        </p:txBody>
      </p:sp>
      <p:grpSp>
        <p:nvGrpSpPr>
          <p:cNvPr id="56" name="Google Shape;3976;p65"/>
          <p:cNvGrpSpPr/>
          <p:nvPr/>
        </p:nvGrpSpPr>
        <p:grpSpPr>
          <a:xfrm>
            <a:off x="5796136" y="2693238"/>
            <a:ext cx="1800200" cy="1711087"/>
            <a:chOff x="3729467" y="2889422"/>
            <a:chExt cx="419153" cy="404977"/>
          </a:xfrm>
          <a:solidFill>
            <a:schemeClr val="accent1"/>
          </a:solidFill>
        </p:grpSpPr>
        <p:sp>
          <p:nvSpPr>
            <p:cNvPr id="57" name="Google Shape;3977;p65"/>
            <p:cNvSpPr/>
            <p:nvPr/>
          </p:nvSpPr>
          <p:spPr>
            <a:xfrm>
              <a:off x="4014138" y="2974913"/>
              <a:ext cx="134482" cy="178707"/>
            </a:xfrm>
            <a:custGeom>
              <a:avLst/>
              <a:gdLst/>
              <a:ahLst/>
              <a:cxnLst/>
              <a:rect l="l" t="t" r="r" b="b"/>
              <a:pathLst>
                <a:path w="6176" h="8207" extrusionOk="0">
                  <a:moveTo>
                    <a:pt x="4121" y="0"/>
                  </a:moveTo>
                  <a:lnTo>
                    <a:pt x="2973" y="2732"/>
                  </a:lnTo>
                  <a:lnTo>
                    <a:pt x="0" y="3260"/>
                  </a:lnTo>
                  <a:cubicBezTo>
                    <a:pt x="391" y="3891"/>
                    <a:pt x="586" y="4625"/>
                    <a:pt x="586" y="5372"/>
                  </a:cubicBezTo>
                  <a:cubicBezTo>
                    <a:pt x="586" y="5658"/>
                    <a:pt x="563" y="5945"/>
                    <a:pt x="494" y="6232"/>
                  </a:cubicBezTo>
                  <a:lnTo>
                    <a:pt x="2743" y="8206"/>
                  </a:lnTo>
                  <a:lnTo>
                    <a:pt x="5613" y="7392"/>
                  </a:lnTo>
                  <a:cubicBezTo>
                    <a:pt x="6175" y="4832"/>
                    <a:pt x="5636" y="2146"/>
                    <a:pt x="4121" y="0"/>
                  </a:cubicBezTo>
                  <a:close/>
                </a:path>
              </a:pathLst>
            </a:custGeom>
            <a:grp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58" name="Google Shape;3978;p65"/>
            <p:cNvSpPr/>
            <p:nvPr/>
          </p:nvSpPr>
          <p:spPr>
            <a:xfrm>
              <a:off x="3741225" y="3095375"/>
              <a:ext cx="148963" cy="173460"/>
            </a:xfrm>
            <a:custGeom>
              <a:avLst/>
              <a:gdLst/>
              <a:ahLst/>
              <a:cxnLst/>
              <a:rect l="l" t="t" r="r" b="b"/>
              <a:pathLst>
                <a:path w="6841" h="7966" extrusionOk="0">
                  <a:moveTo>
                    <a:pt x="2215" y="0"/>
                  </a:moveTo>
                  <a:lnTo>
                    <a:pt x="0" y="1963"/>
                  </a:lnTo>
                  <a:cubicBezTo>
                    <a:pt x="597" y="4511"/>
                    <a:pt x="2250" y="6691"/>
                    <a:pt x="4534" y="7965"/>
                  </a:cubicBezTo>
                  <a:lnTo>
                    <a:pt x="4373" y="5027"/>
                  </a:lnTo>
                  <a:lnTo>
                    <a:pt x="6841" y="3248"/>
                  </a:lnTo>
                  <a:cubicBezTo>
                    <a:pt x="5980" y="2686"/>
                    <a:pt x="5360" y="1814"/>
                    <a:pt x="5108" y="804"/>
                  </a:cubicBezTo>
                  <a:lnTo>
                    <a:pt x="2215" y="0"/>
                  </a:lnTo>
                  <a:close/>
                </a:path>
              </a:pathLst>
            </a:custGeom>
            <a:grp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59" name="Google Shape;3979;p65"/>
            <p:cNvSpPr/>
            <p:nvPr/>
          </p:nvSpPr>
          <p:spPr>
            <a:xfrm>
              <a:off x="3949660" y="2889684"/>
              <a:ext cx="146219" cy="145980"/>
            </a:xfrm>
            <a:custGeom>
              <a:avLst/>
              <a:gdLst/>
              <a:ahLst/>
              <a:cxnLst/>
              <a:rect l="l" t="t" r="r" b="b"/>
              <a:pathLst>
                <a:path w="6715" h="6704" extrusionOk="0">
                  <a:moveTo>
                    <a:pt x="12" y="0"/>
                  </a:moveTo>
                  <a:lnTo>
                    <a:pt x="1435" y="2583"/>
                  </a:lnTo>
                  <a:lnTo>
                    <a:pt x="0" y="5257"/>
                  </a:lnTo>
                  <a:cubicBezTo>
                    <a:pt x="1022" y="5383"/>
                    <a:pt x="1963" y="5900"/>
                    <a:pt x="2629" y="6703"/>
                  </a:cubicBezTo>
                  <a:lnTo>
                    <a:pt x="5567" y="6187"/>
                  </a:lnTo>
                  <a:lnTo>
                    <a:pt x="6714" y="3432"/>
                  </a:lnTo>
                  <a:cubicBezTo>
                    <a:pt x="5062" y="1401"/>
                    <a:pt x="2629" y="150"/>
                    <a:pt x="12" y="0"/>
                  </a:cubicBezTo>
                  <a:close/>
                </a:path>
              </a:pathLst>
            </a:custGeom>
            <a:grp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60" name="Google Shape;3980;p65"/>
            <p:cNvSpPr/>
            <p:nvPr/>
          </p:nvSpPr>
          <p:spPr>
            <a:xfrm>
              <a:off x="3847947" y="3172089"/>
              <a:ext cx="167210" cy="122310"/>
            </a:xfrm>
            <a:custGeom>
              <a:avLst/>
              <a:gdLst/>
              <a:ahLst/>
              <a:cxnLst/>
              <a:rect l="l" t="t" r="r" b="b"/>
              <a:pathLst>
                <a:path w="7679" h="5617" extrusionOk="0">
                  <a:moveTo>
                    <a:pt x="2433" y="1"/>
                  </a:moveTo>
                  <a:lnTo>
                    <a:pt x="0" y="1757"/>
                  </a:lnTo>
                  <a:lnTo>
                    <a:pt x="149" y="4718"/>
                  </a:lnTo>
                  <a:cubicBezTo>
                    <a:pt x="1415" y="5317"/>
                    <a:pt x="2781" y="5616"/>
                    <a:pt x="4148" y="5616"/>
                  </a:cubicBezTo>
                  <a:cubicBezTo>
                    <a:pt x="5347" y="5616"/>
                    <a:pt x="6546" y="5386"/>
                    <a:pt x="7678" y="4924"/>
                  </a:cubicBezTo>
                  <a:lnTo>
                    <a:pt x="5280" y="3203"/>
                  </a:lnTo>
                  <a:lnTo>
                    <a:pt x="5417" y="173"/>
                  </a:lnTo>
                  <a:lnTo>
                    <a:pt x="5417" y="173"/>
                  </a:lnTo>
                  <a:cubicBezTo>
                    <a:pt x="5016" y="311"/>
                    <a:pt x="4591" y="379"/>
                    <a:pt x="4155" y="379"/>
                  </a:cubicBezTo>
                  <a:cubicBezTo>
                    <a:pt x="3558" y="379"/>
                    <a:pt x="2973" y="253"/>
                    <a:pt x="2433" y="1"/>
                  </a:cubicBezTo>
                  <a:close/>
                </a:path>
              </a:pathLst>
            </a:custGeom>
            <a:grpFill/>
            <a:ln w="9525" cap="flat" cmpd="sng">
              <a:solidFill>
                <a:srgbClr val="F8FAFB"/>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61" name="Google Shape;3981;p65"/>
            <p:cNvSpPr/>
            <p:nvPr/>
          </p:nvSpPr>
          <p:spPr>
            <a:xfrm>
              <a:off x="3974658" y="3122616"/>
              <a:ext cx="158457" cy="151206"/>
            </a:xfrm>
            <a:custGeom>
              <a:avLst/>
              <a:gdLst/>
              <a:ahLst/>
              <a:cxnLst/>
              <a:rect l="l" t="t" r="r" b="b"/>
              <a:pathLst>
                <a:path w="7277" h="6944" extrusionOk="0">
                  <a:moveTo>
                    <a:pt x="2158" y="0"/>
                  </a:moveTo>
                  <a:cubicBezTo>
                    <a:pt x="1790" y="964"/>
                    <a:pt x="1079" y="1768"/>
                    <a:pt x="149" y="2227"/>
                  </a:cubicBezTo>
                  <a:lnTo>
                    <a:pt x="0" y="5222"/>
                  </a:lnTo>
                  <a:lnTo>
                    <a:pt x="2422" y="6944"/>
                  </a:lnTo>
                  <a:cubicBezTo>
                    <a:pt x="4775" y="5785"/>
                    <a:pt x="6542" y="3696"/>
                    <a:pt x="7277" y="1171"/>
                  </a:cubicBezTo>
                  <a:lnTo>
                    <a:pt x="7277" y="1171"/>
                  </a:lnTo>
                  <a:lnTo>
                    <a:pt x="4430" y="1986"/>
                  </a:lnTo>
                  <a:lnTo>
                    <a:pt x="2158" y="0"/>
                  </a:lnTo>
                  <a:close/>
                </a:path>
              </a:pathLst>
            </a:custGeom>
            <a:grp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62" name="Google Shape;3982;p65"/>
            <p:cNvSpPr/>
            <p:nvPr/>
          </p:nvSpPr>
          <p:spPr>
            <a:xfrm>
              <a:off x="3729467" y="2966660"/>
              <a:ext cx="138990" cy="158718"/>
            </a:xfrm>
            <a:custGeom>
              <a:avLst/>
              <a:gdLst/>
              <a:ahLst/>
              <a:cxnLst/>
              <a:rect l="l" t="t" r="r" b="b"/>
              <a:pathLst>
                <a:path w="6383" h="7289" extrusionOk="0">
                  <a:moveTo>
                    <a:pt x="2296" y="0"/>
                  </a:moveTo>
                  <a:cubicBezTo>
                    <a:pt x="678" y="2055"/>
                    <a:pt x="1" y="4706"/>
                    <a:pt x="425" y="7288"/>
                  </a:cubicBezTo>
                  <a:lnTo>
                    <a:pt x="2618" y="5337"/>
                  </a:lnTo>
                  <a:lnTo>
                    <a:pt x="5556" y="6152"/>
                  </a:lnTo>
                  <a:cubicBezTo>
                    <a:pt x="5544" y="6026"/>
                    <a:pt x="5533" y="5888"/>
                    <a:pt x="5533" y="5751"/>
                  </a:cubicBezTo>
                  <a:cubicBezTo>
                    <a:pt x="5533" y="4855"/>
                    <a:pt x="5831" y="3983"/>
                    <a:pt x="6382" y="3271"/>
                  </a:cubicBezTo>
                  <a:lnTo>
                    <a:pt x="5211" y="505"/>
                  </a:lnTo>
                  <a:lnTo>
                    <a:pt x="2296" y="0"/>
                  </a:lnTo>
                  <a:close/>
                </a:path>
              </a:pathLst>
            </a:custGeom>
            <a:grp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63" name="Google Shape;3983;p65"/>
            <p:cNvSpPr/>
            <p:nvPr/>
          </p:nvSpPr>
          <p:spPr>
            <a:xfrm>
              <a:off x="3787716" y="2889422"/>
              <a:ext cx="180449" cy="139229"/>
            </a:xfrm>
            <a:custGeom>
              <a:avLst/>
              <a:gdLst/>
              <a:ahLst/>
              <a:cxnLst/>
              <a:rect l="l" t="t" r="r" b="b"/>
              <a:pathLst>
                <a:path w="8287" h="6394" extrusionOk="0">
                  <a:moveTo>
                    <a:pt x="6863" y="1"/>
                  </a:moveTo>
                  <a:cubicBezTo>
                    <a:pt x="4235" y="12"/>
                    <a:pt x="1756" y="1137"/>
                    <a:pt x="0" y="3088"/>
                  </a:cubicBezTo>
                  <a:lnTo>
                    <a:pt x="2904" y="3593"/>
                  </a:lnTo>
                  <a:lnTo>
                    <a:pt x="4086" y="6394"/>
                  </a:lnTo>
                  <a:cubicBezTo>
                    <a:pt x="4820" y="5671"/>
                    <a:pt x="5819" y="5258"/>
                    <a:pt x="6852" y="5235"/>
                  </a:cubicBezTo>
                  <a:lnTo>
                    <a:pt x="8287" y="2606"/>
                  </a:lnTo>
                  <a:lnTo>
                    <a:pt x="6863" y="1"/>
                  </a:lnTo>
                  <a:close/>
                </a:path>
              </a:pathLst>
            </a:custGeom>
            <a:grp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8"/>
        <p:cNvGrpSpPr/>
        <p:nvPr/>
      </p:nvGrpSpPr>
      <p:grpSpPr>
        <a:xfrm>
          <a:off x="0" y="0"/>
          <a:ext cx="0" cy="0"/>
          <a:chOff x="0" y="0"/>
          <a:chExt cx="0" cy="0"/>
        </a:xfrm>
      </p:grpSpPr>
      <p:sp>
        <p:nvSpPr>
          <p:cNvPr id="2359" name="Google Shape;2359;p38"/>
          <p:cNvSpPr txBox="1">
            <a:spLocks noGrp="1"/>
          </p:cNvSpPr>
          <p:nvPr>
            <p:ph type="title"/>
          </p:nvPr>
        </p:nvSpPr>
        <p:spPr>
          <a:xfrm>
            <a:off x="882093" y="815997"/>
            <a:ext cx="2897819" cy="383100"/>
          </a:xfrm>
          <a:prstGeom prst="rect">
            <a:avLst/>
          </a:prstGeom>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vi-VN" sz="2000" dirty="0" smtClean="0">
                <a:latin typeface="Bahnschrift SemiBold" panose="020B0502040204020203" pitchFamily="34" charset="0"/>
                <a:cs typeface="Times New Roman" panose="02020603050405020304" pitchFamily="18" charset="0"/>
              </a:rPr>
              <a:t>Mô hình hóa chức năng</a:t>
            </a:r>
            <a:endParaRPr sz="2000" dirty="0">
              <a:latin typeface="Bahnschrift SemiBold" panose="020B0502040204020203" pitchFamily="34" charset="0"/>
              <a:cs typeface="Times New Roman" panose="02020603050405020304" pitchFamily="18" charset="0"/>
            </a:endParaRPr>
          </a:p>
        </p:txBody>
      </p:sp>
      <p:sp>
        <p:nvSpPr>
          <p:cNvPr id="2360" name="Google Shape;2360;p38"/>
          <p:cNvSpPr/>
          <p:nvPr/>
        </p:nvSpPr>
        <p:spPr>
          <a:xfrm>
            <a:off x="218050" y="3208200"/>
            <a:ext cx="581400" cy="710100"/>
          </a:xfrm>
          <a:prstGeom prst="foldedCorner">
            <a:avLst>
              <a:gd name="adj" fmla="val 35485"/>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361" name="Google Shape;2361;p38"/>
          <p:cNvSpPr/>
          <p:nvPr/>
        </p:nvSpPr>
        <p:spPr>
          <a:xfrm>
            <a:off x="307764" y="3284400"/>
            <a:ext cx="581400" cy="710100"/>
          </a:xfrm>
          <a:prstGeom prst="foldedCorner">
            <a:avLst>
              <a:gd name="adj" fmla="val 3548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362" name="Google Shape;2362;p38"/>
          <p:cNvSpPr/>
          <p:nvPr/>
        </p:nvSpPr>
        <p:spPr>
          <a:xfrm>
            <a:off x="397477" y="3360600"/>
            <a:ext cx="581400" cy="710100"/>
          </a:xfrm>
          <a:prstGeom prst="foldedCorner">
            <a:avLst>
              <a:gd name="adj" fmla="val 35485"/>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363" name="Google Shape;2363;p38"/>
          <p:cNvSpPr/>
          <p:nvPr/>
        </p:nvSpPr>
        <p:spPr>
          <a:xfrm rot="5400000">
            <a:off x="777908" y="2024426"/>
            <a:ext cx="386518" cy="1147380"/>
          </a:xfrm>
          <a:custGeom>
            <a:avLst/>
            <a:gdLst/>
            <a:ahLst/>
            <a:cxnLst/>
            <a:rect l="l" t="t" r="r" b="b"/>
            <a:pathLst>
              <a:path w="10566" h="64270" extrusionOk="0">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grpSp>
        <p:nvGrpSpPr>
          <p:cNvPr id="2364" name="Google Shape;2364;p38"/>
          <p:cNvGrpSpPr/>
          <p:nvPr/>
        </p:nvGrpSpPr>
        <p:grpSpPr>
          <a:xfrm>
            <a:off x="978873" y="4745875"/>
            <a:ext cx="791150" cy="183900"/>
            <a:chOff x="-152477" y="0"/>
            <a:chExt cx="791150" cy="183900"/>
          </a:xfrm>
        </p:grpSpPr>
        <p:sp>
          <p:nvSpPr>
            <p:cNvPr id="2365" name="Google Shape;2365;p38"/>
            <p:cNvSpPr/>
            <p:nvPr/>
          </p:nvSpPr>
          <p:spPr>
            <a:xfrm rot="10800000">
              <a:off x="-152477" y="0"/>
              <a:ext cx="212700" cy="183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366" name="Google Shape;2366;p38"/>
            <p:cNvSpPr/>
            <p:nvPr/>
          </p:nvSpPr>
          <p:spPr>
            <a:xfrm rot="10800000">
              <a:off x="136353" y="0"/>
              <a:ext cx="212700" cy="183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367" name="Google Shape;2367;p38"/>
            <p:cNvSpPr/>
            <p:nvPr/>
          </p:nvSpPr>
          <p:spPr>
            <a:xfrm rot="10800000">
              <a:off x="425972" y="0"/>
              <a:ext cx="212700" cy="183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grpSp>
      <p:sp>
        <p:nvSpPr>
          <p:cNvPr id="2368" name="Google Shape;2368;p38"/>
          <p:cNvSpPr/>
          <p:nvPr/>
        </p:nvSpPr>
        <p:spPr>
          <a:xfrm>
            <a:off x="7980809" y="1029023"/>
            <a:ext cx="563900" cy="563900"/>
          </a:xfrm>
          <a:custGeom>
            <a:avLst/>
            <a:gdLst/>
            <a:ahLst/>
            <a:cxnLst/>
            <a:rect l="l" t="t" r="r" b="b"/>
            <a:pathLst>
              <a:path w="22556" h="22556" extrusionOk="0">
                <a:moveTo>
                  <a:pt x="11277" y="0"/>
                </a:moveTo>
                <a:cubicBezTo>
                  <a:pt x="11277" y="6229"/>
                  <a:pt x="6229" y="11279"/>
                  <a:pt x="0" y="11279"/>
                </a:cubicBezTo>
                <a:cubicBezTo>
                  <a:pt x="6229" y="11279"/>
                  <a:pt x="11277" y="16326"/>
                  <a:pt x="11277" y="22556"/>
                </a:cubicBezTo>
                <a:cubicBezTo>
                  <a:pt x="11277" y="16326"/>
                  <a:pt x="16327" y="11279"/>
                  <a:pt x="22556" y="11279"/>
                </a:cubicBezTo>
                <a:cubicBezTo>
                  <a:pt x="16327" y="11279"/>
                  <a:pt x="11277" y="6229"/>
                  <a:pt x="11277" y="0"/>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Times New Roman" panose="02020603050405020304" pitchFamily="18" charset="0"/>
              <a:cs typeface="Times New Roman" panose="02020603050405020304" pitchFamily="18" charset="0"/>
            </a:endParaRPr>
          </a:p>
        </p:txBody>
      </p:sp>
      <p:sp>
        <p:nvSpPr>
          <p:cNvPr id="2393" name="Google Shape;2393;p38">
            <a:hlinkClick r:id="rId3" action="ppaction://hlinksldjump"/>
          </p:cNvPr>
          <p:cNvSpPr/>
          <p:nvPr/>
        </p:nvSpPr>
        <p:spPr>
          <a:xfrm>
            <a:off x="8276500" y="17832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sz="2000">
              <a:solidFill>
                <a:schemeClr val="dk2"/>
              </a:solidFill>
              <a:latin typeface="Times New Roman" panose="02020603050405020304" pitchFamily="18" charset="0"/>
              <a:ea typeface="BioRhyme"/>
              <a:cs typeface="Times New Roman" panose="02020603050405020304" pitchFamily="18" charset="0"/>
              <a:sym typeface="BioRhyme"/>
            </a:endParaRPr>
          </a:p>
        </p:txBody>
      </p:sp>
      <p:sp>
        <p:nvSpPr>
          <p:cNvPr id="2394" name="Google Shape;2394;p38">
            <a:hlinkClick r:id="rId4" action="ppaction://hlinksldjump"/>
          </p:cNvPr>
          <p:cNvSpPr/>
          <p:nvPr/>
        </p:nvSpPr>
        <p:spPr>
          <a:xfrm>
            <a:off x="8276500" y="218650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sz="2000">
                <a:solidFill>
                  <a:schemeClr val="dk2"/>
                </a:solidFill>
                <a:latin typeface="Times New Roman" panose="02020603050405020304" pitchFamily="18" charset="0"/>
                <a:ea typeface="BioRhyme"/>
                <a:cs typeface="Times New Roman" panose="02020603050405020304" pitchFamily="18" charset="0"/>
                <a:sym typeface="BioRhyme"/>
              </a:rPr>
              <a:t>01</a:t>
            </a:r>
            <a:endParaRPr sz="2000">
              <a:solidFill>
                <a:schemeClr val="dk2"/>
              </a:solidFill>
              <a:latin typeface="Times New Roman" panose="02020603050405020304" pitchFamily="18" charset="0"/>
              <a:ea typeface="BioRhyme"/>
              <a:cs typeface="Times New Roman" panose="02020603050405020304" pitchFamily="18" charset="0"/>
              <a:sym typeface="BioRhyme"/>
            </a:endParaRPr>
          </a:p>
        </p:txBody>
      </p:sp>
      <p:sp>
        <p:nvSpPr>
          <p:cNvPr id="2395" name="Google Shape;2395;p38">
            <a:hlinkClick r:id="rId5" action="ppaction://hlinksldjump"/>
          </p:cNvPr>
          <p:cNvSpPr/>
          <p:nvPr/>
        </p:nvSpPr>
        <p:spPr>
          <a:xfrm>
            <a:off x="8276500" y="25897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sz="2000">
                <a:solidFill>
                  <a:schemeClr val="dk2"/>
                </a:solidFill>
                <a:latin typeface="Times New Roman" panose="02020603050405020304" pitchFamily="18" charset="0"/>
                <a:ea typeface="BioRhyme"/>
                <a:cs typeface="Times New Roman" panose="02020603050405020304" pitchFamily="18" charset="0"/>
                <a:sym typeface="BioRhyme"/>
              </a:rPr>
              <a:t>02</a:t>
            </a:r>
            <a:endParaRPr sz="2000">
              <a:solidFill>
                <a:schemeClr val="dk2"/>
              </a:solidFill>
              <a:latin typeface="Times New Roman" panose="02020603050405020304" pitchFamily="18" charset="0"/>
              <a:ea typeface="BioRhyme"/>
              <a:cs typeface="Times New Roman" panose="02020603050405020304" pitchFamily="18" charset="0"/>
              <a:sym typeface="BioRhyme"/>
            </a:endParaRPr>
          </a:p>
        </p:txBody>
      </p:sp>
      <p:grpSp>
        <p:nvGrpSpPr>
          <p:cNvPr id="2396" name="Google Shape;2396;p38"/>
          <p:cNvGrpSpPr/>
          <p:nvPr/>
        </p:nvGrpSpPr>
        <p:grpSpPr>
          <a:xfrm>
            <a:off x="8394749" y="1900554"/>
            <a:ext cx="170732" cy="168551"/>
            <a:chOff x="6232000" y="1435050"/>
            <a:chExt cx="488225" cy="481850"/>
          </a:xfrm>
        </p:grpSpPr>
        <p:sp>
          <p:nvSpPr>
            <p:cNvPr id="2397" name="Google Shape;2397;p38"/>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solidFill>
                  <a:srgbClr val="435D74"/>
                </a:solidFill>
                <a:latin typeface="Times New Roman" panose="02020603050405020304" pitchFamily="18" charset="0"/>
                <a:cs typeface="Times New Roman" panose="02020603050405020304" pitchFamily="18" charset="0"/>
              </a:endParaRPr>
            </a:p>
          </p:txBody>
        </p:sp>
        <p:sp>
          <p:nvSpPr>
            <p:cNvPr id="2398" name="Google Shape;2398;p38"/>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solidFill>
                  <a:srgbClr val="435D74"/>
                </a:solidFill>
                <a:latin typeface="Times New Roman" panose="02020603050405020304" pitchFamily="18" charset="0"/>
                <a:cs typeface="Times New Roman" panose="02020603050405020304" pitchFamily="18" charset="0"/>
              </a:endParaRPr>
            </a:p>
          </p:txBody>
        </p:sp>
        <p:sp>
          <p:nvSpPr>
            <p:cNvPr id="2399" name="Google Shape;2399;p38"/>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solidFill>
                  <a:srgbClr val="435D74"/>
                </a:solidFill>
                <a:latin typeface="Times New Roman" panose="02020603050405020304" pitchFamily="18" charset="0"/>
                <a:cs typeface="Times New Roman" panose="02020603050405020304" pitchFamily="18" charset="0"/>
              </a:endParaRPr>
            </a:p>
          </p:txBody>
        </p:sp>
        <p:sp>
          <p:nvSpPr>
            <p:cNvPr id="2400" name="Google Shape;2400;p38"/>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solidFill>
                  <a:srgbClr val="435D74"/>
                </a:solidFill>
                <a:latin typeface="Times New Roman" panose="02020603050405020304" pitchFamily="18" charset="0"/>
                <a:cs typeface="Times New Roman" panose="02020603050405020304" pitchFamily="18" charset="0"/>
              </a:endParaRPr>
            </a:p>
          </p:txBody>
        </p:sp>
        <p:sp>
          <p:nvSpPr>
            <p:cNvPr id="2401" name="Google Shape;2401;p38"/>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solidFill>
                  <a:srgbClr val="435D74"/>
                </a:solidFill>
                <a:latin typeface="Times New Roman" panose="02020603050405020304" pitchFamily="18" charset="0"/>
                <a:cs typeface="Times New Roman" panose="02020603050405020304" pitchFamily="18" charset="0"/>
              </a:endParaRPr>
            </a:p>
          </p:txBody>
        </p:sp>
      </p:grpSp>
      <p:sp>
        <p:nvSpPr>
          <p:cNvPr id="2402" name="Google Shape;2402;p38">
            <a:hlinkClick r:id="rId6" action="ppaction://hlinksldjump"/>
          </p:cNvPr>
          <p:cNvSpPr/>
          <p:nvPr/>
        </p:nvSpPr>
        <p:spPr>
          <a:xfrm>
            <a:off x="8276500" y="29929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sz="2000">
                <a:solidFill>
                  <a:schemeClr val="dk2"/>
                </a:solidFill>
                <a:latin typeface="Times New Roman" panose="02020603050405020304" pitchFamily="18" charset="0"/>
                <a:ea typeface="BioRhyme"/>
                <a:cs typeface="Times New Roman" panose="02020603050405020304" pitchFamily="18" charset="0"/>
                <a:sym typeface="BioRhyme"/>
              </a:rPr>
              <a:t>03</a:t>
            </a:r>
            <a:endParaRPr sz="2000">
              <a:solidFill>
                <a:schemeClr val="dk2"/>
              </a:solidFill>
              <a:latin typeface="Times New Roman" panose="02020603050405020304" pitchFamily="18" charset="0"/>
              <a:ea typeface="BioRhyme"/>
              <a:cs typeface="Times New Roman" panose="02020603050405020304" pitchFamily="18" charset="0"/>
              <a:sym typeface="BioRhyme"/>
            </a:endParaRPr>
          </a:p>
        </p:txBody>
      </p:sp>
      <p:sp>
        <p:nvSpPr>
          <p:cNvPr id="2403" name="Google Shape;2403;p38">
            <a:hlinkClick r:id="rId7" action="ppaction://hlinksldjump"/>
          </p:cNvPr>
          <p:cNvSpPr/>
          <p:nvPr/>
        </p:nvSpPr>
        <p:spPr>
          <a:xfrm>
            <a:off x="8276500" y="33962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sz="2000">
                <a:solidFill>
                  <a:schemeClr val="dk2"/>
                </a:solidFill>
                <a:latin typeface="Times New Roman" panose="02020603050405020304" pitchFamily="18" charset="0"/>
                <a:ea typeface="BioRhyme"/>
                <a:cs typeface="Times New Roman" panose="02020603050405020304" pitchFamily="18" charset="0"/>
                <a:sym typeface="BioRhyme"/>
              </a:rPr>
              <a:t>04</a:t>
            </a:r>
            <a:endParaRPr sz="2000">
              <a:solidFill>
                <a:schemeClr val="dk2"/>
              </a:solidFill>
              <a:latin typeface="Times New Roman" panose="02020603050405020304" pitchFamily="18" charset="0"/>
              <a:ea typeface="BioRhyme"/>
              <a:cs typeface="Times New Roman" panose="02020603050405020304" pitchFamily="18" charset="0"/>
              <a:sym typeface="BioRhyme"/>
            </a:endParaRPr>
          </a:p>
        </p:txBody>
      </p:sp>
      <p:sp>
        <p:nvSpPr>
          <p:cNvPr id="2404" name="Google Shape;2404;p38">
            <a:hlinkClick r:id="rId8" action="ppaction://hlinksldjump"/>
          </p:cNvPr>
          <p:cNvSpPr/>
          <p:nvPr/>
        </p:nvSpPr>
        <p:spPr>
          <a:xfrm>
            <a:off x="8276500" y="37994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sz="2000">
                <a:solidFill>
                  <a:schemeClr val="dk2"/>
                </a:solidFill>
                <a:latin typeface="Times New Roman" panose="02020603050405020304" pitchFamily="18" charset="0"/>
                <a:ea typeface="BioRhyme"/>
                <a:cs typeface="Times New Roman" panose="02020603050405020304" pitchFamily="18" charset="0"/>
                <a:sym typeface="BioRhyme"/>
              </a:rPr>
              <a:t>05</a:t>
            </a:r>
            <a:endParaRPr sz="2000">
              <a:solidFill>
                <a:schemeClr val="dk2"/>
              </a:solidFill>
              <a:latin typeface="Times New Roman" panose="02020603050405020304" pitchFamily="18" charset="0"/>
              <a:ea typeface="BioRhyme"/>
              <a:cs typeface="Times New Roman" panose="02020603050405020304" pitchFamily="18" charset="0"/>
              <a:sym typeface="BioRhyme"/>
            </a:endParaRPr>
          </a:p>
        </p:txBody>
      </p:sp>
      <p:sp>
        <p:nvSpPr>
          <p:cNvPr id="2405" name="Google Shape;2405;p38">
            <a:hlinkClick r:id="" action="ppaction://noaction"/>
          </p:cNvPr>
          <p:cNvSpPr/>
          <p:nvPr/>
        </p:nvSpPr>
        <p:spPr>
          <a:xfrm>
            <a:off x="8276500" y="42027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sz="2000">
                <a:solidFill>
                  <a:schemeClr val="dk2"/>
                </a:solidFill>
                <a:latin typeface="Times New Roman" panose="02020603050405020304" pitchFamily="18" charset="0"/>
                <a:ea typeface="BioRhyme"/>
                <a:cs typeface="Times New Roman" panose="02020603050405020304" pitchFamily="18" charset="0"/>
                <a:sym typeface="BioRhyme"/>
              </a:rPr>
              <a:t>06</a:t>
            </a:r>
            <a:endParaRPr sz="2000">
              <a:solidFill>
                <a:schemeClr val="dk2"/>
              </a:solidFill>
              <a:latin typeface="Times New Roman" panose="02020603050405020304" pitchFamily="18" charset="0"/>
              <a:ea typeface="BioRhyme"/>
              <a:cs typeface="Times New Roman" panose="02020603050405020304" pitchFamily="18" charset="0"/>
              <a:sym typeface="BioRhyme"/>
            </a:endParaRPr>
          </a:p>
        </p:txBody>
      </p:sp>
      <p:sp>
        <p:nvSpPr>
          <p:cNvPr id="2" name="TextBox 1"/>
          <p:cNvSpPr txBox="1"/>
          <p:nvPr/>
        </p:nvSpPr>
        <p:spPr>
          <a:xfrm>
            <a:off x="683723" y="1310973"/>
            <a:ext cx="2870347" cy="523220"/>
          </a:xfrm>
          <a:prstGeom prst="rect">
            <a:avLst/>
          </a:prstGeom>
          <a:noFill/>
        </p:spPr>
        <p:txBody>
          <a:bodyPr wrap="square" rtlCol="0">
            <a:spAutoFit/>
          </a:bodyPr>
          <a:lstStyle/>
          <a:p>
            <a:r>
              <a:rPr lang="vi-VN" b="1" dirty="0" smtClean="0"/>
              <a:t>- </a:t>
            </a:r>
            <a:r>
              <a:rPr lang="en-US" b="1" dirty="0" err="1" smtClean="0"/>
              <a:t>Biểu</a:t>
            </a:r>
            <a:r>
              <a:rPr lang="en-US" b="1" dirty="0" smtClean="0"/>
              <a:t> </a:t>
            </a:r>
            <a:r>
              <a:rPr lang="en-US" b="1" dirty="0" err="1"/>
              <a:t>đồ</a:t>
            </a:r>
            <a:r>
              <a:rPr lang="en-US" b="1" dirty="0"/>
              <a:t> </a:t>
            </a:r>
            <a:r>
              <a:rPr lang="en-US" b="1" dirty="0" err="1"/>
              <a:t>Hoạt</a:t>
            </a:r>
            <a:r>
              <a:rPr lang="en-US" b="1" dirty="0"/>
              <a:t> </a:t>
            </a:r>
            <a:r>
              <a:rPr lang="en-US" b="1" dirty="0" err="1"/>
              <a:t>động</a:t>
            </a:r>
            <a:r>
              <a:rPr lang="en-US" b="1" dirty="0"/>
              <a:t> </a:t>
            </a:r>
            <a:r>
              <a:rPr lang="en-US" b="1" dirty="0" err="1"/>
              <a:t>cho</a:t>
            </a:r>
            <a:r>
              <a:rPr lang="en-US" b="1" dirty="0"/>
              <a:t> </a:t>
            </a:r>
            <a:r>
              <a:rPr lang="en-US" b="1" dirty="0" err="1"/>
              <a:t>chức</a:t>
            </a:r>
            <a:r>
              <a:rPr lang="en-US" b="1" dirty="0"/>
              <a:t> </a:t>
            </a:r>
            <a:r>
              <a:rPr lang="en-US" b="1" dirty="0" err="1"/>
              <a:t>năng</a:t>
            </a:r>
            <a:r>
              <a:rPr lang="en-US" b="1" dirty="0"/>
              <a:t> </a:t>
            </a:r>
            <a:r>
              <a:rPr lang="en-US" b="1" dirty="0" err="1"/>
              <a:t>Thêm</a:t>
            </a:r>
            <a:r>
              <a:rPr lang="en-US" b="1" dirty="0"/>
              <a:t> </a:t>
            </a:r>
            <a:r>
              <a:rPr lang="en-US" b="1" dirty="0" err="1"/>
              <a:t>dịch</a:t>
            </a:r>
            <a:r>
              <a:rPr lang="en-US" b="1" dirty="0"/>
              <a:t> </a:t>
            </a:r>
            <a:r>
              <a:rPr lang="en-US" b="1" dirty="0" err="1"/>
              <a:t>vụ</a:t>
            </a:r>
            <a:r>
              <a:rPr lang="en-US" b="1" dirty="0"/>
              <a:t>:</a:t>
            </a:r>
            <a:endParaRPr lang="en-US" b="1" dirty="0">
              <a:latin typeface="Lexend Deca" panose="020B0604020202020204" charset="0"/>
            </a:endParaRPr>
          </a:p>
        </p:txBody>
      </p:sp>
      <p:pic>
        <p:nvPicPr>
          <p:cNvPr id="63" name="Picture 62" descr="https://lh5.googleusercontent.com/E216Y3N6l2kUb3GWpVh7pw_nGjIE58EBzdduHi1IQTw4JkiqZJdn__pi6ks5JALcX9bL9Iws6dm9wC43Iifuxn108rVZtByijglavwqCmB-w8bhzWPRMYtYgf3gkmR2K7aYHxYKz"/>
          <p:cNvPicPr/>
          <p:nvPr/>
        </p:nvPicPr>
        <p:blipFill>
          <a:blip r:embed="rId9">
            <a:extLst>
              <a:ext uri="{28A0092B-C50C-407E-A947-70E740481C1C}">
                <a14:useLocalDpi xmlns:a14="http://schemas.microsoft.com/office/drawing/2010/main" val="0"/>
              </a:ext>
            </a:extLst>
          </a:blip>
          <a:srcRect/>
          <a:stretch>
            <a:fillRect/>
          </a:stretch>
        </p:blipFill>
        <p:spPr bwMode="auto">
          <a:xfrm>
            <a:off x="3635896" y="771550"/>
            <a:ext cx="4626863" cy="3834374"/>
          </a:xfrm>
          <a:prstGeom prst="rect">
            <a:avLst/>
          </a:prstGeom>
          <a:noFill/>
          <a:ln>
            <a:noFill/>
          </a:ln>
        </p:spPr>
      </p:pic>
      <p:sp>
        <p:nvSpPr>
          <p:cNvPr id="3" name="Smiley Face 2"/>
          <p:cNvSpPr/>
          <p:nvPr/>
        </p:nvSpPr>
        <p:spPr>
          <a:xfrm>
            <a:off x="1480404" y="2242150"/>
            <a:ext cx="1363404" cy="1676149"/>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triped Right Arrow 3"/>
          <p:cNvSpPr/>
          <p:nvPr/>
        </p:nvSpPr>
        <p:spPr>
          <a:xfrm>
            <a:off x="2909757" y="2992900"/>
            <a:ext cx="710262" cy="40327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978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57"/>
        <p:cNvGrpSpPr/>
        <p:nvPr/>
      </p:nvGrpSpPr>
      <p:grpSpPr>
        <a:xfrm>
          <a:off x="0" y="0"/>
          <a:ext cx="0" cy="0"/>
          <a:chOff x="0" y="0"/>
          <a:chExt cx="0" cy="0"/>
        </a:xfrm>
      </p:grpSpPr>
      <p:sp>
        <p:nvSpPr>
          <p:cNvPr id="2458" name="Google Shape;2458;p40"/>
          <p:cNvSpPr/>
          <p:nvPr/>
        </p:nvSpPr>
        <p:spPr>
          <a:xfrm>
            <a:off x="3945350" y="1511175"/>
            <a:ext cx="1211400" cy="12114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0"/>
          <p:cNvSpPr txBox="1">
            <a:spLocks noGrp="1"/>
          </p:cNvSpPr>
          <p:nvPr>
            <p:ph type="title"/>
          </p:nvPr>
        </p:nvSpPr>
        <p:spPr>
          <a:xfrm>
            <a:off x="1861953" y="3094477"/>
            <a:ext cx="5496000" cy="67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smtClean="0"/>
              <a:t>Đánh giá kết luận</a:t>
            </a:r>
            <a:endParaRPr dirty="0"/>
          </a:p>
        </p:txBody>
      </p:sp>
      <p:sp>
        <p:nvSpPr>
          <p:cNvPr id="2461" name="Google Shape;2461;p40"/>
          <p:cNvSpPr txBox="1">
            <a:spLocks noGrp="1"/>
          </p:cNvSpPr>
          <p:nvPr>
            <p:ph type="title" idx="2"/>
          </p:nvPr>
        </p:nvSpPr>
        <p:spPr>
          <a:xfrm>
            <a:off x="3875150" y="1695975"/>
            <a:ext cx="1351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04</a:t>
            </a:r>
            <a:endParaRPr dirty="0"/>
          </a:p>
        </p:txBody>
      </p:sp>
      <p:sp>
        <p:nvSpPr>
          <p:cNvPr id="2462" name="Google Shape;2462;p40"/>
          <p:cNvSpPr/>
          <p:nvPr/>
        </p:nvSpPr>
        <p:spPr>
          <a:xfrm>
            <a:off x="996441" y="1398663"/>
            <a:ext cx="563900" cy="563900"/>
          </a:xfrm>
          <a:custGeom>
            <a:avLst/>
            <a:gdLst/>
            <a:ahLst/>
            <a:cxnLst/>
            <a:rect l="l" t="t" r="r" b="b"/>
            <a:pathLst>
              <a:path w="22556" h="22556" extrusionOk="0">
                <a:moveTo>
                  <a:pt x="11277" y="0"/>
                </a:moveTo>
                <a:cubicBezTo>
                  <a:pt x="11277" y="6229"/>
                  <a:pt x="6229" y="11279"/>
                  <a:pt x="0" y="11279"/>
                </a:cubicBezTo>
                <a:cubicBezTo>
                  <a:pt x="6229" y="11279"/>
                  <a:pt x="11277" y="16326"/>
                  <a:pt x="11277" y="22556"/>
                </a:cubicBezTo>
                <a:cubicBezTo>
                  <a:pt x="11277" y="16326"/>
                  <a:pt x="16327" y="11279"/>
                  <a:pt x="22556" y="11279"/>
                </a:cubicBezTo>
                <a:cubicBezTo>
                  <a:pt x="16327" y="11279"/>
                  <a:pt x="11277" y="6229"/>
                  <a:pt x="11277" y="0"/>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63" name="Google Shape;2463;p40"/>
          <p:cNvGrpSpPr/>
          <p:nvPr/>
        </p:nvGrpSpPr>
        <p:grpSpPr>
          <a:xfrm>
            <a:off x="763425" y="2927150"/>
            <a:ext cx="847800" cy="637725"/>
            <a:chOff x="6402875" y="3966050"/>
            <a:chExt cx="847800" cy="637725"/>
          </a:xfrm>
        </p:grpSpPr>
        <p:sp>
          <p:nvSpPr>
            <p:cNvPr id="2464" name="Google Shape;2464;p40"/>
            <p:cNvSpPr/>
            <p:nvPr/>
          </p:nvSpPr>
          <p:spPr>
            <a:xfrm>
              <a:off x="6402875" y="3966050"/>
              <a:ext cx="847800" cy="637725"/>
            </a:xfrm>
            <a:custGeom>
              <a:avLst/>
              <a:gdLst/>
              <a:ahLst/>
              <a:cxnLst/>
              <a:rect l="l" t="t" r="r" b="b"/>
              <a:pathLst>
                <a:path w="33912" h="25509" extrusionOk="0">
                  <a:moveTo>
                    <a:pt x="3022" y="1"/>
                  </a:moveTo>
                  <a:cubicBezTo>
                    <a:pt x="1354" y="1"/>
                    <a:pt x="1" y="1354"/>
                    <a:pt x="1" y="3023"/>
                  </a:cubicBezTo>
                  <a:lnTo>
                    <a:pt x="1" y="16944"/>
                  </a:lnTo>
                  <a:cubicBezTo>
                    <a:pt x="1" y="18613"/>
                    <a:pt x="1354" y="19966"/>
                    <a:pt x="3022" y="19966"/>
                  </a:cubicBezTo>
                  <a:lnTo>
                    <a:pt x="3022" y="23996"/>
                  </a:lnTo>
                  <a:cubicBezTo>
                    <a:pt x="3022" y="24868"/>
                    <a:pt x="3737" y="25508"/>
                    <a:pt x="4532" y="25508"/>
                  </a:cubicBezTo>
                  <a:cubicBezTo>
                    <a:pt x="4740" y="25508"/>
                    <a:pt x="4954" y="25464"/>
                    <a:pt x="5162" y="25369"/>
                  </a:cubicBezTo>
                  <a:lnTo>
                    <a:pt x="16956" y="19966"/>
                  </a:lnTo>
                  <a:lnTo>
                    <a:pt x="30892" y="19966"/>
                  </a:lnTo>
                  <a:cubicBezTo>
                    <a:pt x="32559" y="19966"/>
                    <a:pt x="33912" y="18613"/>
                    <a:pt x="33912" y="16944"/>
                  </a:cubicBezTo>
                  <a:lnTo>
                    <a:pt x="33912" y="3023"/>
                  </a:lnTo>
                  <a:cubicBezTo>
                    <a:pt x="33912" y="1354"/>
                    <a:pt x="32559" y="1"/>
                    <a:pt x="30892"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65" name="Google Shape;2465;p40"/>
            <p:cNvCxnSpPr/>
            <p:nvPr/>
          </p:nvCxnSpPr>
          <p:spPr>
            <a:xfrm>
              <a:off x="6499100" y="4094900"/>
              <a:ext cx="655500" cy="0"/>
            </a:xfrm>
            <a:prstGeom prst="straightConnector1">
              <a:avLst/>
            </a:prstGeom>
            <a:noFill/>
            <a:ln w="9525" cap="flat" cmpd="sng">
              <a:solidFill>
                <a:schemeClr val="dk2"/>
              </a:solidFill>
              <a:prstDash val="solid"/>
              <a:round/>
              <a:headEnd type="none" w="med" len="med"/>
              <a:tailEnd type="none" w="med" len="med"/>
            </a:ln>
          </p:spPr>
        </p:cxnSp>
        <p:cxnSp>
          <p:nvCxnSpPr>
            <p:cNvPr id="2466" name="Google Shape;2466;p40"/>
            <p:cNvCxnSpPr/>
            <p:nvPr/>
          </p:nvCxnSpPr>
          <p:spPr>
            <a:xfrm>
              <a:off x="6499100" y="4214350"/>
              <a:ext cx="655500" cy="0"/>
            </a:xfrm>
            <a:prstGeom prst="straightConnector1">
              <a:avLst/>
            </a:prstGeom>
            <a:noFill/>
            <a:ln w="9525" cap="flat" cmpd="sng">
              <a:solidFill>
                <a:schemeClr val="dk2"/>
              </a:solidFill>
              <a:prstDash val="solid"/>
              <a:round/>
              <a:headEnd type="none" w="med" len="med"/>
              <a:tailEnd type="none" w="med" len="med"/>
            </a:ln>
          </p:spPr>
        </p:cxnSp>
        <p:cxnSp>
          <p:nvCxnSpPr>
            <p:cNvPr id="2467" name="Google Shape;2467;p40"/>
            <p:cNvCxnSpPr/>
            <p:nvPr/>
          </p:nvCxnSpPr>
          <p:spPr>
            <a:xfrm>
              <a:off x="6499100" y="4333800"/>
              <a:ext cx="655500" cy="0"/>
            </a:xfrm>
            <a:prstGeom prst="straightConnector1">
              <a:avLst/>
            </a:prstGeom>
            <a:noFill/>
            <a:ln w="9525" cap="flat" cmpd="sng">
              <a:solidFill>
                <a:schemeClr val="dk2"/>
              </a:solidFill>
              <a:prstDash val="solid"/>
              <a:round/>
              <a:headEnd type="none" w="med" len="med"/>
              <a:tailEnd type="none" w="med" len="med"/>
            </a:ln>
          </p:spPr>
        </p:cxnSp>
      </p:grpSp>
      <p:grpSp>
        <p:nvGrpSpPr>
          <p:cNvPr id="2468" name="Google Shape;2468;p40"/>
          <p:cNvGrpSpPr/>
          <p:nvPr/>
        </p:nvGrpSpPr>
        <p:grpSpPr>
          <a:xfrm>
            <a:off x="7069123" y="479800"/>
            <a:ext cx="791150" cy="183900"/>
            <a:chOff x="-152477" y="0"/>
            <a:chExt cx="791150" cy="183900"/>
          </a:xfrm>
        </p:grpSpPr>
        <p:sp>
          <p:nvSpPr>
            <p:cNvPr id="2469" name="Google Shape;2469;p40"/>
            <p:cNvSpPr/>
            <p:nvPr/>
          </p:nvSpPr>
          <p:spPr>
            <a:xfrm rot="10800000">
              <a:off x="-152477"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0"/>
            <p:cNvSpPr/>
            <p:nvPr/>
          </p:nvSpPr>
          <p:spPr>
            <a:xfrm rot="10800000">
              <a:off x="136353"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0"/>
            <p:cNvSpPr/>
            <p:nvPr/>
          </p:nvSpPr>
          <p:spPr>
            <a:xfrm rot="10800000">
              <a:off x="425972"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2" name="Google Shape;2472;p40"/>
          <p:cNvGrpSpPr/>
          <p:nvPr/>
        </p:nvGrpSpPr>
        <p:grpSpPr>
          <a:xfrm>
            <a:off x="7464303" y="1634079"/>
            <a:ext cx="920802" cy="920308"/>
            <a:chOff x="3808350" y="4506375"/>
            <a:chExt cx="1118700" cy="1118100"/>
          </a:xfrm>
        </p:grpSpPr>
        <p:sp>
          <p:nvSpPr>
            <p:cNvPr id="2473" name="Google Shape;2473;p40"/>
            <p:cNvSpPr/>
            <p:nvPr/>
          </p:nvSpPr>
          <p:spPr>
            <a:xfrm>
              <a:off x="4054047" y="4751926"/>
              <a:ext cx="627300" cy="627000"/>
            </a:xfrm>
            <a:prstGeom prst="blockArc">
              <a:avLst>
                <a:gd name="adj1" fmla="val 10800000"/>
                <a:gd name="adj2" fmla="val 30725"/>
                <a:gd name="adj3" fmla="val 1964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0"/>
            <p:cNvSpPr/>
            <p:nvPr/>
          </p:nvSpPr>
          <p:spPr>
            <a:xfrm>
              <a:off x="3934550" y="4632475"/>
              <a:ext cx="866400" cy="865800"/>
            </a:xfrm>
            <a:prstGeom prst="blockArc">
              <a:avLst>
                <a:gd name="adj1" fmla="val 10800000"/>
                <a:gd name="adj2" fmla="val 17224"/>
                <a:gd name="adj3" fmla="val 14069"/>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0"/>
            <p:cNvSpPr/>
            <p:nvPr/>
          </p:nvSpPr>
          <p:spPr>
            <a:xfrm>
              <a:off x="3808350" y="4506375"/>
              <a:ext cx="1118700" cy="1118100"/>
            </a:xfrm>
            <a:prstGeom prst="blockArc">
              <a:avLst>
                <a:gd name="adj1" fmla="val 10800000"/>
                <a:gd name="adj2" fmla="val 38444"/>
                <a:gd name="adj3" fmla="val 1140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6" name="Google Shape;2476;p40"/>
          <p:cNvGrpSpPr/>
          <p:nvPr/>
        </p:nvGrpSpPr>
        <p:grpSpPr>
          <a:xfrm>
            <a:off x="6470186" y="4046017"/>
            <a:ext cx="691884" cy="292253"/>
            <a:chOff x="809743" y="3808106"/>
            <a:chExt cx="1195790" cy="505016"/>
          </a:xfrm>
        </p:grpSpPr>
        <p:sp>
          <p:nvSpPr>
            <p:cNvPr id="2477" name="Google Shape;2477;p40"/>
            <p:cNvSpPr/>
            <p:nvPr/>
          </p:nvSpPr>
          <p:spPr>
            <a:xfrm>
              <a:off x="809743" y="3808106"/>
              <a:ext cx="505016" cy="505016"/>
            </a:xfrm>
            <a:custGeom>
              <a:avLst/>
              <a:gdLst/>
              <a:ahLst/>
              <a:cxnLst/>
              <a:rect l="l" t="t" r="r" b="b"/>
              <a:pathLst>
                <a:path w="5937" h="5937" extrusionOk="0">
                  <a:moveTo>
                    <a:pt x="2968" y="1"/>
                  </a:moveTo>
                  <a:cubicBezTo>
                    <a:pt x="2181" y="1"/>
                    <a:pt x="1426" y="313"/>
                    <a:pt x="870" y="870"/>
                  </a:cubicBezTo>
                  <a:cubicBezTo>
                    <a:pt x="313" y="1427"/>
                    <a:pt x="0" y="2181"/>
                    <a:pt x="0" y="2969"/>
                  </a:cubicBezTo>
                  <a:cubicBezTo>
                    <a:pt x="0" y="3756"/>
                    <a:pt x="313" y="4510"/>
                    <a:pt x="870"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0"/>
            <p:cNvSpPr/>
            <p:nvPr/>
          </p:nvSpPr>
          <p:spPr>
            <a:xfrm>
              <a:off x="1155172" y="3808106"/>
              <a:ext cx="505016" cy="505016"/>
            </a:xfrm>
            <a:custGeom>
              <a:avLst/>
              <a:gdLst/>
              <a:ahLst/>
              <a:cxnLst/>
              <a:rect l="l" t="t" r="r" b="b"/>
              <a:pathLst>
                <a:path w="5937" h="5937" extrusionOk="0">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0"/>
            <p:cNvSpPr/>
            <p:nvPr/>
          </p:nvSpPr>
          <p:spPr>
            <a:xfrm>
              <a:off x="1500602" y="3808106"/>
              <a:ext cx="504931" cy="505016"/>
            </a:xfrm>
            <a:custGeom>
              <a:avLst/>
              <a:gdLst/>
              <a:ahLst/>
              <a:cxnLst/>
              <a:rect l="l" t="t" r="r" b="b"/>
              <a:pathLst>
                <a:path w="5936" h="5937" extrusionOk="0">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0" name="Google Shape;2480;p40">
            <a:hlinkClick r:id="" action="ppaction://noaction"/>
          </p:cNvPr>
          <p:cNvSpPr/>
          <p:nvPr/>
        </p:nvSpPr>
        <p:spPr>
          <a:xfrm>
            <a:off x="7860275" y="3796701"/>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a:solidFill>
                <a:schemeClr val="dk2"/>
              </a:solidFill>
              <a:latin typeface="BioRhyme"/>
              <a:ea typeface="BioRhyme"/>
              <a:cs typeface="BioRhyme"/>
              <a:sym typeface="BioRhyme"/>
            </a:endParaRPr>
          </a:p>
        </p:txBody>
      </p:sp>
      <p:grpSp>
        <p:nvGrpSpPr>
          <p:cNvPr id="2481" name="Google Shape;2481;p40"/>
          <p:cNvGrpSpPr/>
          <p:nvPr/>
        </p:nvGrpSpPr>
        <p:grpSpPr>
          <a:xfrm>
            <a:off x="7978761" y="3914025"/>
            <a:ext cx="170732" cy="168551"/>
            <a:chOff x="6232000" y="1435050"/>
            <a:chExt cx="488225" cy="481850"/>
          </a:xfrm>
        </p:grpSpPr>
        <p:sp>
          <p:nvSpPr>
            <p:cNvPr id="2482" name="Google Shape;2482;p40"/>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83" name="Google Shape;2483;p40"/>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84" name="Google Shape;2484;p40"/>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85" name="Google Shape;2485;p40"/>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86" name="Google Shape;2486;p40"/>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2" name="Google Shape;9705;p72"/>
          <p:cNvGrpSpPr/>
          <p:nvPr/>
        </p:nvGrpSpPr>
        <p:grpSpPr>
          <a:xfrm>
            <a:off x="2471459" y="777027"/>
            <a:ext cx="1080120" cy="902993"/>
            <a:chOff x="1289506" y="1983658"/>
            <a:chExt cx="391103" cy="377777"/>
          </a:xfrm>
        </p:grpSpPr>
        <p:sp>
          <p:nvSpPr>
            <p:cNvPr id="33" name="Google Shape;9706;p72"/>
            <p:cNvSpPr/>
            <p:nvPr/>
          </p:nvSpPr>
          <p:spPr>
            <a:xfrm>
              <a:off x="1450304" y="2142387"/>
              <a:ext cx="62911" cy="60057"/>
            </a:xfrm>
            <a:custGeom>
              <a:avLst/>
              <a:gdLst/>
              <a:ahLst/>
              <a:cxnLst/>
              <a:rect l="l" t="t" r="r" b="b"/>
              <a:pathLst>
                <a:path w="2403" h="2294" extrusionOk="0">
                  <a:moveTo>
                    <a:pt x="1198" y="1"/>
                  </a:moveTo>
                  <a:cubicBezTo>
                    <a:pt x="1156" y="1"/>
                    <a:pt x="1114" y="3"/>
                    <a:pt x="1071" y="8"/>
                  </a:cubicBezTo>
                  <a:cubicBezTo>
                    <a:pt x="543" y="70"/>
                    <a:pt x="130" y="479"/>
                    <a:pt x="63" y="1007"/>
                  </a:cubicBezTo>
                  <a:cubicBezTo>
                    <a:pt x="0" y="1531"/>
                    <a:pt x="303" y="2035"/>
                    <a:pt x="798" y="2222"/>
                  </a:cubicBezTo>
                  <a:cubicBezTo>
                    <a:pt x="928" y="2270"/>
                    <a:pt x="1063" y="2294"/>
                    <a:pt x="1196" y="2294"/>
                  </a:cubicBezTo>
                  <a:cubicBezTo>
                    <a:pt x="1570" y="2294"/>
                    <a:pt x="1933" y="2112"/>
                    <a:pt x="2152" y="1790"/>
                  </a:cubicBezTo>
                  <a:cubicBezTo>
                    <a:pt x="2354" y="1483"/>
                    <a:pt x="2402" y="1103"/>
                    <a:pt x="2277" y="757"/>
                  </a:cubicBezTo>
                  <a:cubicBezTo>
                    <a:pt x="2109" y="298"/>
                    <a:pt x="1678" y="1"/>
                    <a:pt x="1198" y="1"/>
                  </a:cubicBezTo>
                  <a:close/>
                </a:path>
              </a:pathLst>
            </a:custGeom>
            <a:solidFill>
              <a:srgbClr val="AE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707;p72"/>
            <p:cNvSpPr/>
            <p:nvPr/>
          </p:nvSpPr>
          <p:spPr>
            <a:xfrm>
              <a:off x="1291208" y="2049422"/>
              <a:ext cx="63460" cy="49140"/>
            </a:xfrm>
            <a:custGeom>
              <a:avLst/>
              <a:gdLst/>
              <a:ahLst/>
              <a:cxnLst/>
              <a:rect l="l" t="t" r="r" b="b"/>
              <a:pathLst>
                <a:path w="2424" h="1877" extrusionOk="0">
                  <a:moveTo>
                    <a:pt x="1224" y="0"/>
                  </a:moveTo>
                  <a:cubicBezTo>
                    <a:pt x="1163" y="0"/>
                    <a:pt x="1101" y="6"/>
                    <a:pt x="1038" y="18"/>
                  </a:cubicBezTo>
                  <a:cubicBezTo>
                    <a:pt x="216" y="177"/>
                    <a:pt x="0" y="1248"/>
                    <a:pt x="692" y="1719"/>
                  </a:cubicBezTo>
                  <a:cubicBezTo>
                    <a:pt x="783" y="1776"/>
                    <a:pt x="884" y="1825"/>
                    <a:pt x="994" y="1849"/>
                  </a:cubicBezTo>
                  <a:cubicBezTo>
                    <a:pt x="1070" y="1868"/>
                    <a:pt x="1146" y="1877"/>
                    <a:pt x="1221" y="1877"/>
                  </a:cubicBezTo>
                  <a:cubicBezTo>
                    <a:pt x="1527" y="1877"/>
                    <a:pt x="1820" y="1726"/>
                    <a:pt x="1994" y="1464"/>
                  </a:cubicBezTo>
                  <a:cubicBezTo>
                    <a:pt x="2424" y="826"/>
                    <a:pt x="1942" y="0"/>
                    <a:pt x="1224" y="0"/>
                  </a:cubicBezTo>
                  <a:close/>
                </a:path>
              </a:pathLst>
            </a:custGeom>
            <a:solidFill>
              <a:srgbClr val="DEE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708;p72"/>
            <p:cNvSpPr/>
            <p:nvPr/>
          </p:nvSpPr>
          <p:spPr>
            <a:xfrm>
              <a:off x="1615185" y="2244070"/>
              <a:ext cx="51836" cy="49140"/>
            </a:xfrm>
            <a:custGeom>
              <a:avLst/>
              <a:gdLst/>
              <a:ahLst/>
              <a:cxnLst/>
              <a:rect l="l" t="t" r="r" b="b"/>
              <a:pathLst>
                <a:path w="1980" h="1877" extrusionOk="0">
                  <a:moveTo>
                    <a:pt x="1002" y="0"/>
                  </a:moveTo>
                  <a:cubicBezTo>
                    <a:pt x="991" y="0"/>
                    <a:pt x="981" y="0"/>
                    <a:pt x="971" y="1"/>
                  </a:cubicBezTo>
                  <a:cubicBezTo>
                    <a:pt x="529" y="15"/>
                    <a:pt x="159" y="337"/>
                    <a:pt x="77" y="774"/>
                  </a:cubicBezTo>
                  <a:cubicBezTo>
                    <a:pt x="0" y="1211"/>
                    <a:pt x="240" y="1639"/>
                    <a:pt x="649" y="1807"/>
                  </a:cubicBezTo>
                  <a:cubicBezTo>
                    <a:pt x="765" y="1854"/>
                    <a:pt x="885" y="1877"/>
                    <a:pt x="1003" y="1877"/>
                  </a:cubicBezTo>
                  <a:cubicBezTo>
                    <a:pt x="1308" y="1877"/>
                    <a:pt x="1603" y="1727"/>
                    <a:pt x="1783" y="1461"/>
                  </a:cubicBezTo>
                  <a:cubicBezTo>
                    <a:pt x="1927" y="1240"/>
                    <a:pt x="1980" y="971"/>
                    <a:pt x="1912" y="716"/>
                  </a:cubicBezTo>
                  <a:cubicBezTo>
                    <a:pt x="1809" y="294"/>
                    <a:pt x="1435" y="0"/>
                    <a:pt x="1002"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709;p72"/>
            <p:cNvSpPr/>
            <p:nvPr/>
          </p:nvSpPr>
          <p:spPr>
            <a:xfrm>
              <a:off x="1464153" y="2160347"/>
              <a:ext cx="49061" cy="42071"/>
            </a:xfrm>
            <a:custGeom>
              <a:avLst/>
              <a:gdLst/>
              <a:ahLst/>
              <a:cxnLst/>
              <a:rect l="l" t="t" r="r" b="b"/>
              <a:pathLst>
                <a:path w="1874" h="1607" extrusionOk="0">
                  <a:moveTo>
                    <a:pt x="1353" y="0"/>
                  </a:moveTo>
                  <a:cubicBezTo>
                    <a:pt x="603" y="0"/>
                    <a:pt x="0" y="761"/>
                    <a:pt x="283" y="1536"/>
                  </a:cubicBezTo>
                  <a:cubicBezTo>
                    <a:pt x="412" y="1584"/>
                    <a:pt x="545" y="1607"/>
                    <a:pt x="675" y="1607"/>
                  </a:cubicBezTo>
                  <a:cubicBezTo>
                    <a:pt x="1046" y="1607"/>
                    <a:pt x="1403" y="1424"/>
                    <a:pt x="1623" y="1104"/>
                  </a:cubicBezTo>
                  <a:cubicBezTo>
                    <a:pt x="1825" y="797"/>
                    <a:pt x="1873" y="417"/>
                    <a:pt x="1748" y="71"/>
                  </a:cubicBezTo>
                  <a:cubicBezTo>
                    <a:pt x="1615" y="23"/>
                    <a:pt x="1482" y="0"/>
                    <a:pt x="1353" y="0"/>
                  </a:cubicBezTo>
                  <a:close/>
                </a:path>
              </a:pathLst>
            </a:custGeom>
            <a:solidFill>
              <a:srgbClr val="C9D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710;p72"/>
            <p:cNvSpPr/>
            <p:nvPr/>
          </p:nvSpPr>
          <p:spPr>
            <a:xfrm>
              <a:off x="1313199" y="2067381"/>
              <a:ext cx="35369" cy="31180"/>
            </a:xfrm>
            <a:custGeom>
              <a:avLst/>
              <a:gdLst/>
              <a:ahLst/>
              <a:cxnLst/>
              <a:rect l="l" t="t" r="r" b="b"/>
              <a:pathLst>
                <a:path w="1351" h="1191" extrusionOk="0">
                  <a:moveTo>
                    <a:pt x="1060" y="1"/>
                  </a:moveTo>
                  <a:cubicBezTo>
                    <a:pt x="472" y="1"/>
                    <a:pt x="1" y="557"/>
                    <a:pt x="154" y="1163"/>
                  </a:cubicBezTo>
                  <a:cubicBezTo>
                    <a:pt x="230" y="1182"/>
                    <a:pt x="306" y="1191"/>
                    <a:pt x="381" y="1191"/>
                  </a:cubicBezTo>
                  <a:cubicBezTo>
                    <a:pt x="687" y="1191"/>
                    <a:pt x="980" y="1040"/>
                    <a:pt x="1154" y="778"/>
                  </a:cubicBezTo>
                  <a:cubicBezTo>
                    <a:pt x="1303" y="557"/>
                    <a:pt x="1351" y="288"/>
                    <a:pt x="1288" y="29"/>
                  </a:cubicBezTo>
                  <a:cubicBezTo>
                    <a:pt x="1211" y="10"/>
                    <a:pt x="1134" y="1"/>
                    <a:pt x="1060"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711;p72"/>
            <p:cNvSpPr/>
            <p:nvPr/>
          </p:nvSpPr>
          <p:spPr>
            <a:xfrm>
              <a:off x="1631653" y="2262082"/>
              <a:ext cx="35369" cy="31128"/>
            </a:xfrm>
            <a:custGeom>
              <a:avLst/>
              <a:gdLst/>
              <a:ahLst/>
              <a:cxnLst/>
              <a:rect l="l" t="t" r="r" b="b"/>
              <a:pathLst>
                <a:path w="1351" h="1189" extrusionOk="0">
                  <a:moveTo>
                    <a:pt x="1055" y="0"/>
                  </a:moveTo>
                  <a:cubicBezTo>
                    <a:pt x="471" y="0"/>
                    <a:pt x="0" y="553"/>
                    <a:pt x="150" y="1162"/>
                  </a:cubicBezTo>
                  <a:cubicBezTo>
                    <a:pt x="223" y="1180"/>
                    <a:pt x="297" y="1188"/>
                    <a:pt x="371" y="1188"/>
                  </a:cubicBezTo>
                  <a:cubicBezTo>
                    <a:pt x="680" y="1188"/>
                    <a:pt x="975" y="1037"/>
                    <a:pt x="1154" y="773"/>
                  </a:cubicBezTo>
                  <a:cubicBezTo>
                    <a:pt x="1302" y="557"/>
                    <a:pt x="1351" y="283"/>
                    <a:pt x="1283" y="28"/>
                  </a:cubicBezTo>
                  <a:cubicBezTo>
                    <a:pt x="1206" y="9"/>
                    <a:pt x="1130" y="0"/>
                    <a:pt x="1055" y="0"/>
                  </a:cubicBezTo>
                  <a:close/>
                </a:path>
              </a:pathLst>
            </a:custGeom>
            <a:solidFill>
              <a:srgbClr val="B8C6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712;p72"/>
            <p:cNvSpPr/>
            <p:nvPr/>
          </p:nvSpPr>
          <p:spPr>
            <a:xfrm>
              <a:off x="1446141" y="2136863"/>
              <a:ext cx="73592" cy="70267"/>
            </a:xfrm>
            <a:custGeom>
              <a:avLst/>
              <a:gdLst/>
              <a:ahLst/>
              <a:cxnLst/>
              <a:rect l="l" t="t" r="r" b="b"/>
              <a:pathLst>
                <a:path w="2811" h="2684" extrusionOk="0">
                  <a:moveTo>
                    <a:pt x="1368" y="1"/>
                  </a:moveTo>
                  <a:cubicBezTo>
                    <a:pt x="666" y="1"/>
                    <a:pt x="1" y="552"/>
                    <a:pt x="1" y="1357"/>
                  </a:cubicBezTo>
                  <a:cubicBezTo>
                    <a:pt x="14" y="2100"/>
                    <a:pt x="625" y="2684"/>
                    <a:pt x="1353" y="2684"/>
                  </a:cubicBezTo>
                  <a:cubicBezTo>
                    <a:pt x="1392" y="2684"/>
                    <a:pt x="1431" y="2682"/>
                    <a:pt x="1471" y="2678"/>
                  </a:cubicBezTo>
                  <a:cubicBezTo>
                    <a:pt x="2249" y="2611"/>
                    <a:pt x="2811" y="1905"/>
                    <a:pt x="2700" y="1132"/>
                  </a:cubicBezTo>
                  <a:cubicBezTo>
                    <a:pt x="2679" y="1008"/>
                    <a:pt x="2588" y="952"/>
                    <a:pt x="2495" y="952"/>
                  </a:cubicBezTo>
                  <a:cubicBezTo>
                    <a:pt x="2376" y="952"/>
                    <a:pt x="2256" y="1044"/>
                    <a:pt x="2283" y="1204"/>
                  </a:cubicBezTo>
                  <a:cubicBezTo>
                    <a:pt x="2384" y="1810"/>
                    <a:pt x="1895" y="2293"/>
                    <a:pt x="1358" y="2293"/>
                  </a:cubicBezTo>
                  <a:cubicBezTo>
                    <a:pt x="1185" y="2293"/>
                    <a:pt x="1006" y="2243"/>
                    <a:pt x="841" y="2131"/>
                  </a:cubicBezTo>
                  <a:cubicBezTo>
                    <a:pt x="77" y="1622"/>
                    <a:pt x="443" y="425"/>
                    <a:pt x="1360" y="425"/>
                  </a:cubicBezTo>
                  <a:cubicBezTo>
                    <a:pt x="1567" y="425"/>
                    <a:pt x="1769" y="493"/>
                    <a:pt x="1932" y="622"/>
                  </a:cubicBezTo>
                  <a:cubicBezTo>
                    <a:pt x="1976" y="656"/>
                    <a:pt x="2021" y="670"/>
                    <a:pt x="2064" y="670"/>
                  </a:cubicBezTo>
                  <a:cubicBezTo>
                    <a:pt x="2240" y="670"/>
                    <a:pt x="2373" y="425"/>
                    <a:pt x="2191" y="286"/>
                  </a:cubicBezTo>
                  <a:cubicBezTo>
                    <a:pt x="1938" y="89"/>
                    <a:pt x="1650" y="1"/>
                    <a:pt x="1368"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713;p72"/>
            <p:cNvSpPr/>
            <p:nvPr/>
          </p:nvSpPr>
          <p:spPr>
            <a:xfrm>
              <a:off x="1289506" y="1983658"/>
              <a:ext cx="391103" cy="377777"/>
            </a:xfrm>
            <a:custGeom>
              <a:avLst/>
              <a:gdLst/>
              <a:ahLst/>
              <a:cxnLst/>
              <a:rect l="l" t="t" r="r" b="b"/>
              <a:pathLst>
                <a:path w="14939" h="14430" extrusionOk="0">
                  <a:moveTo>
                    <a:pt x="1289" y="2724"/>
                  </a:moveTo>
                  <a:cubicBezTo>
                    <a:pt x="1442" y="2724"/>
                    <a:pt x="1598" y="2773"/>
                    <a:pt x="1737" y="2886"/>
                  </a:cubicBezTo>
                  <a:cubicBezTo>
                    <a:pt x="2131" y="3203"/>
                    <a:pt x="2088" y="3808"/>
                    <a:pt x="1655" y="4068"/>
                  </a:cubicBezTo>
                  <a:cubicBezTo>
                    <a:pt x="1537" y="4139"/>
                    <a:pt x="1409" y="4172"/>
                    <a:pt x="1282" y="4172"/>
                  </a:cubicBezTo>
                  <a:cubicBezTo>
                    <a:pt x="952" y="4172"/>
                    <a:pt x="639" y="3945"/>
                    <a:pt x="569" y="3587"/>
                  </a:cubicBezTo>
                  <a:cubicBezTo>
                    <a:pt x="478" y="3104"/>
                    <a:pt x="868" y="2724"/>
                    <a:pt x="1289" y="2724"/>
                  </a:cubicBezTo>
                  <a:close/>
                  <a:moveTo>
                    <a:pt x="5354" y="3779"/>
                  </a:moveTo>
                  <a:lnTo>
                    <a:pt x="6916" y="4673"/>
                  </a:lnTo>
                  <a:lnTo>
                    <a:pt x="5354" y="5566"/>
                  </a:lnTo>
                  <a:lnTo>
                    <a:pt x="5354" y="3779"/>
                  </a:lnTo>
                  <a:close/>
                  <a:moveTo>
                    <a:pt x="9332" y="3779"/>
                  </a:moveTo>
                  <a:lnTo>
                    <a:pt x="9332" y="5566"/>
                  </a:lnTo>
                  <a:lnTo>
                    <a:pt x="7771" y="4673"/>
                  </a:lnTo>
                  <a:lnTo>
                    <a:pt x="9332" y="3779"/>
                  </a:lnTo>
                  <a:close/>
                  <a:moveTo>
                    <a:pt x="3178" y="2836"/>
                  </a:moveTo>
                  <a:cubicBezTo>
                    <a:pt x="3518" y="2836"/>
                    <a:pt x="3858" y="2924"/>
                    <a:pt x="4163" y="3097"/>
                  </a:cubicBezTo>
                  <a:lnTo>
                    <a:pt x="4927" y="3534"/>
                  </a:lnTo>
                  <a:lnTo>
                    <a:pt x="4927" y="5807"/>
                  </a:lnTo>
                  <a:lnTo>
                    <a:pt x="2909" y="6964"/>
                  </a:lnTo>
                  <a:lnTo>
                    <a:pt x="2188" y="6551"/>
                  </a:lnTo>
                  <a:cubicBezTo>
                    <a:pt x="1732" y="6287"/>
                    <a:pt x="1396" y="5855"/>
                    <a:pt x="1261" y="5345"/>
                  </a:cubicBezTo>
                  <a:cubicBezTo>
                    <a:pt x="1194" y="5100"/>
                    <a:pt x="1175" y="4851"/>
                    <a:pt x="1199" y="4596"/>
                  </a:cubicBezTo>
                  <a:lnTo>
                    <a:pt x="1199" y="4596"/>
                  </a:lnTo>
                  <a:cubicBezTo>
                    <a:pt x="1228" y="4598"/>
                    <a:pt x="1258" y="4599"/>
                    <a:pt x="1287" y="4599"/>
                  </a:cubicBezTo>
                  <a:cubicBezTo>
                    <a:pt x="2091" y="4599"/>
                    <a:pt x="2658" y="3780"/>
                    <a:pt x="2352" y="3015"/>
                  </a:cubicBezTo>
                  <a:cubicBezTo>
                    <a:pt x="2615" y="2896"/>
                    <a:pt x="2897" y="2836"/>
                    <a:pt x="3178" y="2836"/>
                  </a:cubicBezTo>
                  <a:close/>
                  <a:moveTo>
                    <a:pt x="11503" y="2838"/>
                  </a:moveTo>
                  <a:cubicBezTo>
                    <a:pt x="12402" y="2838"/>
                    <a:pt x="13195" y="3443"/>
                    <a:pt x="13425" y="4313"/>
                  </a:cubicBezTo>
                  <a:cubicBezTo>
                    <a:pt x="13660" y="5182"/>
                    <a:pt x="13276" y="6100"/>
                    <a:pt x="12498" y="6551"/>
                  </a:cubicBezTo>
                  <a:lnTo>
                    <a:pt x="11777" y="6964"/>
                  </a:lnTo>
                  <a:lnTo>
                    <a:pt x="9760" y="5807"/>
                  </a:lnTo>
                  <a:lnTo>
                    <a:pt x="9760" y="3539"/>
                  </a:lnTo>
                  <a:lnTo>
                    <a:pt x="9755" y="3534"/>
                  </a:lnTo>
                  <a:cubicBezTo>
                    <a:pt x="10341" y="3246"/>
                    <a:pt x="10730" y="2838"/>
                    <a:pt x="11503" y="2838"/>
                  </a:cubicBezTo>
                  <a:close/>
                  <a:moveTo>
                    <a:pt x="4932" y="6301"/>
                  </a:moveTo>
                  <a:lnTo>
                    <a:pt x="4927" y="8117"/>
                  </a:lnTo>
                  <a:lnTo>
                    <a:pt x="3341" y="7209"/>
                  </a:lnTo>
                  <a:lnTo>
                    <a:pt x="4932" y="6301"/>
                  </a:lnTo>
                  <a:close/>
                  <a:moveTo>
                    <a:pt x="9755" y="6297"/>
                  </a:moveTo>
                  <a:lnTo>
                    <a:pt x="11345" y="7209"/>
                  </a:lnTo>
                  <a:lnTo>
                    <a:pt x="9755" y="8117"/>
                  </a:lnTo>
                  <a:lnTo>
                    <a:pt x="9755" y="6297"/>
                  </a:lnTo>
                  <a:close/>
                  <a:moveTo>
                    <a:pt x="7343" y="4918"/>
                  </a:moveTo>
                  <a:lnTo>
                    <a:pt x="9332" y="6052"/>
                  </a:lnTo>
                  <a:lnTo>
                    <a:pt x="9332" y="8362"/>
                  </a:lnTo>
                  <a:lnTo>
                    <a:pt x="7343" y="9501"/>
                  </a:lnTo>
                  <a:lnTo>
                    <a:pt x="5354" y="8367"/>
                  </a:lnTo>
                  <a:lnTo>
                    <a:pt x="5354" y="6056"/>
                  </a:lnTo>
                  <a:lnTo>
                    <a:pt x="7343" y="4918"/>
                  </a:lnTo>
                  <a:close/>
                  <a:moveTo>
                    <a:pt x="5354" y="8852"/>
                  </a:moveTo>
                  <a:lnTo>
                    <a:pt x="6916" y="9746"/>
                  </a:lnTo>
                  <a:lnTo>
                    <a:pt x="5354" y="10639"/>
                  </a:lnTo>
                  <a:lnTo>
                    <a:pt x="5354" y="8852"/>
                  </a:lnTo>
                  <a:close/>
                  <a:moveTo>
                    <a:pt x="9332" y="8852"/>
                  </a:moveTo>
                  <a:lnTo>
                    <a:pt x="9332" y="10639"/>
                  </a:lnTo>
                  <a:lnTo>
                    <a:pt x="7771" y="9746"/>
                  </a:lnTo>
                  <a:lnTo>
                    <a:pt x="9332" y="8852"/>
                  </a:lnTo>
                  <a:close/>
                  <a:moveTo>
                    <a:pt x="11773" y="7454"/>
                  </a:moveTo>
                  <a:lnTo>
                    <a:pt x="12493" y="7867"/>
                  </a:lnTo>
                  <a:cubicBezTo>
                    <a:pt x="12954" y="8127"/>
                    <a:pt x="13291" y="8559"/>
                    <a:pt x="13430" y="9073"/>
                  </a:cubicBezTo>
                  <a:cubicBezTo>
                    <a:pt x="13488" y="9289"/>
                    <a:pt x="13507" y="9510"/>
                    <a:pt x="13492" y="9731"/>
                  </a:cubicBezTo>
                  <a:cubicBezTo>
                    <a:pt x="13474" y="9731"/>
                    <a:pt x="13457" y="9730"/>
                    <a:pt x="13439" y="9730"/>
                  </a:cubicBezTo>
                  <a:cubicBezTo>
                    <a:pt x="12608" y="9730"/>
                    <a:pt x="12040" y="10603"/>
                    <a:pt x="12402" y="11370"/>
                  </a:cubicBezTo>
                  <a:lnTo>
                    <a:pt x="12397" y="11370"/>
                  </a:lnTo>
                  <a:cubicBezTo>
                    <a:pt x="12116" y="11510"/>
                    <a:pt x="11811" y="11580"/>
                    <a:pt x="11506" y="11580"/>
                  </a:cubicBezTo>
                  <a:cubicBezTo>
                    <a:pt x="11164" y="11580"/>
                    <a:pt x="10823" y="11492"/>
                    <a:pt x="10519" y="11317"/>
                  </a:cubicBezTo>
                  <a:lnTo>
                    <a:pt x="9755" y="10880"/>
                  </a:lnTo>
                  <a:lnTo>
                    <a:pt x="9755" y="8607"/>
                  </a:lnTo>
                  <a:lnTo>
                    <a:pt x="11773" y="7454"/>
                  </a:lnTo>
                  <a:close/>
                  <a:moveTo>
                    <a:pt x="13442" y="10157"/>
                  </a:moveTo>
                  <a:cubicBezTo>
                    <a:pt x="13580" y="10157"/>
                    <a:pt x="13721" y="10197"/>
                    <a:pt x="13848" y="10284"/>
                  </a:cubicBezTo>
                  <a:cubicBezTo>
                    <a:pt x="14381" y="10644"/>
                    <a:pt x="14213" y="11470"/>
                    <a:pt x="13584" y="11595"/>
                  </a:cubicBezTo>
                  <a:lnTo>
                    <a:pt x="13579" y="11595"/>
                  </a:lnTo>
                  <a:cubicBezTo>
                    <a:pt x="13532" y="11604"/>
                    <a:pt x="13486" y="11609"/>
                    <a:pt x="13441" y="11609"/>
                  </a:cubicBezTo>
                  <a:cubicBezTo>
                    <a:pt x="12997" y="11609"/>
                    <a:pt x="12637" y="11198"/>
                    <a:pt x="12729" y="10735"/>
                  </a:cubicBezTo>
                  <a:cubicBezTo>
                    <a:pt x="12803" y="10381"/>
                    <a:pt x="13115" y="10157"/>
                    <a:pt x="13442" y="10157"/>
                  </a:cubicBezTo>
                  <a:close/>
                  <a:moveTo>
                    <a:pt x="7343" y="9991"/>
                  </a:moveTo>
                  <a:lnTo>
                    <a:pt x="9332" y="11129"/>
                  </a:lnTo>
                  <a:lnTo>
                    <a:pt x="9332" y="12009"/>
                  </a:lnTo>
                  <a:cubicBezTo>
                    <a:pt x="9351" y="13118"/>
                    <a:pt x="8453" y="14031"/>
                    <a:pt x="7343" y="14031"/>
                  </a:cubicBezTo>
                  <a:cubicBezTo>
                    <a:pt x="6229" y="14031"/>
                    <a:pt x="5335" y="13118"/>
                    <a:pt x="5354" y="12009"/>
                  </a:cubicBezTo>
                  <a:lnTo>
                    <a:pt x="5354" y="11129"/>
                  </a:lnTo>
                  <a:lnTo>
                    <a:pt x="7343" y="9991"/>
                  </a:lnTo>
                  <a:close/>
                  <a:moveTo>
                    <a:pt x="7339" y="0"/>
                  </a:moveTo>
                  <a:cubicBezTo>
                    <a:pt x="7100" y="0"/>
                    <a:pt x="6859" y="36"/>
                    <a:pt x="6623" y="109"/>
                  </a:cubicBezTo>
                  <a:cubicBezTo>
                    <a:pt x="5614" y="426"/>
                    <a:pt x="4927" y="1358"/>
                    <a:pt x="4927" y="2415"/>
                  </a:cubicBezTo>
                  <a:lnTo>
                    <a:pt x="4927" y="3054"/>
                  </a:lnTo>
                  <a:lnTo>
                    <a:pt x="4374" y="2737"/>
                  </a:lnTo>
                  <a:cubicBezTo>
                    <a:pt x="4005" y="2524"/>
                    <a:pt x="3592" y="2417"/>
                    <a:pt x="3178" y="2417"/>
                  </a:cubicBezTo>
                  <a:cubicBezTo>
                    <a:pt x="2816" y="2417"/>
                    <a:pt x="2453" y="2499"/>
                    <a:pt x="2116" y="2665"/>
                  </a:cubicBezTo>
                  <a:cubicBezTo>
                    <a:pt x="1876" y="2413"/>
                    <a:pt x="1583" y="2303"/>
                    <a:pt x="1296" y="2303"/>
                  </a:cubicBezTo>
                  <a:cubicBezTo>
                    <a:pt x="631" y="2303"/>
                    <a:pt x="0" y="2895"/>
                    <a:pt x="151" y="3674"/>
                  </a:cubicBezTo>
                  <a:cubicBezTo>
                    <a:pt x="224" y="4034"/>
                    <a:pt x="459" y="4337"/>
                    <a:pt x="786" y="4495"/>
                  </a:cubicBezTo>
                  <a:cubicBezTo>
                    <a:pt x="646" y="5470"/>
                    <a:pt x="1122" y="6436"/>
                    <a:pt x="1977" y="6926"/>
                  </a:cubicBezTo>
                  <a:lnTo>
                    <a:pt x="2481" y="7214"/>
                  </a:lnTo>
                  <a:lnTo>
                    <a:pt x="1977" y="7502"/>
                  </a:lnTo>
                  <a:cubicBezTo>
                    <a:pt x="1059" y="8026"/>
                    <a:pt x="593" y="9088"/>
                    <a:pt x="819" y="10116"/>
                  </a:cubicBezTo>
                  <a:cubicBezTo>
                    <a:pt x="1045" y="11149"/>
                    <a:pt x="1919" y="11912"/>
                    <a:pt x="2971" y="12004"/>
                  </a:cubicBezTo>
                  <a:lnTo>
                    <a:pt x="2986" y="12004"/>
                  </a:lnTo>
                  <a:cubicBezTo>
                    <a:pt x="3265" y="12004"/>
                    <a:pt x="3279" y="11595"/>
                    <a:pt x="3005" y="11576"/>
                  </a:cubicBezTo>
                  <a:cubicBezTo>
                    <a:pt x="2140" y="11504"/>
                    <a:pt x="1425" y="10875"/>
                    <a:pt x="1237" y="10024"/>
                  </a:cubicBezTo>
                  <a:cubicBezTo>
                    <a:pt x="1050" y="9174"/>
                    <a:pt x="1434" y="8305"/>
                    <a:pt x="2188" y="7872"/>
                  </a:cubicBezTo>
                  <a:lnTo>
                    <a:pt x="2909" y="7459"/>
                  </a:lnTo>
                  <a:lnTo>
                    <a:pt x="4927" y="8617"/>
                  </a:lnTo>
                  <a:lnTo>
                    <a:pt x="4927" y="10889"/>
                  </a:lnTo>
                  <a:cubicBezTo>
                    <a:pt x="4249" y="11264"/>
                    <a:pt x="4096" y="11394"/>
                    <a:pt x="3764" y="11499"/>
                  </a:cubicBezTo>
                  <a:cubicBezTo>
                    <a:pt x="3521" y="11573"/>
                    <a:pt x="3600" y="11915"/>
                    <a:pt x="3817" y="11915"/>
                  </a:cubicBezTo>
                  <a:cubicBezTo>
                    <a:pt x="3839" y="11915"/>
                    <a:pt x="3864" y="11911"/>
                    <a:pt x="3889" y="11903"/>
                  </a:cubicBezTo>
                  <a:cubicBezTo>
                    <a:pt x="4273" y="11783"/>
                    <a:pt x="4466" y="11629"/>
                    <a:pt x="4927" y="11379"/>
                  </a:cubicBezTo>
                  <a:lnTo>
                    <a:pt x="4927" y="12013"/>
                  </a:lnTo>
                  <a:cubicBezTo>
                    <a:pt x="4927" y="13349"/>
                    <a:pt x="6008" y="14430"/>
                    <a:pt x="7343" y="14430"/>
                  </a:cubicBezTo>
                  <a:cubicBezTo>
                    <a:pt x="8674" y="14430"/>
                    <a:pt x="9755" y="13349"/>
                    <a:pt x="9755" y="12013"/>
                  </a:cubicBezTo>
                  <a:lnTo>
                    <a:pt x="9755" y="11374"/>
                  </a:lnTo>
                  <a:cubicBezTo>
                    <a:pt x="10355" y="11720"/>
                    <a:pt x="10764" y="12009"/>
                    <a:pt x="11503" y="12009"/>
                  </a:cubicBezTo>
                  <a:cubicBezTo>
                    <a:pt x="11902" y="12009"/>
                    <a:pt x="12296" y="11908"/>
                    <a:pt x="12652" y="11720"/>
                  </a:cubicBezTo>
                  <a:cubicBezTo>
                    <a:pt x="12866" y="11924"/>
                    <a:pt x="13149" y="12035"/>
                    <a:pt x="13439" y="12035"/>
                  </a:cubicBezTo>
                  <a:cubicBezTo>
                    <a:pt x="13513" y="12035"/>
                    <a:pt x="13587" y="12028"/>
                    <a:pt x="13660" y="12013"/>
                  </a:cubicBezTo>
                  <a:cubicBezTo>
                    <a:pt x="14756" y="11802"/>
                    <a:pt x="14938" y="10289"/>
                    <a:pt x="13910" y="9832"/>
                  </a:cubicBezTo>
                  <a:cubicBezTo>
                    <a:pt x="14006" y="8886"/>
                    <a:pt x="13536" y="7973"/>
                    <a:pt x="12709" y="7498"/>
                  </a:cubicBezTo>
                  <a:lnTo>
                    <a:pt x="12205" y="7209"/>
                  </a:lnTo>
                  <a:lnTo>
                    <a:pt x="12709" y="6921"/>
                  </a:lnTo>
                  <a:cubicBezTo>
                    <a:pt x="13660" y="6378"/>
                    <a:pt x="14126" y="5264"/>
                    <a:pt x="13843" y="4202"/>
                  </a:cubicBezTo>
                  <a:cubicBezTo>
                    <a:pt x="13561" y="3149"/>
                    <a:pt x="12605" y="2415"/>
                    <a:pt x="11514" y="2415"/>
                  </a:cubicBezTo>
                  <a:cubicBezTo>
                    <a:pt x="11511" y="2415"/>
                    <a:pt x="11507" y="2415"/>
                    <a:pt x="11503" y="2415"/>
                  </a:cubicBezTo>
                  <a:cubicBezTo>
                    <a:pt x="10624" y="2415"/>
                    <a:pt x="10130" y="2871"/>
                    <a:pt x="9760" y="3049"/>
                  </a:cubicBezTo>
                  <a:cubicBezTo>
                    <a:pt x="9750" y="2521"/>
                    <a:pt x="9788" y="2276"/>
                    <a:pt x="9697" y="1886"/>
                  </a:cubicBezTo>
                  <a:cubicBezTo>
                    <a:pt x="9671" y="1770"/>
                    <a:pt x="9584" y="1719"/>
                    <a:pt x="9496" y="1719"/>
                  </a:cubicBezTo>
                  <a:cubicBezTo>
                    <a:pt x="9373" y="1719"/>
                    <a:pt x="9248" y="1818"/>
                    <a:pt x="9284" y="1978"/>
                  </a:cubicBezTo>
                  <a:cubicBezTo>
                    <a:pt x="9361" y="2319"/>
                    <a:pt x="9322" y="2506"/>
                    <a:pt x="9332" y="3289"/>
                  </a:cubicBezTo>
                  <a:lnTo>
                    <a:pt x="7343" y="4428"/>
                  </a:lnTo>
                  <a:lnTo>
                    <a:pt x="5354" y="3289"/>
                  </a:lnTo>
                  <a:lnTo>
                    <a:pt x="5354" y="2410"/>
                  </a:lnTo>
                  <a:cubicBezTo>
                    <a:pt x="5354" y="1541"/>
                    <a:pt x="5921" y="772"/>
                    <a:pt x="6752" y="513"/>
                  </a:cubicBezTo>
                  <a:cubicBezTo>
                    <a:pt x="6946" y="453"/>
                    <a:pt x="7143" y="424"/>
                    <a:pt x="7339" y="424"/>
                  </a:cubicBezTo>
                  <a:cubicBezTo>
                    <a:pt x="7979" y="424"/>
                    <a:pt x="8598" y="733"/>
                    <a:pt x="8977" y="1281"/>
                  </a:cubicBezTo>
                  <a:cubicBezTo>
                    <a:pt x="9022" y="1359"/>
                    <a:pt x="9088" y="1391"/>
                    <a:pt x="9153" y="1391"/>
                  </a:cubicBezTo>
                  <a:cubicBezTo>
                    <a:pt x="9308" y="1391"/>
                    <a:pt x="9459" y="1210"/>
                    <a:pt x="9327" y="1041"/>
                  </a:cubicBezTo>
                  <a:cubicBezTo>
                    <a:pt x="8868" y="376"/>
                    <a:pt x="8116" y="0"/>
                    <a:pt x="7339"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01008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30"/>
        <p:cNvGrpSpPr/>
        <p:nvPr/>
      </p:nvGrpSpPr>
      <p:grpSpPr>
        <a:xfrm>
          <a:off x="0" y="0"/>
          <a:ext cx="0" cy="0"/>
          <a:chOff x="0" y="0"/>
          <a:chExt cx="0" cy="0"/>
        </a:xfrm>
      </p:grpSpPr>
      <p:sp>
        <p:nvSpPr>
          <p:cNvPr id="2532" name="Google Shape;2532;p42"/>
          <p:cNvSpPr txBox="1">
            <a:spLocks noGrp="1"/>
          </p:cNvSpPr>
          <p:nvPr>
            <p:ph type="subTitle" idx="1"/>
          </p:nvPr>
        </p:nvSpPr>
        <p:spPr>
          <a:xfrm>
            <a:off x="1483297" y="1170072"/>
            <a:ext cx="5608983" cy="3129870"/>
          </a:xfrm>
          <a:prstGeom prst="rect">
            <a:avLst/>
          </a:prstGeom>
          <a:solidFill>
            <a:schemeClr val="tx1"/>
          </a:solidFill>
        </p:spPr>
        <p:txBody>
          <a:bodyPr spcFirstLastPara="1" wrap="square" lIns="91425" tIns="91425" rIns="91425" bIns="91425" anchor="ctr" anchorCtr="0">
            <a:noAutofit/>
          </a:bodyPr>
          <a:lstStyle/>
          <a:p>
            <a:pPr algn="l"/>
            <a:r>
              <a:rPr lang="vi-VN" b="1" dirty="0"/>
              <a:t>- Kết quả đạt được:</a:t>
            </a:r>
            <a:endParaRPr lang="en-US" dirty="0"/>
          </a:p>
          <a:p>
            <a:pPr lvl="0" algn="l">
              <a:buFont typeface="Arial" panose="020B0604020202020204" pitchFamily="34" charset="0"/>
              <a:buChar char="•"/>
            </a:pPr>
            <a:r>
              <a:rPr lang="vi-VN" dirty="0" smtClean="0"/>
              <a:t>	Phân </a:t>
            </a:r>
            <a:r>
              <a:rPr lang="vi-VN" dirty="0"/>
              <a:t>tích, khảo sát và làm rõ được các nghiệp </a:t>
            </a:r>
            <a:r>
              <a:rPr lang="vi-VN" dirty="0" smtClean="0"/>
              <a:t>vụ của </a:t>
            </a:r>
            <a:r>
              <a:rPr lang="vi-VN" dirty="0"/>
              <a:t>hệ </a:t>
            </a:r>
            <a:r>
              <a:rPr lang="vi-VN" dirty="0" smtClean="0"/>
              <a:t>thống</a:t>
            </a:r>
          </a:p>
          <a:p>
            <a:pPr lvl="0" algn="l">
              <a:buFont typeface="Arial" panose="020B0604020202020204" pitchFamily="34" charset="0"/>
              <a:buChar char="•"/>
            </a:pPr>
            <a:endParaRPr lang="en-US" dirty="0" smtClean="0"/>
          </a:p>
          <a:p>
            <a:pPr lvl="0" algn="l">
              <a:buFont typeface="Arial" panose="020B0604020202020204" pitchFamily="34" charset="0"/>
              <a:buChar char="•"/>
            </a:pPr>
            <a:r>
              <a:rPr lang="vi-VN" dirty="0" smtClean="0"/>
              <a:t>	Vẽ được biểu đồ use case tổng quát, phân được  rã các use case, đặc tả yêu cầu của từng use case</a:t>
            </a:r>
          </a:p>
          <a:p>
            <a:pPr lvl="0" algn="l">
              <a:buFont typeface="Arial" panose="020B0604020202020204" pitchFamily="34" charset="0"/>
              <a:buChar char="•"/>
            </a:pPr>
            <a:endParaRPr lang="en-US" dirty="0" smtClean="0"/>
          </a:p>
          <a:p>
            <a:pPr lvl="0" algn="l">
              <a:buFont typeface="Arial" panose="020B0604020202020204" pitchFamily="34" charset="0"/>
              <a:buChar char="•"/>
            </a:pPr>
            <a:r>
              <a:rPr lang="vi-VN" dirty="0" smtClean="0"/>
              <a:t>	Đáp </a:t>
            </a:r>
            <a:r>
              <a:rPr lang="vi-VN" dirty="0"/>
              <a:t>ứng được những yêu cầu mà người sử dụng đã đặt ra về tiêu chí, hoạt động được, dễ sử dụng, đầy đủ chức năng cần thiết.</a:t>
            </a:r>
            <a:endParaRPr lang="en-US" dirty="0"/>
          </a:p>
          <a:p>
            <a:pPr marL="0" lvl="0" indent="0" algn="ctr" rtl="0">
              <a:spcBef>
                <a:spcPts val="0"/>
              </a:spcBef>
              <a:spcAft>
                <a:spcPts val="0"/>
              </a:spcAft>
              <a:buNone/>
            </a:pPr>
            <a:endParaRPr dirty="0"/>
          </a:p>
        </p:txBody>
      </p:sp>
      <p:sp>
        <p:nvSpPr>
          <p:cNvPr id="2533" name="Google Shape;2533;p42"/>
          <p:cNvSpPr/>
          <p:nvPr/>
        </p:nvSpPr>
        <p:spPr>
          <a:xfrm>
            <a:off x="403647" y="632292"/>
            <a:ext cx="315497" cy="497701"/>
          </a:xfrm>
          <a:custGeom>
            <a:avLst/>
            <a:gdLst/>
            <a:ahLst/>
            <a:cxnLst/>
            <a:rect l="l" t="t" r="r" b="b"/>
            <a:pathLst>
              <a:path w="3709" h="5851" extrusionOk="0">
                <a:moveTo>
                  <a:pt x="1854" y="1"/>
                </a:moveTo>
                <a:cubicBezTo>
                  <a:pt x="1528" y="2283"/>
                  <a:pt x="1" y="2926"/>
                  <a:pt x="1" y="2926"/>
                </a:cubicBezTo>
                <a:cubicBezTo>
                  <a:pt x="1" y="2926"/>
                  <a:pt x="1528" y="3569"/>
                  <a:pt x="1854" y="5851"/>
                </a:cubicBezTo>
                <a:cubicBezTo>
                  <a:pt x="2180" y="3569"/>
                  <a:pt x="3708" y="2926"/>
                  <a:pt x="3708" y="2926"/>
                </a:cubicBezTo>
                <a:cubicBezTo>
                  <a:pt x="3708" y="2926"/>
                  <a:pt x="2180" y="2283"/>
                  <a:pt x="185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2"/>
          <p:cNvSpPr/>
          <p:nvPr/>
        </p:nvSpPr>
        <p:spPr>
          <a:xfrm>
            <a:off x="431454" y="1209928"/>
            <a:ext cx="259866" cy="410001"/>
          </a:xfrm>
          <a:custGeom>
            <a:avLst/>
            <a:gdLst/>
            <a:ahLst/>
            <a:cxnLst/>
            <a:rect l="l" t="t" r="r" b="b"/>
            <a:pathLst>
              <a:path w="3055" h="4820" extrusionOk="0">
                <a:moveTo>
                  <a:pt x="1527" y="0"/>
                </a:moveTo>
                <a:cubicBezTo>
                  <a:pt x="1259" y="1881"/>
                  <a:pt x="0" y="2410"/>
                  <a:pt x="0" y="2410"/>
                </a:cubicBezTo>
                <a:cubicBezTo>
                  <a:pt x="0" y="2410"/>
                  <a:pt x="1259" y="2940"/>
                  <a:pt x="1527" y="4820"/>
                </a:cubicBezTo>
                <a:cubicBezTo>
                  <a:pt x="1796" y="2940"/>
                  <a:pt x="3054" y="2410"/>
                  <a:pt x="3054" y="2410"/>
                </a:cubicBezTo>
                <a:cubicBezTo>
                  <a:pt x="3054" y="2410"/>
                  <a:pt x="1796" y="1881"/>
                  <a:pt x="1527" y="0"/>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2"/>
          <p:cNvSpPr/>
          <p:nvPr/>
        </p:nvSpPr>
        <p:spPr>
          <a:xfrm>
            <a:off x="252912" y="1029166"/>
            <a:ext cx="178546" cy="281812"/>
          </a:xfrm>
          <a:custGeom>
            <a:avLst/>
            <a:gdLst/>
            <a:ahLst/>
            <a:cxnLst/>
            <a:rect l="l" t="t" r="r" b="b"/>
            <a:pathLst>
              <a:path w="2099" h="3313" extrusionOk="0">
                <a:moveTo>
                  <a:pt x="1049" y="0"/>
                </a:moveTo>
                <a:cubicBezTo>
                  <a:pt x="865" y="1292"/>
                  <a:pt x="0" y="1656"/>
                  <a:pt x="0" y="1656"/>
                </a:cubicBezTo>
                <a:cubicBezTo>
                  <a:pt x="0" y="1656"/>
                  <a:pt x="865" y="2020"/>
                  <a:pt x="1049" y="3312"/>
                </a:cubicBezTo>
                <a:cubicBezTo>
                  <a:pt x="1234" y="2020"/>
                  <a:pt x="2098" y="1656"/>
                  <a:pt x="2098" y="1656"/>
                </a:cubicBezTo>
                <a:cubicBezTo>
                  <a:pt x="2098" y="1656"/>
                  <a:pt x="1234" y="1292"/>
                  <a:pt x="1049" y="0"/>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6" name="Google Shape;2536;p42"/>
          <p:cNvGrpSpPr/>
          <p:nvPr/>
        </p:nvGrpSpPr>
        <p:grpSpPr>
          <a:xfrm>
            <a:off x="7249083" y="4472549"/>
            <a:ext cx="670431" cy="451023"/>
            <a:chOff x="7963707" y="2800509"/>
            <a:chExt cx="337188" cy="226804"/>
          </a:xfrm>
        </p:grpSpPr>
        <p:sp>
          <p:nvSpPr>
            <p:cNvPr id="2537" name="Google Shape;2537;p42"/>
            <p:cNvSpPr/>
            <p:nvPr/>
          </p:nvSpPr>
          <p:spPr>
            <a:xfrm>
              <a:off x="7963707" y="2800509"/>
              <a:ext cx="337188" cy="226804"/>
            </a:xfrm>
            <a:custGeom>
              <a:avLst/>
              <a:gdLst/>
              <a:ahLst/>
              <a:cxnLst/>
              <a:rect l="l" t="t" r="r" b="b"/>
              <a:pathLst>
                <a:path w="29939" h="20138" extrusionOk="0">
                  <a:moveTo>
                    <a:pt x="0" y="1"/>
                  </a:moveTo>
                  <a:lnTo>
                    <a:pt x="0" y="20137"/>
                  </a:lnTo>
                  <a:lnTo>
                    <a:pt x="29938" y="20137"/>
                  </a:lnTo>
                  <a:lnTo>
                    <a:pt x="29938" y="1"/>
                  </a:lnTo>
                  <a:lnTo>
                    <a:pt x="14969" y="12656"/>
                  </a:lnTo>
                  <a:lnTo>
                    <a:pt x="0" y="1"/>
                  </a:lnTo>
                  <a:close/>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2"/>
            <p:cNvSpPr/>
            <p:nvPr/>
          </p:nvSpPr>
          <p:spPr>
            <a:xfrm>
              <a:off x="7963707" y="2800509"/>
              <a:ext cx="337165" cy="226804"/>
            </a:xfrm>
            <a:custGeom>
              <a:avLst/>
              <a:gdLst/>
              <a:ahLst/>
              <a:cxnLst/>
              <a:rect l="l" t="t" r="r" b="b"/>
              <a:pathLst>
                <a:path w="29937" h="20138" extrusionOk="0">
                  <a:moveTo>
                    <a:pt x="0" y="1"/>
                  </a:moveTo>
                  <a:lnTo>
                    <a:pt x="0" y="20137"/>
                  </a:lnTo>
                  <a:lnTo>
                    <a:pt x="29937" y="20137"/>
                  </a:lnTo>
                  <a:lnTo>
                    <a:pt x="29937" y="1"/>
                  </a:ln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2"/>
            <p:cNvSpPr/>
            <p:nvPr/>
          </p:nvSpPr>
          <p:spPr>
            <a:xfrm>
              <a:off x="7963707" y="2800509"/>
              <a:ext cx="337188" cy="142538"/>
            </a:xfrm>
            <a:custGeom>
              <a:avLst/>
              <a:gdLst/>
              <a:ahLst/>
              <a:cxnLst/>
              <a:rect l="l" t="t" r="r" b="b"/>
              <a:pathLst>
                <a:path w="29939" h="12656" extrusionOk="0">
                  <a:moveTo>
                    <a:pt x="0" y="1"/>
                  </a:moveTo>
                  <a:lnTo>
                    <a:pt x="14969" y="12656"/>
                  </a:lnTo>
                  <a:lnTo>
                    <a:pt x="29938" y="1"/>
                  </a:ln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2"/>
            <p:cNvSpPr/>
            <p:nvPr/>
          </p:nvSpPr>
          <p:spPr>
            <a:xfrm>
              <a:off x="7963707" y="2927617"/>
              <a:ext cx="148192" cy="99673"/>
            </a:xfrm>
            <a:custGeom>
              <a:avLst/>
              <a:gdLst/>
              <a:ahLst/>
              <a:cxnLst/>
              <a:rect l="l" t="t" r="r" b="b"/>
              <a:pathLst>
                <a:path w="13158" h="8850" extrusionOk="0">
                  <a:moveTo>
                    <a:pt x="13158" y="1"/>
                  </a:moveTo>
                  <a:lnTo>
                    <a:pt x="0" y="8850"/>
                  </a:lnTo>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42"/>
            <p:cNvSpPr/>
            <p:nvPr/>
          </p:nvSpPr>
          <p:spPr>
            <a:xfrm>
              <a:off x="8152714" y="2927640"/>
              <a:ext cx="148158" cy="99651"/>
            </a:xfrm>
            <a:custGeom>
              <a:avLst/>
              <a:gdLst/>
              <a:ahLst/>
              <a:cxnLst/>
              <a:rect l="l" t="t" r="r" b="b"/>
              <a:pathLst>
                <a:path w="13155" h="8848" extrusionOk="0">
                  <a:moveTo>
                    <a:pt x="13155" y="8848"/>
                  </a:moveTo>
                  <a:lnTo>
                    <a:pt x="1" y="0"/>
                  </a:lnTo>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2" name="Google Shape;2542;p42"/>
          <p:cNvGrpSpPr/>
          <p:nvPr/>
        </p:nvGrpSpPr>
        <p:grpSpPr>
          <a:xfrm>
            <a:off x="904848" y="4739675"/>
            <a:ext cx="791150" cy="183900"/>
            <a:chOff x="-152477" y="0"/>
            <a:chExt cx="791150" cy="183900"/>
          </a:xfrm>
        </p:grpSpPr>
        <p:sp>
          <p:nvSpPr>
            <p:cNvPr id="2543" name="Google Shape;2543;p42"/>
            <p:cNvSpPr/>
            <p:nvPr/>
          </p:nvSpPr>
          <p:spPr>
            <a:xfrm rot="10800000">
              <a:off x="-152477" y="0"/>
              <a:ext cx="212700" cy="183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2"/>
            <p:cNvSpPr/>
            <p:nvPr/>
          </p:nvSpPr>
          <p:spPr>
            <a:xfrm rot="10800000">
              <a:off x="136353" y="0"/>
              <a:ext cx="212700" cy="183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2"/>
            <p:cNvSpPr/>
            <p:nvPr/>
          </p:nvSpPr>
          <p:spPr>
            <a:xfrm rot="10800000">
              <a:off x="425972" y="0"/>
              <a:ext cx="212700" cy="183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6" name="Google Shape;2546;p42"/>
          <p:cNvGrpSpPr/>
          <p:nvPr/>
        </p:nvGrpSpPr>
        <p:grpSpPr>
          <a:xfrm rot="-5400000">
            <a:off x="7713088" y="-82687"/>
            <a:ext cx="238200" cy="888600"/>
            <a:chOff x="779613" y="3311988"/>
            <a:chExt cx="238200" cy="888600"/>
          </a:xfrm>
        </p:grpSpPr>
        <p:sp>
          <p:nvSpPr>
            <p:cNvPr id="2547" name="Google Shape;2547;p42"/>
            <p:cNvSpPr/>
            <p:nvPr/>
          </p:nvSpPr>
          <p:spPr>
            <a:xfrm>
              <a:off x="779613" y="3962388"/>
              <a:ext cx="238200" cy="238200"/>
            </a:xfrm>
            <a:prstGeom prst="star4">
              <a:avLst>
                <a:gd name="adj" fmla="val 25456"/>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2"/>
            <p:cNvSpPr/>
            <p:nvPr/>
          </p:nvSpPr>
          <p:spPr>
            <a:xfrm>
              <a:off x="779613" y="3637188"/>
              <a:ext cx="238200" cy="238200"/>
            </a:xfrm>
            <a:prstGeom prst="star4">
              <a:avLst>
                <a:gd name="adj" fmla="val 25456"/>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2"/>
            <p:cNvSpPr/>
            <p:nvPr/>
          </p:nvSpPr>
          <p:spPr>
            <a:xfrm>
              <a:off x="779613" y="3311988"/>
              <a:ext cx="238200" cy="238200"/>
            </a:xfrm>
            <a:prstGeom prst="star4">
              <a:avLst>
                <a:gd name="adj" fmla="val 25456"/>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0" name="Google Shape;2550;p42">
            <a:hlinkClick r:id="rId3" action="ppaction://hlinksldjump"/>
          </p:cNvPr>
          <p:cNvSpPr/>
          <p:nvPr/>
        </p:nvSpPr>
        <p:spPr>
          <a:xfrm>
            <a:off x="8276500" y="17832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a:solidFill>
                <a:schemeClr val="dk2"/>
              </a:solidFill>
              <a:latin typeface="BioRhyme"/>
              <a:ea typeface="BioRhyme"/>
              <a:cs typeface="BioRhyme"/>
              <a:sym typeface="BioRhyme"/>
            </a:endParaRPr>
          </a:p>
        </p:txBody>
      </p:sp>
      <p:sp>
        <p:nvSpPr>
          <p:cNvPr id="2551" name="Google Shape;2551;p42">
            <a:hlinkClick r:id="rId4" action="ppaction://hlinksldjump"/>
          </p:cNvPr>
          <p:cNvSpPr/>
          <p:nvPr/>
        </p:nvSpPr>
        <p:spPr>
          <a:xfrm>
            <a:off x="8276500" y="218650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01</a:t>
            </a:r>
            <a:endParaRPr>
              <a:solidFill>
                <a:schemeClr val="dk2"/>
              </a:solidFill>
              <a:latin typeface="BioRhyme"/>
              <a:ea typeface="BioRhyme"/>
              <a:cs typeface="BioRhyme"/>
              <a:sym typeface="BioRhyme"/>
            </a:endParaRPr>
          </a:p>
        </p:txBody>
      </p:sp>
      <p:sp>
        <p:nvSpPr>
          <p:cNvPr id="2552" name="Google Shape;2552;p42">
            <a:hlinkClick r:id="rId5" action="ppaction://hlinksldjump"/>
          </p:cNvPr>
          <p:cNvSpPr/>
          <p:nvPr/>
        </p:nvSpPr>
        <p:spPr>
          <a:xfrm>
            <a:off x="8276500" y="25897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02</a:t>
            </a:r>
            <a:endParaRPr>
              <a:solidFill>
                <a:schemeClr val="dk2"/>
              </a:solidFill>
              <a:latin typeface="BioRhyme"/>
              <a:ea typeface="BioRhyme"/>
              <a:cs typeface="BioRhyme"/>
              <a:sym typeface="BioRhyme"/>
            </a:endParaRPr>
          </a:p>
        </p:txBody>
      </p:sp>
      <p:grpSp>
        <p:nvGrpSpPr>
          <p:cNvPr id="2553" name="Google Shape;2553;p42"/>
          <p:cNvGrpSpPr/>
          <p:nvPr/>
        </p:nvGrpSpPr>
        <p:grpSpPr>
          <a:xfrm>
            <a:off x="8394749" y="1900554"/>
            <a:ext cx="170732" cy="168551"/>
            <a:chOff x="6232000" y="1435050"/>
            <a:chExt cx="488225" cy="481850"/>
          </a:xfrm>
        </p:grpSpPr>
        <p:sp>
          <p:nvSpPr>
            <p:cNvPr id="2554" name="Google Shape;2554;p42"/>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55" name="Google Shape;2555;p42"/>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56" name="Google Shape;2556;p42"/>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57" name="Google Shape;2557;p42"/>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58" name="Google Shape;2558;p42"/>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559" name="Google Shape;2559;p42">
            <a:hlinkClick r:id="rId6" action="ppaction://hlinksldjump"/>
          </p:cNvPr>
          <p:cNvSpPr/>
          <p:nvPr/>
        </p:nvSpPr>
        <p:spPr>
          <a:xfrm>
            <a:off x="8276500" y="29929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03</a:t>
            </a:r>
            <a:endParaRPr>
              <a:solidFill>
                <a:schemeClr val="dk2"/>
              </a:solidFill>
              <a:latin typeface="BioRhyme"/>
              <a:ea typeface="BioRhyme"/>
              <a:cs typeface="BioRhyme"/>
              <a:sym typeface="BioRhyme"/>
            </a:endParaRPr>
          </a:p>
        </p:txBody>
      </p:sp>
      <p:sp>
        <p:nvSpPr>
          <p:cNvPr id="2560" name="Google Shape;2560;p42">
            <a:hlinkClick r:id="rId7" action="ppaction://hlinksldjump"/>
          </p:cNvPr>
          <p:cNvSpPr/>
          <p:nvPr/>
        </p:nvSpPr>
        <p:spPr>
          <a:xfrm>
            <a:off x="8276500" y="33962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04</a:t>
            </a:r>
            <a:endParaRPr>
              <a:solidFill>
                <a:schemeClr val="dk2"/>
              </a:solidFill>
              <a:latin typeface="BioRhyme"/>
              <a:ea typeface="BioRhyme"/>
              <a:cs typeface="BioRhyme"/>
              <a:sym typeface="BioRhyme"/>
            </a:endParaRPr>
          </a:p>
        </p:txBody>
      </p:sp>
      <p:sp>
        <p:nvSpPr>
          <p:cNvPr id="2561" name="Google Shape;2561;p42">
            <a:hlinkClick r:id="rId8" action="ppaction://hlinksldjump"/>
          </p:cNvPr>
          <p:cNvSpPr/>
          <p:nvPr/>
        </p:nvSpPr>
        <p:spPr>
          <a:xfrm>
            <a:off x="8276500" y="37994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05</a:t>
            </a:r>
            <a:endParaRPr>
              <a:solidFill>
                <a:schemeClr val="dk2"/>
              </a:solidFill>
              <a:latin typeface="BioRhyme"/>
              <a:ea typeface="BioRhyme"/>
              <a:cs typeface="BioRhyme"/>
              <a:sym typeface="BioRhyme"/>
            </a:endParaRPr>
          </a:p>
        </p:txBody>
      </p:sp>
      <p:sp>
        <p:nvSpPr>
          <p:cNvPr id="2562" name="Google Shape;2562;p42">
            <a:hlinkClick r:id="" action="ppaction://noaction"/>
          </p:cNvPr>
          <p:cNvSpPr/>
          <p:nvPr/>
        </p:nvSpPr>
        <p:spPr>
          <a:xfrm>
            <a:off x="8276500" y="42027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06</a:t>
            </a:r>
            <a:endParaRPr>
              <a:solidFill>
                <a:schemeClr val="dk2"/>
              </a:solidFill>
              <a:latin typeface="BioRhyme"/>
              <a:ea typeface="BioRhyme"/>
              <a:cs typeface="BioRhyme"/>
              <a:sym typeface="BioRhyme"/>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30"/>
        <p:cNvGrpSpPr/>
        <p:nvPr/>
      </p:nvGrpSpPr>
      <p:grpSpPr>
        <a:xfrm>
          <a:off x="0" y="0"/>
          <a:ext cx="0" cy="0"/>
          <a:chOff x="0" y="0"/>
          <a:chExt cx="0" cy="0"/>
        </a:xfrm>
      </p:grpSpPr>
      <p:sp>
        <p:nvSpPr>
          <p:cNvPr id="2532" name="Google Shape;2532;p42"/>
          <p:cNvSpPr txBox="1">
            <a:spLocks noGrp="1"/>
          </p:cNvSpPr>
          <p:nvPr>
            <p:ph type="subTitle" idx="1"/>
          </p:nvPr>
        </p:nvSpPr>
        <p:spPr>
          <a:xfrm>
            <a:off x="1483297" y="1170072"/>
            <a:ext cx="5608983" cy="2913846"/>
          </a:xfrm>
          <a:prstGeom prst="rect">
            <a:avLst/>
          </a:prstGeom>
          <a:solidFill>
            <a:schemeClr val="tx1"/>
          </a:solidFill>
        </p:spPr>
        <p:txBody>
          <a:bodyPr spcFirstLastPara="1" wrap="square" lIns="91425" tIns="91425" rIns="91425" bIns="91425" anchor="ctr" anchorCtr="0">
            <a:noAutofit/>
          </a:bodyPr>
          <a:lstStyle/>
          <a:p>
            <a:pPr algn="l"/>
            <a:r>
              <a:rPr lang="vi-VN" b="1" dirty="0"/>
              <a:t>- Khó khăn:</a:t>
            </a:r>
            <a:endParaRPr lang="en-US" sz="1300" dirty="0"/>
          </a:p>
          <a:p>
            <a:pPr lvl="1" algn="l">
              <a:buFont typeface="Arial" panose="020B0604020202020204" pitchFamily="34" charset="0"/>
              <a:buChar char="•"/>
            </a:pPr>
            <a:r>
              <a:rPr lang="vi-VN" dirty="0"/>
              <a:t>Làm việc online thường  xuyên gặp các vấn đề về mạng, dẫn đến việc trao đổi gói ý không được thuận </a:t>
            </a:r>
            <a:r>
              <a:rPr lang="vi-VN" dirty="0" smtClean="0"/>
              <a:t>lợi</a:t>
            </a:r>
          </a:p>
          <a:p>
            <a:pPr lvl="1" algn="l">
              <a:buFont typeface="Arial" panose="020B0604020202020204" pitchFamily="34" charset="0"/>
              <a:buChar char="•"/>
            </a:pPr>
            <a:endParaRPr lang="en-US" sz="1300" dirty="0"/>
          </a:p>
          <a:p>
            <a:pPr lvl="1" algn="l">
              <a:buFont typeface="Arial" panose="020B0604020202020204" pitchFamily="34" charset="0"/>
              <a:buChar char="•"/>
            </a:pPr>
            <a:r>
              <a:rPr lang="vi-VN" dirty="0"/>
              <a:t>Sự hạn chế về trình độ dẫn đến còn khá nhiều thiếu sót, hệ thống phân tích và thiết kế cũng chưa được tốt nhất.</a:t>
            </a:r>
            <a:endParaRPr lang="en-US" sz="1300" dirty="0"/>
          </a:p>
          <a:p>
            <a:pPr marL="0" lvl="0" indent="0" algn="ctr" rtl="0">
              <a:spcBef>
                <a:spcPts val="0"/>
              </a:spcBef>
              <a:spcAft>
                <a:spcPts val="0"/>
              </a:spcAft>
              <a:buNone/>
            </a:pPr>
            <a:endParaRPr dirty="0"/>
          </a:p>
        </p:txBody>
      </p:sp>
      <p:sp>
        <p:nvSpPr>
          <p:cNvPr id="2533" name="Google Shape;2533;p42"/>
          <p:cNvSpPr/>
          <p:nvPr/>
        </p:nvSpPr>
        <p:spPr>
          <a:xfrm>
            <a:off x="403647" y="632292"/>
            <a:ext cx="315497" cy="497701"/>
          </a:xfrm>
          <a:custGeom>
            <a:avLst/>
            <a:gdLst/>
            <a:ahLst/>
            <a:cxnLst/>
            <a:rect l="l" t="t" r="r" b="b"/>
            <a:pathLst>
              <a:path w="3709" h="5851" extrusionOk="0">
                <a:moveTo>
                  <a:pt x="1854" y="1"/>
                </a:moveTo>
                <a:cubicBezTo>
                  <a:pt x="1528" y="2283"/>
                  <a:pt x="1" y="2926"/>
                  <a:pt x="1" y="2926"/>
                </a:cubicBezTo>
                <a:cubicBezTo>
                  <a:pt x="1" y="2926"/>
                  <a:pt x="1528" y="3569"/>
                  <a:pt x="1854" y="5851"/>
                </a:cubicBezTo>
                <a:cubicBezTo>
                  <a:pt x="2180" y="3569"/>
                  <a:pt x="3708" y="2926"/>
                  <a:pt x="3708" y="2926"/>
                </a:cubicBezTo>
                <a:cubicBezTo>
                  <a:pt x="3708" y="2926"/>
                  <a:pt x="2180" y="2283"/>
                  <a:pt x="185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2"/>
          <p:cNvSpPr/>
          <p:nvPr/>
        </p:nvSpPr>
        <p:spPr>
          <a:xfrm>
            <a:off x="431454" y="1209928"/>
            <a:ext cx="259866" cy="410001"/>
          </a:xfrm>
          <a:custGeom>
            <a:avLst/>
            <a:gdLst/>
            <a:ahLst/>
            <a:cxnLst/>
            <a:rect l="l" t="t" r="r" b="b"/>
            <a:pathLst>
              <a:path w="3055" h="4820" extrusionOk="0">
                <a:moveTo>
                  <a:pt x="1527" y="0"/>
                </a:moveTo>
                <a:cubicBezTo>
                  <a:pt x="1259" y="1881"/>
                  <a:pt x="0" y="2410"/>
                  <a:pt x="0" y="2410"/>
                </a:cubicBezTo>
                <a:cubicBezTo>
                  <a:pt x="0" y="2410"/>
                  <a:pt x="1259" y="2940"/>
                  <a:pt x="1527" y="4820"/>
                </a:cubicBezTo>
                <a:cubicBezTo>
                  <a:pt x="1796" y="2940"/>
                  <a:pt x="3054" y="2410"/>
                  <a:pt x="3054" y="2410"/>
                </a:cubicBezTo>
                <a:cubicBezTo>
                  <a:pt x="3054" y="2410"/>
                  <a:pt x="1796" y="1881"/>
                  <a:pt x="1527" y="0"/>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2"/>
          <p:cNvSpPr/>
          <p:nvPr/>
        </p:nvSpPr>
        <p:spPr>
          <a:xfrm>
            <a:off x="252912" y="1029166"/>
            <a:ext cx="178546" cy="281812"/>
          </a:xfrm>
          <a:custGeom>
            <a:avLst/>
            <a:gdLst/>
            <a:ahLst/>
            <a:cxnLst/>
            <a:rect l="l" t="t" r="r" b="b"/>
            <a:pathLst>
              <a:path w="2099" h="3313" extrusionOk="0">
                <a:moveTo>
                  <a:pt x="1049" y="0"/>
                </a:moveTo>
                <a:cubicBezTo>
                  <a:pt x="865" y="1292"/>
                  <a:pt x="0" y="1656"/>
                  <a:pt x="0" y="1656"/>
                </a:cubicBezTo>
                <a:cubicBezTo>
                  <a:pt x="0" y="1656"/>
                  <a:pt x="865" y="2020"/>
                  <a:pt x="1049" y="3312"/>
                </a:cubicBezTo>
                <a:cubicBezTo>
                  <a:pt x="1234" y="2020"/>
                  <a:pt x="2098" y="1656"/>
                  <a:pt x="2098" y="1656"/>
                </a:cubicBezTo>
                <a:cubicBezTo>
                  <a:pt x="2098" y="1656"/>
                  <a:pt x="1234" y="1292"/>
                  <a:pt x="1049" y="0"/>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6" name="Google Shape;2536;p42"/>
          <p:cNvGrpSpPr/>
          <p:nvPr/>
        </p:nvGrpSpPr>
        <p:grpSpPr>
          <a:xfrm>
            <a:off x="7249083" y="4472549"/>
            <a:ext cx="670431" cy="451023"/>
            <a:chOff x="7963707" y="2800509"/>
            <a:chExt cx="337188" cy="226804"/>
          </a:xfrm>
        </p:grpSpPr>
        <p:sp>
          <p:nvSpPr>
            <p:cNvPr id="2537" name="Google Shape;2537;p42"/>
            <p:cNvSpPr/>
            <p:nvPr/>
          </p:nvSpPr>
          <p:spPr>
            <a:xfrm>
              <a:off x="7963707" y="2800509"/>
              <a:ext cx="337188" cy="226804"/>
            </a:xfrm>
            <a:custGeom>
              <a:avLst/>
              <a:gdLst/>
              <a:ahLst/>
              <a:cxnLst/>
              <a:rect l="l" t="t" r="r" b="b"/>
              <a:pathLst>
                <a:path w="29939" h="20138" extrusionOk="0">
                  <a:moveTo>
                    <a:pt x="0" y="1"/>
                  </a:moveTo>
                  <a:lnTo>
                    <a:pt x="0" y="20137"/>
                  </a:lnTo>
                  <a:lnTo>
                    <a:pt x="29938" y="20137"/>
                  </a:lnTo>
                  <a:lnTo>
                    <a:pt x="29938" y="1"/>
                  </a:lnTo>
                  <a:lnTo>
                    <a:pt x="14969" y="12656"/>
                  </a:lnTo>
                  <a:lnTo>
                    <a:pt x="0" y="1"/>
                  </a:lnTo>
                  <a:close/>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2"/>
            <p:cNvSpPr/>
            <p:nvPr/>
          </p:nvSpPr>
          <p:spPr>
            <a:xfrm>
              <a:off x="7963707" y="2800509"/>
              <a:ext cx="337165" cy="226804"/>
            </a:xfrm>
            <a:custGeom>
              <a:avLst/>
              <a:gdLst/>
              <a:ahLst/>
              <a:cxnLst/>
              <a:rect l="l" t="t" r="r" b="b"/>
              <a:pathLst>
                <a:path w="29937" h="20138" extrusionOk="0">
                  <a:moveTo>
                    <a:pt x="0" y="1"/>
                  </a:moveTo>
                  <a:lnTo>
                    <a:pt x="0" y="20137"/>
                  </a:lnTo>
                  <a:lnTo>
                    <a:pt x="29937" y="20137"/>
                  </a:lnTo>
                  <a:lnTo>
                    <a:pt x="29937" y="1"/>
                  </a:ln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2"/>
            <p:cNvSpPr/>
            <p:nvPr/>
          </p:nvSpPr>
          <p:spPr>
            <a:xfrm>
              <a:off x="7963707" y="2800509"/>
              <a:ext cx="337188" cy="142538"/>
            </a:xfrm>
            <a:custGeom>
              <a:avLst/>
              <a:gdLst/>
              <a:ahLst/>
              <a:cxnLst/>
              <a:rect l="l" t="t" r="r" b="b"/>
              <a:pathLst>
                <a:path w="29939" h="12656" extrusionOk="0">
                  <a:moveTo>
                    <a:pt x="0" y="1"/>
                  </a:moveTo>
                  <a:lnTo>
                    <a:pt x="14969" y="12656"/>
                  </a:lnTo>
                  <a:lnTo>
                    <a:pt x="29938" y="1"/>
                  </a:ln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2"/>
            <p:cNvSpPr/>
            <p:nvPr/>
          </p:nvSpPr>
          <p:spPr>
            <a:xfrm>
              <a:off x="7963707" y="2927617"/>
              <a:ext cx="148192" cy="99673"/>
            </a:xfrm>
            <a:custGeom>
              <a:avLst/>
              <a:gdLst/>
              <a:ahLst/>
              <a:cxnLst/>
              <a:rect l="l" t="t" r="r" b="b"/>
              <a:pathLst>
                <a:path w="13158" h="8850" extrusionOk="0">
                  <a:moveTo>
                    <a:pt x="13158" y="1"/>
                  </a:moveTo>
                  <a:lnTo>
                    <a:pt x="0" y="8850"/>
                  </a:lnTo>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42"/>
            <p:cNvSpPr/>
            <p:nvPr/>
          </p:nvSpPr>
          <p:spPr>
            <a:xfrm>
              <a:off x="8152714" y="2927640"/>
              <a:ext cx="148158" cy="99651"/>
            </a:xfrm>
            <a:custGeom>
              <a:avLst/>
              <a:gdLst/>
              <a:ahLst/>
              <a:cxnLst/>
              <a:rect l="l" t="t" r="r" b="b"/>
              <a:pathLst>
                <a:path w="13155" h="8848" extrusionOk="0">
                  <a:moveTo>
                    <a:pt x="13155" y="8848"/>
                  </a:moveTo>
                  <a:lnTo>
                    <a:pt x="1" y="0"/>
                  </a:lnTo>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2" name="Google Shape;2542;p42"/>
          <p:cNvGrpSpPr/>
          <p:nvPr/>
        </p:nvGrpSpPr>
        <p:grpSpPr>
          <a:xfrm>
            <a:off x="904848" y="4739675"/>
            <a:ext cx="791150" cy="183900"/>
            <a:chOff x="-152477" y="0"/>
            <a:chExt cx="791150" cy="183900"/>
          </a:xfrm>
        </p:grpSpPr>
        <p:sp>
          <p:nvSpPr>
            <p:cNvPr id="2543" name="Google Shape;2543;p42"/>
            <p:cNvSpPr/>
            <p:nvPr/>
          </p:nvSpPr>
          <p:spPr>
            <a:xfrm rot="10800000">
              <a:off x="-152477" y="0"/>
              <a:ext cx="212700" cy="183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2"/>
            <p:cNvSpPr/>
            <p:nvPr/>
          </p:nvSpPr>
          <p:spPr>
            <a:xfrm rot="10800000">
              <a:off x="136353" y="0"/>
              <a:ext cx="212700" cy="183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2"/>
            <p:cNvSpPr/>
            <p:nvPr/>
          </p:nvSpPr>
          <p:spPr>
            <a:xfrm rot="10800000">
              <a:off x="425972" y="0"/>
              <a:ext cx="212700" cy="183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6" name="Google Shape;2546;p42"/>
          <p:cNvGrpSpPr/>
          <p:nvPr/>
        </p:nvGrpSpPr>
        <p:grpSpPr>
          <a:xfrm rot="-5400000">
            <a:off x="7713088" y="-82687"/>
            <a:ext cx="238200" cy="888600"/>
            <a:chOff x="779613" y="3311988"/>
            <a:chExt cx="238200" cy="888600"/>
          </a:xfrm>
        </p:grpSpPr>
        <p:sp>
          <p:nvSpPr>
            <p:cNvPr id="2547" name="Google Shape;2547;p42"/>
            <p:cNvSpPr/>
            <p:nvPr/>
          </p:nvSpPr>
          <p:spPr>
            <a:xfrm>
              <a:off x="779613" y="3962388"/>
              <a:ext cx="238200" cy="238200"/>
            </a:xfrm>
            <a:prstGeom prst="star4">
              <a:avLst>
                <a:gd name="adj" fmla="val 25456"/>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2"/>
            <p:cNvSpPr/>
            <p:nvPr/>
          </p:nvSpPr>
          <p:spPr>
            <a:xfrm>
              <a:off x="779613" y="3637188"/>
              <a:ext cx="238200" cy="238200"/>
            </a:xfrm>
            <a:prstGeom prst="star4">
              <a:avLst>
                <a:gd name="adj" fmla="val 25456"/>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2"/>
            <p:cNvSpPr/>
            <p:nvPr/>
          </p:nvSpPr>
          <p:spPr>
            <a:xfrm>
              <a:off x="779613" y="3311988"/>
              <a:ext cx="238200" cy="238200"/>
            </a:xfrm>
            <a:prstGeom prst="star4">
              <a:avLst>
                <a:gd name="adj" fmla="val 25456"/>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0" name="Google Shape;2550;p42">
            <a:hlinkClick r:id="rId3" action="ppaction://hlinksldjump"/>
          </p:cNvPr>
          <p:cNvSpPr/>
          <p:nvPr/>
        </p:nvSpPr>
        <p:spPr>
          <a:xfrm>
            <a:off x="8276500" y="17832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a:solidFill>
                <a:schemeClr val="dk2"/>
              </a:solidFill>
              <a:latin typeface="BioRhyme"/>
              <a:ea typeface="BioRhyme"/>
              <a:cs typeface="BioRhyme"/>
              <a:sym typeface="BioRhyme"/>
            </a:endParaRPr>
          </a:p>
        </p:txBody>
      </p:sp>
      <p:sp>
        <p:nvSpPr>
          <p:cNvPr id="2551" name="Google Shape;2551;p42">
            <a:hlinkClick r:id="rId4" action="ppaction://hlinksldjump"/>
          </p:cNvPr>
          <p:cNvSpPr/>
          <p:nvPr/>
        </p:nvSpPr>
        <p:spPr>
          <a:xfrm>
            <a:off x="8276500" y="218650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01</a:t>
            </a:r>
            <a:endParaRPr>
              <a:solidFill>
                <a:schemeClr val="dk2"/>
              </a:solidFill>
              <a:latin typeface="BioRhyme"/>
              <a:ea typeface="BioRhyme"/>
              <a:cs typeface="BioRhyme"/>
              <a:sym typeface="BioRhyme"/>
            </a:endParaRPr>
          </a:p>
        </p:txBody>
      </p:sp>
      <p:sp>
        <p:nvSpPr>
          <p:cNvPr id="2552" name="Google Shape;2552;p42">
            <a:hlinkClick r:id="rId5" action="ppaction://hlinksldjump"/>
          </p:cNvPr>
          <p:cNvSpPr/>
          <p:nvPr/>
        </p:nvSpPr>
        <p:spPr>
          <a:xfrm>
            <a:off x="8276500" y="25897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02</a:t>
            </a:r>
            <a:endParaRPr>
              <a:solidFill>
                <a:schemeClr val="dk2"/>
              </a:solidFill>
              <a:latin typeface="BioRhyme"/>
              <a:ea typeface="BioRhyme"/>
              <a:cs typeface="BioRhyme"/>
              <a:sym typeface="BioRhyme"/>
            </a:endParaRPr>
          </a:p>
        </p:txBody>
      </p:sp>
      <p:grpSp>
        <p:nvGrpSpPr>
          <p:cNvPr id="2553" name="Google Shape;2553;p42"/>
          <p:cNvGrpSpPr/>
          <p:nvPr/>
        </p:nvGrpSpPr>
        <p:grpSpPr>
          <a:xfrm>
            <a:off x="8394749" y="1900554"/>
            <a:ext cx="170732" cy="168551"/>
            <a:chOff x="6232000" y="1435050"/>
            <a:chExt cx="488225" cy="481850"/>
          </a:xfrm>
        </p:grpSpPr>
        <p:sp>
          <p:nvSpPr>
            <p:cNvPr id="2554" name="Google Shape;2554;p42"/>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55" name="Google Shape;2555;p42"/>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56" name="Google Shape;2556;p42"/>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57" name="Google Shape;2557;p42"/>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58" name="Google Shape;2558;p42"/>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559" name="Google Shape;2559;p42">
            <a:hlinkClick r:id="rId6" action="ppaction://hlinksldjump"/>
          </p:cNvPr>
          <p:cNvSpPr/>
          <p:nvPr/>
        </p:nvSpPr>
        <p:spPr>
          <a:xfrm>
            <a:off x="8276500" y="29929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03</a:t>
            </a:r>
            <a:endParaRPr>
              <a:solidFill>
                <a:schemeClr val="dk2"/>
              </a:solidFill>
              <a:latin typeface="BioRhyme"/>
              <a:ea typeface="BioRhyme"/>
              <a:cs typeface="BioRhyme"/>
              <a:sym typeface="BioRhyme"/>
            </a:endParaRPr>
          </a:p>
        </p:txBody>
      </p:sp>
      <p:sp>
        <p:nvSpPr>
          <p:cNvPr id="2560" name="Google Shape;2560;p42">
            <a:hlinkClick r:id="rId7" action="ppaction://hlinksldjump"/>
          </p:cNvPr>
          <p:cNvSpPr/>
          <p:nvPr/>
        </p:nvSpPr>
        <p:spPr>
          <a:xfrm>
            <a:off x="8276500" y="33962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04</a:t>
            </a:r>
            <a:endParaRPr>
              <a:solidFill>
                <a:schemeClr val="dk2"/>
              </a:solidFill>
              <a:latin typeface="BioRhyme"/>
              <a:ea typeface="BioRhyme"/>
              <a:cs typeface="BioRhyme"/>
              <a:sym typeface="BioRhyme"/>
            </a:endParaRPr>
          </a:p>
        </p:txBody>
      </p:sp>
      <p:sp>
        <p:nvSpPr>
          <p:cNvPr id="2561" name="Google Shape;2561;p42">
            <a:hlinkClick r:id="rId8" action="ppaction://hlinksldjump"/>
          </p:cNvPr>
          <p:cNvSpPr/>
          <p:nvPr/>
        </p:nvSpPr>
        <p:spPr>
          <a:xfrm>
            <a:off x="8276500" y="37994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05</a:t>
            </a:r>
            <a:endParaRPr>
              <a:solidFill>
                <a:schemeClr val="dk2"/>
              </a:solidFill>
              <a:latin typeface="BioRhyme"/>
              <a:ea typeface="BioRhyme"/>
              <a:cs typeface="BioRhyme"/>
              <a:sym typeface="BioRhyme"/>
            </a:endParaRPr>
          </a:p>
        </p:txBody>
      </p:sp>
      <p:sp>
        <p:nvSpPr>
          <p:cNvPr id="2562" name="Google Shape;2562;p42">
            <a:hlinkClick r:id="" action="ppaction://noaction"/>
          </p:cNvPr>
          <p:cNvSpPr/>
          <p:nvPr/>
        </p:nvSpPr>
        <p:spPr>
          <a:xfrm>
            <a:off x="8276500" y="42027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06</a:t>
            </a:r>
            <a:endParaRPr>
              <a:solidFill>
                <a:schemeClr val="dk2"/>
              </a:solidFill>
              <a:latin typeface="BioRhyme"/>
              <a:ea typeface="BioRhyme"/>
              <a:cs typeface="BioRhyme"/>
              <a:sym typeface="BioRhyme"/>
            </a:endParaRPr>
          </a:p>
        </p:txBody>
      </p:sp>
    </p:spTree>
    <p:extLst>
      <p:ext uri="{BB962C8B-B14F-4D97-AF65-F5344CB8AC3E}">
        <p14:creationId xmlns:p14="http://schemas.microsoft.com/office/powerpoint/2010/main" val="41632439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4355"/>
        <p:cNvGrpSpPr/>
        <p:nvPr/>
      </p:nvGrpSpPr>
      <p:grpSpPr>
        <a:xfrm>
          <a:off x="0" y="0"/>
          <a:ext cx="0" cy="0"/>
          <a:chOff x="0" y="0"/>
          <a:chExt cx="0" cy="0"/>
        </a:xfrm>
      </p:grpSpPr>
      <p:sp>
        <p:nvSpPr>
          <p:cNvPr id="2" name="TextBox 1"/>
          <p:cNvSpPr txBox="1"/>
          <p:nvPr/>
        </p:nvSpPr>
        <p:spPr>
          <a:xfrm>
            <a:off x="179512" y="915566"/>
            <a:ext cx="8568952" cy="1323439"/>
          </a:xfrm>
          <a:prstGeom prst="rect">
            <a:avLst/>
          </a:prstGeom>
          <a:noFill/>
          <a:effectLst>
            <a:glow rad="101600">
              <a:schemeClr val="accent5">
                <a:lumMod val="60000"/>
                <a:lumOff val="40000"/>
                <a:alpha val="40000"/>
              </a:schemeClr>
            </a:glow>
          </a:effectLst>
        </p:spPr>
        <p:txBody>
          <a:bodyPr wrap="square" rtlCol="0">
            <a:spAutoFit/>
          </a:bodyPr>
          <a:lstStyle/>
          <a:p>
            <a:pPr algn="ctr"/>
            <a:r>
              <a:rPr lang="vi-VN" sz="4000" dirty="0" smtClean="0">
                <a:solidFill>
                  <a:srgbClr val="FFFF00"/>
                </a:solidFill>
                <a:latin typeface="Lexend Deca" panose="020B0604020202020204" charset="0"/>
              </a:rPr>
              <a:t>Xin chần thành cảm ơn cô và các bạn đã lắng nghe</a:t>
            </a:r>
            <a:endParaRPr lang="en-US" sz="4000" dirty="0">
              <a:solidFill>
                <a:srgbClr val="FFFF00"/>
              </a:solidFill>
              <a:latin typeface="Lexend Deca" panose="020B0604020202020204" charset="0"/>
            </a:endParaRPr>
          </a:p>
        </p:txBody>
      </p:sp>
      <p:sp>
        <p:nvSpPr>
          <p:cNvPr id="3" name="TextBox 2"/>
          <p:cNvSpPr txBox="1"/>
          <p:nvPr/>
        </p:nvSpPr>
        <p:spPr>
          <a:xfrm>
            <a:off x="2555776" y="3723878"/>
            <a:ext cx="3528392" cy="769441"/>
          </a:xfrm>
          <a:prstGeom prst="rect">
            <a:avLst/>
          </a:prstGeom>
          <a:noFill/>
        </p:spPr>
        <p:txBody>
          <a:bodyPr wrap="square" rtlCol="0">
            <a:spAutoFit/>
          </a:bodyPr>
          <a:lstStyle/>
          <a:p>
            <a:pPr algn="ctr"/>
            <a:r>
              <a:rPr lang="vi-VN" sz="4400" dirty="0" smtClean="0">
                <a:solidFill>
                  <a:schemeClr val="accent5">
                    <a:lumMod val="60000"/>
                    <a:lumOff val="40000"/>
                  </a:schemeClr>
                </a:solidFill>
                <a:latin typeface="Bahnschrift SemiBold" panose="020B0502040204020203" pitchFamily="34" charset="0"/>
              </a:rPr>
              <a:t>The End</a:t>
            </a:r>
            <a:endParaRPr lang="en-US" sz="4400" dirty="0">
              <a:solidFill>
                <a:schemeClr val="accent5">
                  <a:lumMod val="60000"/>
                  <a:lumOff val="40000"/>
                </a:schemeClr>
              </a:solidFill>
              <a:latin typeface="Bahnschrift SemiBold" panose="020B0502040204020203" pitchFamily="34" charset="0"/>
            </a:endParaRPr>
          </a:p>
        </p:txBody>
      </p:sp>
      <p:sp>
        <p:nvSpPr>
          <p:cNvPr id="6" name="Google Shape;2182;p35"/>
          <p:cNvSpPr/>
          <p:nvPr/>
        </p:nvSpPr>
        <p:spPr>
          <a:xfrm>
            <a:off x="3212269" y="4352412"/>
            <a:ext cx="2215405" cy="451585"/>
          </a:xfrm>
          <a:custGeom>
            <a:avLst/>
            <a:gdLst/>
            <a:ahLst/>
            <a:cxnLst/>
            <a:rect l="l" t="t" r="r" b="b"/>
            <a:pathLst>
              <a:path w="2099" h="3313" extrusionOk="0">
                <a:moveTo>
                  <a:pt x="1049" y="0"/>
                </a:moveTo>
                <a:cubicBezTo>
                  <a:pt x="865" y="1292"/>
                  <a:pt x="0" y="1656"/>
                  <a:pt x="0" y="1656"/>
                </a:cubicBezTo>
                <a:cubicBezTo>
                  <a:pt x="0" y="1656"/>
                  <a:pt x="865" y="2020"/>
                  <a:pt x="1049" y="3312"/>
                </a:cubicBezTo>
                <a:cubicBezTo>
                  <a:pt x="1234" y="2020"/>
                  <a:pt x="2098" y="1656"/>
                  <a:pt x="2098" y="1656"/>
                </a:cubicBezTo>
                <a:cubicBezTo>
                  <a:pt x="2098" y="1656"/>
                  <a:pt x="1234" y="1292"/>
                  <a:pt x="1049" y="0"/>
                </a:cubicBezTo>
                <a:close/>
              </a:path>
            </a:pathLst>
          </a:cu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7"/>
        <p:cNvGrpSpPr/>
        <p:nvPr/>
      </p:nvGrpSpPr>
      <p:grpSpPr>
        <a:xfrm>
          <a:off x="0" y="0"/>
          <a:ext cx="0" cy="0"/>
          <a:chOff x="0" y="0"/>
          <a:chExt cx="0" cy="0"/>
        </a:xfrm>
      </p:grpSpPr>
      <p:sp>
        <p:nvSpPr>
          <p:cNvPr id="1938" name="Google Shape;1938;p30"/>
          <p:cNvSpPr/>
          <p:nvPr/>
        </p:nvSpPr>
        <p:spPr>
          <a:xfrm>
            <a:off x="4046250" y="1528200"/>
            <a:ext cx="1051500" cy="10515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0"/>
          <p:cNvSpPr txBox="1">
            <a:spLocks noGrp="1"/>
          </p:cNvSpPr>
          <p:nvPr>
            <p:ph type="title"/>
          </p:nvPr>
        </p:nvSpPr>
        <p:spPr>
          <a:xfrm>
            <a:off x="1767445" y="3003798"/>
            <a:ext cx="5496000" cy="67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smtClean="0"/>
              <a:t>Tổng quan về hệ thống</a:t>
            </a:r>
            <a:endParaRPr dirty="0"/>
          </a:p>
        </p:txBody>
      </p:sp>
      <p:sp>
        <p:nvSpPr>
          <p:cNvPr id="1940" name="Google Shape;1940;p30"/>
          <p:cNvSpPr txBox="1">
            <a:spLocks noGrp="1"/>
          </p:cNvSpPr>
          <p:nvPr>
            <p:ph type="title" idx="2"/>
          </p:nvPr>
        </p:nvSpPr>
        <p:spPr>
          <a:xfrm>
            <a:off x="4046250" y="1753375"/>
            <a:ext cx="1051500" cy="564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s" dirty="0"/>
              <a:t>01</a:t>
            </a:r>
            <a:endParaRPr dirty="0"/>
          </a:p>
        </p:txBody>
      </p:sp>
      <p:sp>
        <p:nvSpPr>
          <p:cNvPr id="1942" name="Google Shape;1942;p30"/>
          <p:cNvSpPr/>
          <p:nvPr/>
        </p:nvSpPr>
        <p:spPr>
          <a:xfrm>
            <a:off x="1127351" y="1555067"/>
            <a:ext cx="315497" cy="497701"/>
          </a:xfrm>
          <a:custGeom>
            <a:avLst/>
            <a:gdLst/>
            <a:ahLst/>
            <a:cxnLst/>
            <a:rect l="l" t="t" r="r" b="b"/>
            <a:pathLst>
              <a:path w="3709" h="5851" extrusionOk="0">
                <a:moveTo>
                  <a:pt x="1854" y="1"/>
                </a:moveTo>
                <a:cubicBezTo>
                  <a:pt x="1528" y="2283"/>
                  <a:pt x="1" y="2926"/>
                  <a:pt x="1" y="2926"/>
                </a:cubicBezTo>
                <a:cubicBezTo>
                  <a:pt x="1" y="2926"/>
                  <a:pt x="1528" y="3569"/>
                  <a:pt x="1854" y="5851"/>
                </a:cubicBezTo>
                <a:cubicBezTo>
                  <a:pt x="2180" y="3569"/>
                  <a:pt x="3708" y="2926"/>
                  <a:pt x="3708" y="2926"/>
                </a:cubicBezTo>
                <a:cubicBezTo>
                  <a:pt x="3708" y="2926"/>
                  <a:pt x="2180" y="2283"/>
                  <a:pt x="185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0"/>
          <p:cNvSpPr/>
          <p:nvPr/>
        </p:nvSpPr>
        <p:spPr>
          <a:xfrm>
            <a:off x="867479" y="1753378"/>
            <a:ext cx="259866" cy="410001"/>
          </a:xfrm>
          <a:custGeom>
            <a:avLst/>
            <a:gdLst/>
            <a:ahLst/>
            <a:cxnLst/>
            <a:rect l="l" t="t" r="r" b="b"/>
            <a:pathLst>
              <a:path w="3055" h="4820" extrusionOk="0">
                <a:moveTo>
                  <a:pt x="1527" y="0"/>
                </a:moveTo>
                <a:cubicBezTo>
                  <a:pt x="1259" y="1881"/>
                  <a:pt x="0" y="2410"/>
                  <a:pt x="0" y="2410"/>
                </a:cubicBezTo>
                <a:cubicBezTo>
                  <a:pt x="0" y="2410"/>
                  <a:pt x="1259" y="2940"/>
                  <a:pt x="1527" y="4820"/>
                </a:cubicBezTo>
                <a:cubicBezTo>
                  <a:pt x="1796" y="2940"/>
                  <a:pt x="3054" y="2410"/>
                  <a:pt x="3054" y="2410"/>
                </a:cubicBezTo>
                <a:cubicBezTo>
                  <a:pt x="3054" y="2410"/>
                  <a:pt x="1796" y="1881"/>
                  <a:pt x="1527" y="0"/>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0"/>
          <p:cNvSpPr/>
          <p:nvPr/>
        </p:nvSpPr>
        <p:spPr>
          <a:xfrm>
            <a:off x="993112" y="1380566"/>
            <a:ext cx="178546" cy="281812"/>
          </a:xfrm>
          <a:custGeom>
            <a:avLst/>
            <a:gdLst/>
            <a:ahLst/>
            <a:cxnLst/>
            <a:rect l="l" t="t" r="r" b="b"/>
            <a:pathLst>
              <a:path w="2099" h="3313" extrusionOk="0">
                <a:moveTo>
                  <a:pt x="1049" y="0"/>
                </a:moveTo>
                <a:cubicBezTo>
                  <a:pt x="865" y="1292"/>
                  <a:pt x="0" y="1656"/>
                  <a:pt x="0" y="1656"/>
                </a:cubicBezTo>
                <a:cubicBezTo>
                  <a:pt x="0" y="1656"/>
                  <a:pt x="865" y="2020"/>
                  <a:pt x="1049" y="3312"/>
                </a:cubicBezTo>
                <a:cubicBezTo>
                  <a:pt x="1234" y="2020"/>
                  <a:pt x="2098" y="1656"/>
                  <a:pt x="2098" y="1656"/>
                </a:cubicBezTo>
                <a:cubicBezTo>
                  <a:pt x="2098" y="1656"/>
                  <a:pt x="1234" y="1292"/>
                  <a:pt x="1049" y="0"/>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5" name="Google Shape;1945;p30"/>
          <p:cNvGrpSpPr/>
          <p:nvPr/>
        </p:nvGrpSpPr>
        <p:grpSpPr>
          <a:xfrm rot="5400000">
            <a:off x="515286" y="4116442"/>
            <a:ext cx="691884" cy="292253"/>
            <a:chOff x="809743" y="3808106"/>
            <a:chExt cx="1195790" cy="505016"/>
          </a:xfrm>
        </p:grpSpPr>
        <p:sp>
          <p:nvSpPr>
            <p:cNvPr id="1946" name="Google Shape;1946;p30"/>
            <p:cNvSpPr/>
            <p:nvPr/>
          </p:nvSpPr>
          <p:spPr>
            <a:xfrm>
              <a:off x="809743" y="3808106"/>
              <a:ext cx="505016" cy="505016"/>
            </a:xfrm>
            <a:custGeom>
              <a:avLst/>
              <a:gdLst/>
              <a:ahLst/>
              <a:cxnLst/>
              <a:rect l="l" t="t" r="r" b="b"/>
              <a:pathLst>
                <a:path w="5937" h="5937" extrusionOk="0">
                  <a:moveTo>
                    <a:pt x="2968" y="1"/>
                  </a:moveTo>
                  <a:cubicBezTo>
                    <a:pt x="2181" y="1"/>
                    <a:pt x="1426" y="313"/>
                    <a:pt x="870" y="870"/>
                  </a:cubicBezTo>
                  <a:cubicBezTo>
                    <a:pt x="313" y="1427"/>
                    <a:pt x="0" y="2181"/>
                    <a:pt x="0" y="2969"/>
                  </a:cubicBezTo>
                  <a:cubicBezTo>
                    <a:pt x="0" y="3756"/>
                    <a:pt x="313" y="4510"/>
                    <a:pt x="870"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0"/>
            <p:cNvSpPr/>
            <p:nvPr/>
          </p:nvSpPr>
          <p:spPr>
            <a:xfrm>
              <a:off x="1155172" y="3808106"/>
              <a:ext cx="505016" cy="505016"/>
            </a:xfrm>
            <a:custGeom>
              <a:avLst/>
              <a:gdLst/>
              <a:ahLst/>
              <a:cxnLst/>
              <a:rect l="l" t="t" r="r" b="b"/>
              <a:pathLst>
                <a:path w="5937" h="5937" extrusionOk="0">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0"/>
            <p:cNvSpPr/>
            <p:nvPr/>
          </p:nvSpPr>
          <p:spPr>
            <a:xfrm>
              <a:off x="1500602" y="3808106"/>
              <a:ext cx="504931" cy="505016"/>
            </a:xfrm>
            <a:custGeom>
              <a:avLst/>
              <a:gdLst/>
              <a:ahLst/>
              <a:cxnLst/>
              <a:rect l="l" t="t" r="r" b="b"/>
              <a:pathLst>
                <a:path w="5936" h="5937" extrusionOk="0">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9" name="Google Shape;1949;p30"/>
          <p:cNvSpPr/>
          <p:nvPr/>
        </p:nvSpPr>
        <p:spPr>
          <a:xfrm rot="5400000">
            <a:off x="7711548" y="1126629"/>
            <a:ext cx="187203" cy="1138704"/>
          </a:xfrm>
          <a:custGeom>
            <a:avLst/>
            <a:gdLst/>
            <a:ahLst/>
            <a:cxnLst/>
            <a:rect l="l" t="t" r="r" b="b"/>
            <a:pathLst>
              <a:path w="10566" h="64270" extrusionOk="0">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0"/>
          <p:cNvSpPr/>
          <p:nvPr/>
        </p:nvSpPr>
        <p:spPr>
          <a:xfrm>
            <a:off x="2325975" y="661450"/>
            <a:ext cx="563900" cy="563900"/>
          </a:xfrm>
          <a:custGeom>
            <a:avLst/>
            <a:gdLst/>
            <a:ahLst/>
            <a:cxnLst/>
            <a:rect l="l" t="t" r="r" b="b"/>
            <a:pathLst>
              <a:path w="22556" h="22556" extrusionOk="0">
                <a:moveTo>
                  <a:pt x="11277" y="0"/>
                </a:moveTo>
                <a:cubicBezTo>
                  <a:pt x="11277" y="6229"/>
                  <a:pt x="6229" y="11279"/>
                  <a:pt x="0" y="11279"/>
                </a:cubicBezTo>
                <a:cubicBezTo>
                  <a:pt x="6229" y="11279"/>
                  <a:pt x="11277" y="16326"/>
                  <a:pt x="11277" y="22556"/>
                </a:cubicBezTo>
                <a:cubicBezTo>
                  <a:pt x="11277" y="16326"/>
                  <a:pt x="16327" y="11279"/>
                  <a:pt x="22556" y="11279"/>
                </a:cubicBezTo>
                <a:cubicBezTo>
                  <a:pt x="16327" y="11279"/>
                  <a:pt x="11277" y="6229"/>
                  <a:pt x="11277" y="0"/>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1" name="Google Shape;1951;p30"/>
          <p:cNvGrpSpPr/>
          <p:nvPr/>
        </p:nvGrpSpPr>
        <p:grpSpPr>
          <a:xfrm>
            <a:off x="6402875" y="4021975"/>
            <a:ext cx="847800" cy="637725"/>
            <a:chOff x="6402875" y="3966050"/>
            <a:chExt cx="847800" cy="637725"/>
          </a:xfrm>
        </p:grpSpPr>
        <p:sp>
          <p:nvSpPr>
            <p:cNvPr id="1952" name="Google Shape;1952;p30"/>
            <p:cNvSpPr/>
            <p:nvPr/>
          </p:nvSpPr>
          <p:spPr>
            <a:xfrm>
              <a:off x="6402875" y="3966050"/>
              <a:ext cx="847800" cy="637725"/>
            </a:xfrm>
            <a:custGeom>
              <a:avLst/>
              <a:gdLst/>
              <a:ahLst/>
              <a:cxnLst/>
              <a:rect l="l" t="t" r="r" b="b"/>
              <a:pathLst>
                <a:path w="33912" h="25509" extrusionOk="0">
                  <a:moveTo>
                    <a:pt x="3022" y="1"/>
                  </a:moveTo>
                  <a:cubicBezTo>
                    <a:pt x="1354" y="1"/>
                    <a:pt x="1" y="1354"/>
                    <a:pt x="1" y="3023"/>
                  </a:cubicBezTo>
                  <a:lnTo>
                    <a:pt x="1" y="16944"/>
                  </a:lnTo>
                  <a:cubicBezTo>
                    <a:pt x="1" y="18613"/>
                    <a:pt x="1354" y="19966"/>
                    <a:pt x="3022" y="19966"/>
                  </a:cubicBezTo>
                  <a:lnTo>
                    <a:pt x="3022" y="23996"/>
                  </a:lnTo>
                  <a:cubicBezTo>
                    <a:pt x="3022" y="24868"/>
                    <a:pt x="3737" y="25508"/>
                    <a:pt x="4532" y="25508"/>
                  </a:cubicBezTo>
                  <a:cubicBezTo>
                    <a:pt x="4740" y="25508"/>
                    <a:pt x="4954" y="25464"/>
                    <a:pt x="5162" y="25369"/>
                  </a:cubicBezTo>
                  <a:lnTo>
                    <a:pt x="16956" y="19966"/>
                  </a:lnTo>
                  <a:lnTo>
                    <a:pt x="30892" y="19966"/>
                  </a:lnTo>
                  <a:cubicBezTo>
                    <a:pt x="32559" y="19966"/>
                    <a:pt x="33912" y="18613"/>
                    <a:pt x="33912" y="16944"/>
                  </a:cubicBezTo>
                  <a:lnTo>
                    <a:pt x="33912" y="3023"/>
                  </a:lnTo>
                  <a:cubicBezTo>
                    <a:pt x="33912" y="1354"/>
                    <a:pt x="32559" y="1"/>
                    <a:pt x="30892"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53" name="Google Shape;1953;p30"/>
            <p:cNvCxnSpPr/>
            <p:nvPr/>
          </p:nvCxnSpPr>
          <p:spPr>
            <a:xfrm>
              <a:off x="6499100" y="4094900"/>
              <a:ext cx="655500" cy="0"/>
            </a:xfrm>
            <a:prstGeom prst="straightConnector1">
              <a:avLst/>
            </a:prstGeom>
            <a:noFill/>
            <a:ln w="9525" cap="flat" cmpd="sng">
              <a:solidFill>
                <a:schemeClr val="dk2"/>
              </a:solidFill>
              <a:prstDash val="solid"/>
              <a:round/>
              <a:headEnd type="none" w="med" len="med"/>
              <a:tailEnd type="none" w="med" len="med"/>
            </a:ln>
          </p:spPr>
        </p:cxnSp>
        <p:cxnSp>
          <p:nvCxnSpPr>
            <p:cNvPr id="1954" name="Google Shape;1954;p30"/>
            <p:cNvCxnSpPr/>
            <p:nvPr/>
          </p:nvCxnSpPr>
          <p:spPr>
            <a:xfrm>
              <a:off x="6499100" y="4214350"/>
              <a:ext cx="655500" cy="0"/>
            </a:xfrm>
            <a:prstGeom prst="straightConnector1">
              <a:avLst/>
            </a:prstGeom>
            <a:noFill/>
            <a:ln w="9525" cap="flat" cmpd="sng">
              <a:solidFill>
                <a:schemeClr val="dk2"/>
              </a:solidFill>
              <a:prstDash val="solid"/>
              <a:round/>
              <a:headEnd type="none" w="med" len="med"/>
              <a:tailEnd type="none" w="med" len="med"/>
            </a:ln>
          </p:spPr>
        </p:cxnSp>
        <p:cxnSp>
          <p:nvCxnSpPr>
            <p:cNvPr id="1955" name="Google Shape;1955;p30"/>
            <p:cNvCxnSpPr/>
            <p:nvPr/>
          </p:nvCxnSpPr>
          <p:spPr>
            <a:xfrm>
              <a:off x="6499100" y="4333800"/>
              <a:ext cx="655500" cy="0"/>
            </a:xfrm>
            <a:prstGeom prst="straightConnector1">
              <a:avLst/>
            </a:prstGeom>
            <a:noFill/>
            <a:ln w="9525" cap="flat" cmpd="sng">
              <a:solidFill>
                <a:schemeClr val="dk2"/>
              </a:solidFill>
              <a:prstDash val="solid"/>
              <a:round/>
              <a:headEnd type="none" w="med" len="med"/>
              <a:tailEnd type="none" w="med" len="med"/>
            </a:ln>
          </p:spPr>
        </p:cxnSp>
      </p:grpSp>
      <p:sp>
        <p:nvSpPr>
          <p:cNvPr id="1956" name="Google Shape;1956;p30">
            <a:hlinkClick r:id="rId3" action="ppaction://hlinksldjump"/>
          </p:cNvPr>
          <p:cNvSpPr/>
          <p:nvPr/>
        </p:nvSpPr>
        <p:spPr>
          <a:xfrm>
            <a:off x="7860700" y="379660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a:solidFill>
                <a:schemeClr val="dk2"/>
              </a:solidFill>
              <a:latin typeface="BioRhyme"/>
              <a:ea typeface="BioRhyme"/>
              <a:cs typeface="BioRhyme"/>
              <a:sym typeface="BioRhyme"/>
            </a:endParaRPr>
          </a:p>
        </p:txBody>
      </p:sp>
      <p:grpSp>
        <p:nvGrpSpPr>
          <p:cNvPr id="1957" name="Google Shape;1957;p30"/>
          <p:cNvGrpSpPr/>
          <p:nvPr/>
        </p:nvGrpSpPr>
        <p:grpSpPr>
          <a:xfrm>
            <a:off x="7978949" y="3913929"/>
            <a:ext cx="170732" cy="168551"/>
            <a:chOff x="6232000" y="1435050"/>
            <a:chExt cx="488225" cy="481850"/>
          </a:xfrm>
        </p:grpSpPr>
        <p:sp>
          <p:nvSpPr>
            <p:cNvPr id="1958" name="Google Shape;1958;p30"/>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59" name="Google Shape;1959;p30"/>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60" name="Google Shape;1960;p30"/>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61" name="Google Shape;1961;p30"/>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62" name="Google Shape;1962;p30"/>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sp>
        <p:nvSpPr>
          <p:cNvPr id="1967" name="Google Shape;1967;p31"/>
          <p:cNvSpPr txBox="1">
            <a:spLocks noGrp="1"/>
          </p:cNvSpPr>
          <p:nvPr>
            <p:ph type="body" idx="1"/>
          </p:nvPr>
        </p:nvSpPr>
        <p:spPr>
          <a:xfrm>
            <a:off x="978125" y="2306275"/>
            <a:ext cx="4169939" cy="19827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smtClean="0">
                <a:latin typeface="Times New Roman" panose="02020603050405020304" pitchFamily="18" charset="0"/>
                <a:cs typeface="Times New Roman" panose="02020603050405020304" pitchFamily="18" charset="0"/>
              </a:rPr>
              <a:t>Việc ứng dụng công nghệ thông tin vào việc quản lí khách sạn đem lại hiệu quả to lớn trong công tác quản lí ví dụ như: quản lí nhân viên thu chi cũng như việc đặt phòng, sử dụng các dịch vụ và thanh toán nhanh chóng. Đồng thời các lãnh đạo kiểm soát được tình hình dễ dàng, giảm được số lượng nhân viên phục vụ cho công việc  	</a:t>
            </a:r>
            <a:endParaRPr dirty="0">
              <a:latin typeface="Times New Roman" panose="02020603050405020304" pitchFamily="18" charset="0"/>
              <a:cs typeface="Times New Roman" panose="02020603050405020304" pitchFamily="18" charset="0"/>
            </a:endParaRPr>
          </a:p>
        </p:txBody>
      </p:sp>
      <p:sp>
        <p:nvSpPr>
          <p:cNvPr id="1968" name="Google Shape;1968;p31"/>
          <p:cNvSpPr txBox="1">
            <a:spLocks noGrp="1"/>
          </p:cNvSpPr>
          <p:nvPr>
            <p:ph type="title"/>
          </p:nvPr>
        </p:nvSpPr>
        <p:spPr>
          <a:xfrm>
            <a:off x="874986" y="1271789"/>
            <a:ext cx="4517700" cy="62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smtClean="0">
                <a:latin typeface="+mj-lt"/>
              </a:rPr>
              <a:t>1. Giới thiệu về hệ thống</a:t>
            </a:r>
            <a:endParaRPr dirty="0">
              <a:latin typeface="+mj-lt"/>
            </a:endParaRPr>
          </a:p>
        </p:txBody>
      </p:sp>
      <p:grpSp>
        <p:nvGrpSpPr>
          <p:cNvPr id="1969" name="Google Shape;1969;p31"/>
          <p:cNvGrpSpPr/>
          <p:nvPr/>
        </p:nvGrpSpPr>
        <p:grpSpPr>
          <a:xfrm>
            <a:off x="274388" y="3519513"/>
            <a:ext cx="238200" cy="888600"/>
            <a:chOff x="779613" y="3311988"/>
            <a:chExt cx="238200" cy="888600"/>
          </a:xfrm>
        </p:grpSpPr>
        <p:sp>
          <p:nvSpPr>
            <p:cNvPr id="1970" name="Google Shape;1970;p31"/>
            <p:cNvSpPr/>
            <p:nvPr/>
          </p:nvSpPr>
          <p:spPr>
            <a:xfrm>
              <a:off x="779613" y="3962388"/>
              <a:ext cx="238200" cy="238200"/>
            </a:xfrm>
            <a:prstGeom prst="star4">
              <a:avLst>
                <a:gd name="adj" fmla="val 25456"/>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1"/>
            <p:cNvSpPr/>
            <p:nvPr/>
          </p:nvSpPr>
          <p:spPr>
            <a:xfrm>
              <a:off x="779613" y="3637188"/>
              <a:ext cx="238200" cy="238200"/>
            </a:xfrm>
            <a:prstGeom prst="star4">
              <a:avLst>
                <a:gd name="adj" fmla="val 25456"/>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1"/>
            <p:cNvSpPr/>
            <p:nvPr/>
          </p:nvSpPr>
          <p:spPr>
            <a:xfrm>
              <a:off x="779613" y="3311988"/>
              <a:ext cx="238200" cy="238200"/>
            </a:xfrm>
            <a:prstGeom prst="star4">
              <a:avLst>
                <a:gd name="adj" fmla="val 25456"/>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3" name="Google Shape;1973;p31"/>
          <p:cNvSpPr/>
          <p:nvPr/>
        </p:nvSpPr>
        <p:spPr>
          <a:xfrm rot="5400000">
            <a:off x="7765939" y="-273571"/>
            <a:ext cx="187203" cy="1138704"/>
          </a:xfrm>
          <a:custGeom>
            <a:avLst/>
            <a:gdLst/>
            <a:ahLst/>
            <a:cxnLst/>
            <a:rect l="l" t="t" r="r" b="b"/>
            <a:pathLst>
              <a:path w="10566" h="64270" extrusionOk="0">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1"/>
          <p:cNvSpPr/>
          <p:nvPr/>
        </p:nvSpPr>
        <p:spPr>
          <a:xfrm>
            <a:off x="572259" y="1201442"/>
            <a:ext cx="315497" cy="497701"/>
          </a:xfrm>
          <a:custGeom>
            <a:avLst/>
            <a:gdLst/>
            <a:ahLst/>
            <a:cxnLst/>
            <a:rect l="l" t="t" r="r" b="b"/>
            <a:pathLst>
              <a:path w="3709" h="5851" extrusionOk="0">
                <a:moveTo>
                  <a:pt x="1854" y="1"/>
                </a:moveTo>
                <a:cubicBezTo>
                  <a:pt x="1528" y="2283"/>
                  <a:pt x="1" y="2926"/>
                  <a:pt x="1" y="2926"/>
                </a:cubicBezTo>
                <a:cubicBezTo>
                  <a:pt x="1" y="2926"/>
                  <a:pt x="1528" y="3569"/>
                  <a:pt x="1854" y="5851"/>
                </a:cubicBezTo>
                <a:cubicBezTo>
                  <a:pt x="2180" y="3569"/>
                  <a:pt x="3708" y="2926"/>
                  <a:pt x="3708" y="2926"/>
                </a:cubicBezTo>
                <a:cubicBezTo>
                  <a:pt x="3708" y="2926"/>
                  <a:pt x="2180" y="2283"/>
                  <a:pt x="185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1"/>
          <p:cNvSpPr/>
          <p:nvPr/>
        </p:nvSpPr>
        <p:spPr>
          <a:xfrm>
            <a:off x="433354" y="1673103"/>
            <a:ext cx="259866" cy="410001"/>
          </a:xfrm>
          <a:custGeom>
            <a:avLst/>
            <a:gdLst/>
            <a:ahLst/>
            <a:cxnLst/>
            <a:rect l="l" t="t" r="r" b="b"/>
            <a:pathLst>
              <a:path w="3055" h="4820" extrusionOk="0">
                <a:moveTo>
                  <a:pt x="1527" y="0"/>
                </a:moveTo>
                <a:cubicBezTo>
                  <a:pt x="1259" y="1881"/>
                  <a:pt x="0" y="2410"/>
                  <a:pt x="0" y="2410"/>
                </a:cubicBezTo>
                <a:cubicBezTo>
                  <a:pt x="0" y="2410"/>
                  <a:pt x="1259" y="2940"/>
                  <a:pt x="1527" y="4820"/>
                </a:cubicBezTo>
                <a:cubicBezTo>
                  <a:pt x="1796" y="2940"/>
                  <a:pt x="3054" y="2410"/>
                  <a:pt x="3054" y="2410"/>
                </a:cubicBezTo>
                <a:cubicBezTo>
                  <a:pt x="3054" y="2410"/>
                  <a:pt x="1796" y="1881"/>
                  <a:pt x="1527" y="0"/>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1"/>
          <p:cNvSpPr/>
          <p:nvPr/>
        </p:nvSpPr>
        <p:spPr>
          <a:xfrm>
            <a:off x="304237" y="1417341"/>
            <a:ext cx="178546" cy="281812"/>
          </a:xfrm>
          <a:custGeom>
            <a:avLst/>
            <a:gdLst/>
            <a:ahLst/>
            <a:cxnLst/>
            <a:rect l="l" t="t" r="r" b="b"/>
            <a:pathLst>
              <a:path w="2099" h="3313" extrusionOk="0">
                <a:moveTo>
                  <a:pt x="1049" y="0"/>
                </a:moveTo>
                <a:cubicBezTo>
                  <a:pt x="865" y="1292"/>
                  <a:pt x="0" y="1656"/>
                  <a:pt x="0" y="1656"/>
                </a:cubicBezTo>
                <a:cubicBezTo>
                  <a:pt x="0" y="1656"/>
                  <a:pt x="865" y="2020"/>
                  <a:pt x="1049" y="3312"/>
                </a:cubicBezTo>
                <a:cubicBezTo>
                  <a:pt x="1234" y="2020"/>
                  <a:pt x="2098" y="1656"/>
                  <a:pt x="2098" y="1656"/>
                </a:cubicBezTo>
                <a:cubicBezTo>
                  <a:pt x="2098" y="1656"/>
                  <a:pt x="1234" y="1292"/>
                  <a:pt x="1049" y="0"/>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1">
            <a:hlinkClick r:id="rId3" action="ppaction://hlinksldjump"/>
          </p:cNvPr>
          <p:cNvSpPr/>
          <p:nvPr/>
        </p:nvSpPr>
        <p:spPr>
          <a:xfrm>
            <a:off x="8276500" y="17832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a:solidFill>
                <a:schemeClr val="dk2"/>
              </a:solidFill>
              <a:latin typeface="BioRhyme"/>
              <a:ea typeface="BioRhyme"/>
              <a:cs typeface="BioRhyme"/>
              <a:sym typeface="BioRhyme"/>
            </a:endParaRPr>
          </a:p>
        </p:txBody>
      </p:sp>
      <p:sp>
        <p:nvSpPr>
          <p:cNvPr id="1978" name="Google Shape;1978;p31">
            <a:hlinkClick r:id="rId4" action="ppaction://hlinksldjump"/>
          </p:cNvPr>
          <p:cNvSpPr/>
          <p:nvPr/>
        </p:nvSpPr>
        <p:spPr>
          <a:xfrm>
            <a:off x="8276500" y="218650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01</a:t>
            </a:r>
            <a:endParaRPr>
              <a:solidFill>
                <a:schemeClr val="dk2"/>
              </a:solidFill>
              <a:latin typeface="BioRhyme"/>
              <a:ea typeface="BioRhyme"/>
              <a:cs typeface="BioRhyme"/>
              <a:sym typeface="BioRhyme"/>
            </a:endParaRPr>
          </a:p>
        </p:txBody>
      </p:sp>
      <p:sp>
        <p:nvSpPr>
          <p:cNvPr id="1979" name="Google Shape;1979;p31">
            <a:hlinkClick r:id="rId5" action="ppaction://hlinksldjump"/>
          </p:cNvPr>
          <p:cNvSpPr/>
          <p:nvPr/>
        </p:nvSpPr>
        <p:spPr>
          <a:xfrm>
            <a:off x="8276500" y="25897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02</a:t>
            </a:r>
            <a:endParaRPr>
              <a:solidFill>
                <a:schemeClr val="dk2"/>
              </a:solidFill>
              <a:latin typeface="BioRhyme"/>
              <a:ea typeface="BioRhyme"/>
              <a:cs typeface="BioRhyme"/>
              <a:sym typeface="BioRhyme"/>
            </a:endParaRPr>
          </a:p>
        </p:txBody>
      </p:sp>
      <p:grpSp>
        <p:nvGrpSpPr>
          <p:cNvPr id="1980" name="Google Shape;1980;p31"/>
          <p:cNvGrpSpPr/>
          <p:nvPr/>
        </p:nvGrpSpPr>
        <p:grpSpPr>
          <a:xfrm>
            <a:off x="8394749" y="1900554"/>
            <a:ext cx="170732" cy="168551"/>
            <a:chOff x="6232000" y="1435050"/>
            <a:chExt cx="488225" cy="481850"/>
          </a:xfrm>
        </p:grpSpPr>
        <p:sp>
          <p:nvSpPr>
            <p:cNvPr id="1981" name="Google Shape;1981;p31"/>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82" name="Google Shape;1982;p31"/>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83" name="Google Shape;1983;p31"/>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84" name="Google Shape;1984;p31"/>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85" name="Google Shape;1985;p31"/>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986" name="Google Shape;1986;p31">
            <a:hlinkClick r:id="rId6" action="ppaction://hlinksldjump"/>
          </p:cNvPr>
          <p:cNvSpPr/>
          <p:nvPr/>
        </p:nvSpPr>
        <p:spPr>
          <a:xfrm>
            <a:off x="8276500" y="29929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03</a:t>
            </a:r>
            <a:endParaRPr>
              <a:solidFill>
                <a:schemeClr val="dk2"/>
              </a:solidFill>
              <a:latin typeface="BioRhyme"/>
              <a:ea typeface="BioRhyme"/>
              <a:cs typeface="BioRhyme"/>
              <a:sym typeface="BioRhyme"/>
            </a:endParaRPr>
          </a:p>
        </p:txBody>
      </p:sp>
      <p:sp>
        <p:nvSpPr>
          <p:cNvPr id="1987" name="Google Shape;1987;p31">
            <a:hlinkClick r:id="rId7" action="ppaction://hlinksldjump"/>
          </p:cNvPr>
          <p:cNvSpPr/>
          <p:nvPr/>
        </p:nvSpPr>
        <p:spPr>
          <a:xfrm>
            <a:off x="8276500" y="33962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04</a:t>
            </a:r>
            <a:endParaRPr>
              <a:solidFill>
                <a:schemeClr val="dk2"/>
              </a:solidFill>
              <a:latin typeface="BioRhyme"/>
              <a:ea typeface="BioRhyme"/>
              <a:cs typeface="BioRhyme"/>
              <a:sym typeface="BioRhyme"/>
            </a:endParaRPr>
          </a:p>
        </p:txBody>
      </p:sp>
      <p:sp>
        <p:nvSpPr>
          <p:cNvPr id="1988" name="Google Shape;1988;p31">
            <a:hlinkClick r:id="rId8" action="ppaction://hlinksldjump"/>
          </p:cNvPr>
          <p:cNvSpPr/>
          <p:nvPr/>
        </p:nvSpPr>
        <p:spPr>
          <a:xfrm>
            <a:off x="8276500" y="37994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dirty="0">
                <a:solidFill>
                  <a:schemeClr val="dk2"/>
                </a:solidFill>
                <a:latin typeface="BioRhyme"/>
                <a:ea typeface="BioRhyme"/>
                <a:cs typeface="BioRhyme"/>
                <a:sym typeface="BioRhyme"/>
              </a:rPr>
              <a:t>05</a:t>
            </a:r>
            <a:endParaRPr dirty="0">
              <a:solidFill>
                <a:schemeClr val="dk2"/>
              </a:solidFill>
              <a:latin typeface="BioRhyme"/>
              <a:ea typeface="BioRhyme"/>
              <a:cs typeface="BioRhyme"/>
              <a:sym typeface="BioRhyme"/>
            </a:endParaRPr>
          </a:p>
        </p:txBody>
      </p:sp>
      <p:sp>
        <p:nvSpPr>
          <p:cNvPr id="1989" name="Google Shape;1989;p31">
            <a:hlinkClick r:id="" action="ppaction://noaction"/>
          </p:cNvPr>
          <p:cNvSpPr/>
          <p:nvPr/>
        </p:nvSpPr>
        <p:spPr>
          <a:xfrm>
            <a:off x="8276500" y="42027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dirty="0">
                <a:solidFill>
                  <a:schemeClr val="dk2"/>
                </a:solidFill>
                <a:latin typeface="BioRhyme"/>
                <a:ea typeface="BioRhyme"/>
                <a:cs typeface="BioRhyme"/>
                <a:sym typeface="BioRhyme"/>
              </a:rPr>
              <a:t>06</a:t>
            </a:r>
            <a:endParaRPr dirty="0">
              <a:solidFill>
                <a:schemeClr val="dk2"/>
              </a:solidFill>
              <a:latin typeface="BioRhyme"/>
              <a:ea typeface="BioRhyme"/>
              <a:cs typeface="BioRhyme"/>
              <a:sym typeface="BioRhyme"/>
            </a:endParaRPr>
          </a:p>
        </p:txBody>
      </p:sp>
      <p:sp>
        <p:nvSpPr>
          <p:cNvPr id="1990" name="Google Shape;1990;p31"/>
          <p:cNvSpPr/>
          <p:nvPr/>
        </p:nvSpPr>
        <p:spPr>
          <a:xfrm>
            <a:off x="3626725" y="4325825"/>
            <a:ext cx="563900" cy="563900"/>
          </a:xfrm>
          <a:custGeom>
            <a:avLst/>
            <a:gdLst/>
            <a:ahLst/>
            <a:cxnLst/>
            <a:rect l="l" t="t" r="r" b="b"/>
            <a:pathLst>
              <a:path w="22556" h="22556" extrusionOk="0">
                <a:moveTo>
                  <a:pt x="11277" y="0"/>
                </a:moveTo>
                <a:cubicBezTo>
                  <a:pt x="11277" y="6229"/>
                  <a:pt x="6229" y="11279"/>
                  <a:pt x="0" y="11279"/>
                </a:cubicBezTo>
                <a:cubicBezTo>
                  <a:pt x="6229" y="11279"/>
                  <a:pt x="11277" y="16326"/>
                  <a:pt x="11277" y="22556"/>
                </a:cubicBezTo>
                <a:cubicBezTo>
                  <a:pt x="11277" y="16326"/>
                  <a:pt x="16327" y="11279"/>
                  <a:pt x="22556" y="11279"/>
                </a:cubicBezTo>
                <a:cubicBezTo>
                  <a:pt x="16327" y="11279"/>
                  <a:pt x="11277" y="6229"/>
                  <a:pt x="11277" y="0"/>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1" name="Google Shape;1991;p31"/>
          <p:cNvGrpSpPr/>
          <p:nvPr/>
        </p:nvGrpSpPr>
        <p:grpSpPr>
          <a:xfrm>
            <a:off x="2389175" y="389375"/>
            <a:ext cx="847800" cy="637725"/>
            <a:chOff x="6402875" y="3966050"/>
            <a:chExt cx="847800" cy="637725"/>
          </a:xfrm>
        </p:grpSpPr>
        <p:sp>
          <p:nvSpPr>
            <p:cNvPr id="1992" name="Google Shape;1992;p31"/>
            <p:cNvSpPr/>
            <p:nvPr/>
          </p:nvSpPr>
          <p:spPr>
            <a:xfrm>
              <a:off x="6402875" y="3966050"/>
              <a:ext cx="847800" cy="637725"/>
            </a:xfrm>
            <a:custGeom>
              <a:avLst/>
              <a:gdLst/>
              <a:ahLst/>
              <a:cxnLst/>
              <a:rect l="l" t="t" r="r" b="b"/>
              <a:pathLst>
                <a:path w="33912" h="25509" extrusionOk="0">
                  <a:moveTo>
                    <a:pt x="3022" y="1"/>
                  </a:moveTo>
                  <a:cubicBezTo>
                    <a:pt x="1354" y="1"/>
                    <a:pt x="1" y="1354"/>
                    <a:pt x="1" y="3023"/>
                  </a:cubicBezTo>
                  <a:lnTo>
                    <a:pt x="1" y="16944"/>
                  </a:lnTo>
                  <a:cubicBezTo>
                    <a:pt x="1" y="18613"/>
                    <a:pt x="1354" y="19966"/>
                    <a:pt x="3022" y="19966"/>
                  </a:cubicBezTo>
                  <a:lnTo>
                    <a:pt x="3022" y="23996"/>
                  </a:lnTo>
                  <a:cubicBezTo>
                    <a:pt x="3022" y="24868"/>
                    <a:pt x="3737" y="25508"/>
                    <a:pt x="4532" y="25508"/>
                  </a:cubicBezTo>
                  <a:cubicBezTo>
                    <a:pt x="4740" y="25508"/>
                    <a:pt x="4954" y="25464"/>
                    <a:pt x="5162" y="25369"/>
                  </a:cubicBezTo>
                  <a:lnTo>
                    <a:pt x="16956" y="19966"/>
                  </a:lnTo>
                  <a:lnTo>
                    <a:pt x="30892" y="19966"/>
                  </a:lnTo>
                  <a:cubicBezTo>
                    <a:pt x="32559" y="19966"/>
                    <a:pt x="33912" y="18613"/>
                    <a:pt x="33912" y="16944"/>
                  </a:cubicBezTo>
                  <a:lnTo>
                    <a:pt x="33912" y="3023"/>
                  </a:lnTo>
                  <a:cubicBezTo>
                    <a:pt x="33912" y="1354"/>
                    <a:pt x="32559" y="1"/>
                    <a:pt x="30892" y="1"/>
                  </a:cubicBez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93" name="Google Shape;1993;p31"/>
            <p:cNvCxnSpPr/>
            <p:nvPr/>
          </p:nvCxnSpPr>
          <p:spPr>
            <a:xfrm>
              <a:off x="6499100" y="4094900"/>
              <a:ext cx="655500" cy="0"/>
            </a:xfrm>
            <a:prstGeom prst="straightConnector1">
              <a:avLst/>
            </a:prstGeom>
            <a:noFill/>
            <a:ln w="9525" cap="flat" cmpd="sng">
              <a:solidFill>
                <a:schemeClr val="dk2"/>
              </a:solidFill>
              <a:prstDash val="solid"/>
              <a:round/>
              <a:headEnd type="none" w="med" len="med"/>
              <a:tailEnd type="none" w="med" len="med"/>
            </a:ln>
          </p:spPr>
        </p:cxnSp>
        <p:cxnSp>
          <p:nvCxnSpPr>
            <p:cNvPr id="1994" name="Google Shape;1994;p31"/>
            <p:cNvCxnSpPr/>
            <p:nvPr/>
          </p:nvCxnSpPr>
          <p:spPr>
            <a:xfrm>
              <a:off x="6499100" y="4214350"/>
              <a:ext cx="655500" cy="0"/>
            </a:xfrm>
            <a:prstGeom prst="straightConnector1">
              <a:avLst/>
            </a:prstGeom>
            <a:noFill/>
            <a:ln w="9525" cap="flat" cmpd="sng">
              <a:solidFill>
                <a:schemeClr val="dk2"/>
              </a:solidFill>
              <a:prstDash val="solid"/>
              <a:round/>
              <a:headEnd type="none" w="med" len="med"/>
              <a:tailEnd type="none" w="med" len="med"/>
            </a:ln>
          </p:spPr>
        </p:cxnSp>
        <p:cxnSp>
          <p:nvCxnSpPr>
            <p:cNvPr id="1995" name="Google Shape;1995;p31"/>
            <p:cNvCxnSpPr/>
            <p:nvPr/>
          </p:nvCxnSpPr>
          <p:spPr>
            <a:xfrm>
              <a:off x="6499100" y="4333800"/>
              <a:ext cx="655500" cy="0"/>
            </a:xfrm>
            <a:prstGeom prst="straightConnector1">
              <a:avLst/>
            </a:prstGeom>
            <a:noFill/>
            <a:ln w="9525" cap="flat" cmpd="sng">
              <a:solidFill>
                <a:schemeClr val="dk2"/>
              </a:solidFill>
              <a:prstDash val="solid"/>
              <a:round/>
              <a:headEnd type="none" w="med" len="med"/>
              <a:tailEnd type="none" w="med" len="med"/>
            </a:ln>
          </p:spPr>
        </p:cxnSp>
      </p:grpSp>
      <p:pic>
        <p:nvPicPr>
          <p:cNvPr id="2" name="Pictur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48064" y="961032"/>
            <a:ext cx="2952328" cy="3470397"/>
          </a:xfrm>
          <a:prstGeom prst="rect">
            <a:avLst/>
          </a:prstGeom>
        </p:spPr>
      </p:pic>
    </p:spTree>
    <p:extLst>
      <p:ext uri="{BB962C8B-B14F-4D97-AF65-F5344CB8AC3E}">
        <p14:creationId xmlns:p14="http://schemas.microsoft.com/office/powerpoint/2010/main" val="9411891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sp>
        <p:nvSpPr>
          <p:cNvPr id="1967" name="Google Shape;1967;p31"/>
          <p:cNvSpPr txBox="1">
            <a:spLocks noGrp="1"/>
          </p:cNvSpPr>
          <p:nvPr>
            <p:ph type="body" idx="1"/>
          </p:nvPr>
        </p:nvSpPr>
        <p:spPr>
          <a:xfrm>
            <a:off x="2195736" y="1782243"/>
            <a:ext cx="4703105" cy="1575038"/>
          </a:xfrm>
          <a:prstGeom prst="rect">
            <a:avLst/>
          </a:prstGeom>
        </p:spPr>
        <p:txBody>
          <a:bodyPr spcFirstLastPara="1" wrap="square" lIns="91425" tIns="91425" rIns="91425" bIns="91425" anchor="t" anchorCtr="0">
            <a:noAutofit/>
          </a:bodyPr>
          <a:lstStyle/>
          <a:p>
            <a:pPr marL="285750" indent="-285750" algn="l"/>
            <a:r>
              <a:rPr lang="vi-VN" dirty="0" smtClean="0"/>
              <a:t>Hệ thống hỗ trợ khách sạn với phong cách làm việc chuyên nghiệp,  quản lí hiệu quả các hoạt động kinh doanh của khách sạn.</a:t>
            </a:r>
          </a:p>
          <a:p>
            <a:pPr marL="285750" indent="-285750" algn="l"/>
            <a:endParaRPr lang="vi-VN" dirty="0" smtClean="0"/>
          </a:p>
          <a:p>
            <a:pPr marL="285750" indent="-285750" algn="l"/>
            <a:r>
              <a:rPr lang="vi-VN" dirty="0" smtClean="0"/>
              <a:t>Tạo ra ưu thế cạnh tranh trước các đối thủ cùng ngành trong thời đại mới </a:t>
            </a:r>
            <a:r>
              <a:rPr lang="vi-VN" dirty="0" smtClean="0"/>
              <a:t> </a:t>
            </a:r>
            <a:endParaRPr dirty="0"/>
          </a:p>
        </p:txBody>
      </p:sp>
      <p:grpSp>
        <p:nvGrpSpPr>
          <p:cNvPr id="1969" name="Google Shape;1969;p31"/>
          <p:cNvGrpSpPr/>
          <p:nvPr/>
        </p:nvGrpSpPr>
        <p:grpSpPr>
          <a:xfrm>
            <a:off x="714169" y="3638613"/>
            <a:ext cx="238200" cy="888600"/>
            <a:chOff x="779613" y="3311988"/>
            <a:chExt cx="238200" cy="888600"/>
          </a:xfrm>
        </p:grpSpPr>
        <p:sp>
          <p:nvSpPr>
            <p:cNvPr id="1970" name="Google Shape;1970;p31"/>
            <p:cNvSpPr/>
            <p:nvPr/>
          </p:nvSpPr>
          <p:spPr>
            <a:xfrm>
              <a:off x="779613" y="3962388"/>
              <a:ext cx="238200" cy="238200"/>
            </a:xfrm>
            <a:prstGeom prst="star4">
              <a:avLst>
                <a:gd name="adj" fmla="val 25456"/>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1"/>
            <p:cNvSpPr/>
            <p:nvPr/>
          </p:nvSpPr>
          <p:spPr>
            <a:xfrm>
              <a:off x="779613" y="3637188"/>
              <a:ext cx="238200" cy="238200"/>
            </a:xfrm>
            <a:prstGeom prst="star4">
              <a:avLst>
                <a:gd name="adj" fmla="val 25456"/>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1"/>
            <p:cNvSpPr/>
            <p:nvPr/>
          </p:nvSpPr>
          <p:spPr>
            <a:xfrm>
              <a:off x="779613" y="3311988"/>
              <a:ext cx="238200" cy="238200"/>
            </a:xfrm>
            <a:prstGeom prst="star4">
              <a:avLst>
                <a:gd name="adj" fmla="val 25456"/>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3" name="Google Shape;1973;p31"/>
          <p:cNvSpPr/>
          <p:nvPr/>
        </p:nvSpPr>
        <p:spPr>
          <a:xfrm rot="5400000">
            <a:off x="7752436" y="1889774"/>
            <a:ext cx="187203" cy="1138704"/>
          </a:xfrm>
          <a:custGeom>
            <a:avLst/>
            <a:gdLst/>
            <a:ahLst/>
            <a:cxnLst/>
            <a:rect l="l" t="t" r="r" b="b"/>
            <a:pathLst>
              <a:path w="10566" h="64270" extrusionOk="0">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1"/>
          <p:cNvSpPr/>
          <p:nvPr/>
        </p:nvSpPr>
        <p:spPr>
          <a:xfrm>
            <a:off x="944135" y="2693719"/>
            <a:ext cx="315497" cy="497701"/>
          </a:xfrm>
          <a:custGeom>
            <a:avLst/>
            <a:gdLst/>
            <a:ahLst/>
            <a:cxnLst/>
            <a:rect l="l" t="t" r="r" b="b"/>
            <a:pathLst>
              <a:path w="3709" h="5851" extrusionOk="0">
                <a:moveTo>
                  <a:pt x="1854" y="1"/>
                </a:moveTo>
                <a:cubicBezTo>
                  <a:pt x="1528" y="2283"/>
                  <a:pt x="1" y="2926"/>
                  <a:pt x="1" y="2926"/>
                </a:cubicBezTo>
                <a:cubicBezTo>
                  <a:pt x="1" y="2926"/>
                  <a:pt x="1528" y="3569"/>
                  <a:pt x="1854" y="5851"/>
                </a:cubicBezTo>
                <a:cubicBezTo>
                  <a:pt x="2180" y="3569"/>
                  <a:pt x="3708" y="2926"/>
                  <a:pt x="3708" y="2926"/>
                </a:cubicBezTo>
                <a:cubicBezTo>
                  <a:pt x="3708" y="2926"/>
                  <a:pt x="2180" y="2283"/>
                  <a:pt x="185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1"/>
          <p:cNvSpPr/>
          <p:nvPr/>
        </p:nvSpPr>
        <p:spPr>
          <a:xfrm>
            <a:off x="1259632" y="2283718"/>
            <a:ext cx="259866" cy="410001"/>
          </a:xfrm>
          <a:custGeom>
            <a:avLst/>
            <a:gdLst/>
            <a:ahLst/>
            <a:cxnLst/>
            <a:rect l="l" t="t" r="r" b="b"/>
            <a:pathLst>
              <a:path w="3055" h="4820" extrusionOk="0">
                <a:moveTo>
                  <a:pt x="1527" y="0"/>
                </a:moveTo>
                <a:cubicBezTo>
                  <a:pt x="1259" y="1881"/>
                  <a:pt x="0" y="2410"/>
                  <a:pt x="0" y="2410"/>
                </a:cubicBezTo>
                <a:cubicBezTo>
                  <a:pt x="0" y="2410"/>
                  <a:pt x="1259" y="2940"/>
                  <a:pt x="1527" y="4820"/>
                </a:cubicBezTo>
                <a:cubicBezTo>
                  <a:pt x="1796" y="2940"/>
                  <a:pt x="3054" y="2410"/>
                  <a:pt x="3054" y="2410"/>
                </a:cubicBezTo>
                <a:cubicBezTo>
                  <a:pt x="3054" y="2410"/>
                  <a:pt x="1796" y="1881"/>
                  <a:pt x="1527" y="0"/>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1"/>
          <p:cNvSpPr/>
          <p:nvPr/>
        </p:nvSpPr>
        <p:spPr>
          <a:xfrm>
            <a:off x="948936" y="1645242"/>
            <a:ext cx="178546" cy="281812"/>
          </a:xfrm>
          <a:custGeom>
            <a:avLst/>
            <a:gdLst/>
            <a:ahLst/>
            <a:cxnLst/>
            <a:rect l="l" t="t" r="r" b="b"/>
            <a:pathLst>
              <a:path w="2099" h="3313" extrusionOk="0">
                <a:moveTo>
                  <a:pt x="1049" y="0"/>
                </a:moveTo>
                <a:cubicBezTo>
                  <a:pt x="865" y="1292"/>
                  <a:pt x="0" y="1656"/>
                  <a:pt x="0" y="1656"/>
                </a:cubicBezTo>
                <a:cubicBezTo>
                  <a:pt x="0" y="1656"/>
                  <a:pt x="865" y="2020"/>
                  <a:pt x="1049" y="3312"/>
                </a:cubicBezTo>
                <a:cubicBezTo>
                  <a:pt x="1234" y="2020"/>
                  <a:pt x="2098" y="1656"/>
                  <a:pt x="2098" y="1656"/>
                </a:cubicBezTo>
                <a:cubicBezTo>
                  <a:pt x="2098" y="1656"/>
                  <a:pt x="1234" y="1292"/>
                  <a:pt x="1049" y="0"/>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1">
            <a:hlinkClick r:id="rId3" action="ppaction://hlinksldjump"/>
          </p:cNvPr>
          <p:cNvSpPr/>
          <p:nvPr/>
        </p:nvSpPr>
        <p:spPr>
          <a:xfrm>
            <a:off x="8276500" y="17832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a:solidFill>
                <a:schemeClr val="dk2"/>
              </a:solidFill>
              <a:latin typeface="BioRhyme"/>
              <a:ea typeface="BioRhyme"/>
              <a:cs typeface="BioRhyme"/>
              <a:sym typeface="BioRhyme"/>
            </a:endParaRPr>
          </a:p>
        </p:txBody>
      </p:sp>
      <p:sp>
        <p:nvSpPr>
          <p:cNvPr id="1978" name="Google Shape;1978;p31">
            <a:hlinkClick r:id="rId4" action="ppaction://hlinksldjump"/>
          </p:cNvPr>
          <p:cNvSpPr/>
          <p:nvPr/>
        </p:nvSpPr>
        <p:spPr>
          <a:xfrm>
            <a:off x="8276500" y="218650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01</a:t>
            </a:r>
            <a:endParaRPr>
              <a:solidFill>
                <a:schemeClr val="dk2"/>
              </a:solidFill>
              <a:latin typeface="BioRhyme"/>
              <a:ea typeface="BioRhyme"/>
              <a:cs typeface="BioRhyme"/>
              <a:sym typeface="BioRhyme"/>
            </a:endParaRPr>
          </a:p>
        </p:txBody>
      </p:sp>
      <p:sp>
        <p:nvSpPr>
          <p:cNvPr id="1979" name="Google Shape;1979;p31">
            <a:hlinkClick r:id="rId5" action="ppaction://hlinksldjump"/>
          </p:cNvPr>
          <p:cNvSpPr/>
          <p:nvPr/>
        </p:nvSpPr>
        <p:spPr>
          <a:xfrm>
            <a:off x="8276500" y="25897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02</a:t>
            </a:r>
            <a:endParaRPr>
              <a:solidFill>
                <a:schemeClr val="dk2"/>
              </a:solidFill>
              <a:latin typeface="BioRhyme"/>
              <a:ea typeface="BioRhyme"/>
              <a:cs typeface="BioRhyme"/>
              <a:sym typeface="BioRhyme"/>
            </a:endParaRPr>
          </a:p>
        </p:txBody>
      </p:sp>
      <p:grpSp>
        <p:nvGrpSpPr>
          <p:cNvPr id="1980" name="Google Shape;1980;p31"/>
          <p:cNvGrpSpPr/>
          <p:nvPr/>
        </p:nvGrpSpPr>
        <p:grpSpPr>
          <a:xfrm>
            <a:off x="8394749" y="1900554"/>
            <a:ext cx="170732" cy="168551"/>
            <a:chOff x="6232000" y="1435050"/>
            <a:chExt cx="488225" cy="481850"/>
          </a:xfrm>
        </p:grpSpPr>
        <p:sp>
          <p:nvSpPr>
            <p:cNvPr id="1981" name="Google Shape;1981;p31"/>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82" name="Google Shape;1982;p31"/>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83" name="Google Shape;1983;p31"/>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84" name="Google Shape;1984;p31"/>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85" name="Google Shape;1985;p31"/>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986" name="Google Shape;1986;p31">
            <a:hlinkClick r:id="rId6" action="ppaction://hlinksldjump"/>
          </p:cNvPr>
          <p:cNvSpPr/>
          <p:nvPr/>
        </p:nvSpPr>
        <p:spPr>
          <a:xfrm>
            <a:off x="8276500" y="29929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03</a:t>
            </a:r>
            <a:endParaRPr>
              <a:solidFill>
                <a:schemeClr val="dk2"/>
              </a:solidFill>
              <a:latin typeface="BioRhyme"/>
              <a:ea typeface="BioRhyme"/>
              <a:cs typeface="BioRhyme"/>
              <a:sym typeface="BioRhyme"/>
            </a:endParaRPr>
          </a:p>
        </p:txBody>
      </p:sp>
      <p:sp>
        <p:nvSpPr>
          <p:cNvPr id="1987" name="Google Shape;1987;p31">
            <a:hlinkClick r:id="rId7" action="ppaction://hlinksldjump"/>
          </p:cNvPr>
          <p:cNvSpPr/>
          <p:nvPr/>
        </p:nvSpPr>
        <p:spPr>
          <a:xfrm>
            <a:off x="8276500" y="33962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04</a:t>
            </a:r>
            <a:endParaRPr>
              <a:solidFill>
                <a:schemeClr val="dk2"/>
              </a:solidFill>
              <a:latin typeface="BioRhyme"/>
              <a:ea typeface="BioRhyme"/>
              <a:cs typeface="BioRhyme"/>
              <a:sym typeface="BioRhyme"/>
            </a:endParaRPr>
          </a:p>
        </p:txBody>
      </p:sp>
      <p:sp>
        <p:nvSpPr>
          <p:cNvPr id="1988" name="Google Shape;1988;p31">
            <a:hlinkClick r:id="rId8" action="ppaction://hlinksldjump"/>
          </p:cNvPr>
          <p:cNvSpPr/>
          <p:nvPr/>
        </p:nvSpPr>
        <p:spPr>
          <a:xfrm>
            <a:off x="8276500" y="37994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dirty="0">
                <a:solidFill>
                  <a:schemeClr val="dk2"/>
                </a:solidFill>
                <a:latin typeface="BioRhyme"/>
                <a:ea typeface="BioRhyme"/>
                <a:cs typeface="BioRhyme"/>
                <a:sym typeface="BioRhyme"/>
              </a:rPr>
              <a:t>05</a:t>
            </a:r>
            <a:endParaRPr dirty="0">
              <a:solidFill>
                <a:schemeClr val="dk2"/>
              </a:solidFill>
              <a:latin typeface="BioRhyme"/>
              <a:ea typeface="BioRhyme"/>
              <a:cs typeface="BioRhyme"/>
              <a:sym typeface="BioRhyme"/>
            </a:endParaRPr>
          </a:p>
        </p:txBody>
      </p:sp>
      <p:sp>
        <p:nvSpPr>
          <p:cNvPr id="1989" name="Google Shape;1989;p31">
            <a:hlinkClick r:id="" action="ppaction://noaction"/>
          </p:cNvPr>
          <p:cNvSpPr/>
          <p:nvPr/>
        </p:nvSpPr>
        <p:spPr>
          <a:xfrm>
            <a:off x="8276500" y="42027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dirty="0">
                <a:solidFill>
                  <a:schemeClr val="dk2"/>
                </a:solidFill>
                <a:latin typeface="BioRhyme"/>
                <a:ea typeface="BioRhyme"/>
                <a:cs typeface="BioRhyme"/>
                <a:sym typeface="BioRhyme"/>
              </a:rPr>
              <a:t>06</a:t>
            </a:r>
            <a:endParaRPr dirty="0">
              <a:solidFill>
                <a:schemeClr val="dk2"/>
              </a:solidFill>
              <a:latin typeface="BioRhyme"/>
              <a:ea typeface="BioRhyme"/>
              <a:cs typeface="BioRhyme"/>
              <a:sym typeface="BioRhyme"/>
            </a:endParaRPr>
          </a:p>
        </p:txBody>
      </p:sp>
      <p:sp>
        <p:nvSpPr>
          <p:cNvPr id="1990" name="Google Shape;1990;p31"/>
          <p:cNvSpPr/>
          <p:nvPr/>
        </p:nvSpPr>
        <p:spPr>
          <a:xfrm>
            <a:off x="3626725" y="4325825"/>
            <a:ext cx="563900" cy="563900"/>
          </a:xfrm>
          <a:custGeom>
            <a:avLst/>
            <a:gdLst/>
            <a:ahLst/>
            <a:cxnLst/>
            <a:rect l="l" t="t" r="r" b="b"/>
            <a:pathLst>
              <a:path w="22556" h="22556" extrusionOk="0">
                <a:moveTo>
                  <a:pt x="11277" y="0"/>
                </a:moveTo>
                <a:cubicBezTo>
                  <a:pt x="11277" y="6229"/>
                  <a:pt x="6229" y="11279"/>
                  <a:pt x="0" y="11279"/>
                </a:cubicBezTo>
                <a:cubicBezTo>
                  <a:pt x="6229" y="11279"/>
                  <a:pt x="11277" y="16326"/>
                  <a:pt x="11277" y="22556"/>
                </a:cubicBezTo>
                <a:cubicBezTo>
                  <a:pt x="11277" y="16326"/>
                  <a:pt x="16327" y="11279"/>
                  <a:pt x="22556" y="11279"/>
                </a:cubicBezTo>
                <a:cubicBezTo>
                  <a:pt x="16327" y="11279"/>
                  <a:pt x="11277" y="6229"/>
                  <a:pt x="11277" y="0"/>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1" name="Google Shape;1991;p31"/>
          <p:cNvGrpSpPr/>
          <p:nvPr/>
        </p:nvGrpSpPr>
        <p:grpSpPr>
          <a:xfrm>
            <a:off x="2389175" y="389375"/>
            <a:ext cx="847800" cy="637725"/>
            <a:chOff x="6402875" y="3966050"/>
            <a:chExt cx="847800" cy="637725"/>
          </a:xfrm>
        </p:grpSpPr>
        <p:sp>
          <p:nvSpPr>
            <p:cNvPr id="1992" name="Google Shape;1992;p31"/>
            <p:cNvSpPr/>
            <p:nvPr/>
          </p:nvSpPr>
          <p:spPr>
            <a:xfrm>
              <a:off x="6402875" y="3966050"/>
              <a:ext cx="847800" cy="637725"/>
            </a:xfrm>
            <a:custGeom>
              <a:avLst/>
              <a:gdLst/>
              <a:ahLst/>
              <a:cxnLst/>
              <a:rect l="l" t="t" r="r" b="b"/>
              <a:pathLst>
                <a:path w="33912" h="25509" extrusionOk="0">
                  <a:moveTo>
                    <a:pt x="3022" y="1"/>
                  </a:moveTo>
                  <a:cubicBezTo>
                    <a:pt x="1354" y="1"/>
                    <a:pt x="1" y="1354"/>
                    <a:pt x="1" y="3023"/>
                  </a:cubicBezTo>
                  <a:lnTo>
                    <a:pt x="1" y="16944"/>
                  </a:lnTo>
                  <a:cubicBezTo>
                    <a:pt x="1" y="18613"/>
                    <a:pt x="1354" y="19966"/>
                    <a:pt x="3022" y="19966"/>
                  </a:cubicBezTo>
                  <a:lnTo>
                    <a:pt x="3022" y="23996"/>
                  </a:lnTo>
                  <a:cubicBezTo>
                    <a:pt x="3022" y="24868"/>
                    <a:pt x="3737" y="25508"/>
                    <a:pt x="4532" y="25508"/>
                  </a:cubicBezTo>
                  <a:cubicBezTo>
                    <a:pt x="4740" y="25508"/>
                    <a:pt x="4954" y="25464"/>
                    <a:pt x="5162" y="25369"/>
                  </a:cubicBezTo>
                  <a:lnTo>
                    <a:pt x="16956" y="19966"/>
                  </a:lnTo>
                  <a:lnTo>
                    <a:pt x="30892" y="19966"/>
                  </a:lnTo>
                  <a:cubicBezTo>
                    <a:pt x="32559" y="19966"/>
                    <a:pt x="33912" y="18613"/>
                    <a:pt x="33912" y="16944"/>
                  </a:cubicBezTo>
                  <a:lnTo>
                    <a:pt x="33912" y="3023"/>
                  </a:lnTo>
                  <a:cubicBezTo>
                    <a:pt x="33912" y="1354"/>
                    <a:pt x="32559" y="1"/>
                    <a:pt x="30892" y="1"/>
                  </a:cubicBez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93" name="Google Shape;1993;p31"/>
            <p:cNvCxnSpPr/>
            <p:nvPr/>
          </p:nvCxnSpPr>
          <p:spPr>
            <a:xfrm>
              <a:off x="6499100" y="4094900"/>
              <a:ext cx="655500" cy="0"/>
            </a:xfrm>
            <a:prstGeom prst="straightConnector1">
              <a:avLst/>
            </a:prstGeom>
            <a:noFill/>
            <a:ln w="9525" cap="flat" cmpd="sng">
              <a:solidFill>
                <a:schemeClr val="dk2"/>
              </a:solidFill>
              <a:prstDash val="solid"/>
              <a:round/>
              <a:headEnd type="none" w="med" len="med"/>
              <a:tailEnd type="none" w="med" len="med"/>
            </a:ln>
          </p:spPr>
        </p:cxnSp>
        <p:cxnSp>
          <p:nvCxnSpPr>
            <p:cNvPr id="1994" name="Google Shape;1994;p31"/>
            <p:cNvCxnSpPr/>
            <p:nvPr/>
          </p:nvCxnSpPr>
          <p:spPr>
            <a:xfrm>
              <a:off x="6499100" y="4214350"/>
              <a:ext cx="655500" cy="0"/>
            </a:xfrm>
            <a:prstGeom prst="straightConnector1">
              <a:avLst/>
            </a:prstGeom>
            <a:noFill/>
            <a:ln w="9525" cap="flat" cmpd="sng">
              <a:solidFill>
                <a:schemeClr val="dk2"/>
              </a:solidFill>
              <a:prstDash val="solid"/>
              <a:round/>
              <a:headEnd type="none" w="med" len="med"/>
              <a:tailEnd type="none" w="med" len="med"/>
            </a:ln>
          </p:spPr>
        </p:cxnSp>
        <p:cxnSp>
          <p:nvCxnSpPr>
            <p:cNvPr id="1995" name="Google Shape;1995;p31"/>
            <p:cNvCxnSpPr/>
            <p:nvPr/>
          </p:nvCxnSpPr>
          <p:spPr>
            <a:xfrm>
              <a:off x="6499100" y="4333800"/>
              <a:ext cx="6555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sp>
        <p:nvSpPr>
          <p:cNvPr id="1967" name="Google Shape;1967;p31"/>
          <p:cNvSpPr txBox="1">
            <a:spLocks noGrp="1"/>
          </p:cNvSpPr>
          <p:nvPr>
            <p:ph type="body" idx="1"/>
          </p:nvPr>
        </p:nvSpPr>
        <p:spPr>
          <a:xfrm>
            <a:off x="1403647" y="1398906"/>
            <a:ext cx="4890802" cy="1575038"/>
          </a:xfrm>
          <a:prstGeom prst="rect">
            <a:avLst/>
          </a:prstGeom>
        </p:spPr>
        <p:txBody>
          <a:bodyPr spcFirstLastPara="1" wrap="square" lIns="91425" tIns="91425" rIns="91425" bIns="91425" anchor="t" anchorCtr="0">
            <a:noAutofit/>
          </a:bodyPr>
          <a:lstStyle/>
          <a:p>
            <a:pPr marL="0" indent="0" algn="l">
              <a:buNone/>
            </a:pPr>
            <a:r>
              <a:rPr lang="vi-VN" b="1" dirty="0" smtClean="0"/>
              <a:t>Mục tiêu: </a:t>
            </a:r>
          </a:p>
          <a:p>
            <a:pPr marL="0" indent="0" algn="l">
              <a:buNone/>
            </a:pPr>
            <a:r>
              <a:rPr lang="vi-VN" dirty="0" smtClean="0"/>
              <a:t>Nắm vững hơn kiến thức môn học vừa bồi dưỡng cho bản thân thên kiến thức về nghiệp vụ quản lí trong các khách sạn, góp phần nâng cao trình độ chuyên môn của mỗi cá nhân</a:t>
            </a:r>
            <a:endParaRPr dirty="0"/>
          </a:p>
        </p:txBody>
      </p:sp>
      <p:grpSp>
        <p:nvGrpSpPr>
          <p:cNvPr id="1969" name="Google Shape;1969;p31"/>
          <p:cNvGrpSpPr/>
          <p:nvPr/>
        </p:nvGrpSpPr>
        <p:grpSpPr>
          <a:xfrm>
            <a:off x="274388" y="3519513"/>
            <a:ext cx="238200" cy="888600"/>
            <a:chOff x="779613" y="3311988"/>
            <a:chExt cx="238200" cy="888600"/>
          </a:xfrm>
        </p:grpSpPr>
        <p:sp>
          <p:nvSpPr>
            <p:cNvPr id="1970" name="Google Shape;1970;p31"/>
            <p:cNvSpPr/>
            <p:nvPr/>
          </p:nvSpPr>
          <p:spPr>
            <a:xfrm>
              <a:off x="779613" y="3962388"/>
              <a:ext cx="238200" cy="238200"/>
            </a:xfrm>
            <a:prstGeom prst="star4">
              <a:avLst>
                <a:gd name="adj" fmla="val 25456"/>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1"/>
            <p:cNvSpPr/>
            <p:nvPr/>
          </p:nvSpPr>
          <p:spPr>
            <a:xfrm>
              <a:off x="779613" y="3637188"/>
              <a:ext cx="238200" cy="238200"/>
            </a:xfrm>
            <a:prstGeom prst="star4">
              <a:avLst>
                <a:gd name="adj" fmla="val 25456"/>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1"/>
            <p:cNvSpPr/>
            <p:nvPr/>
          </p:nvSpPr>
          <p:spPr>
            <a:xfrm>
              <a:off x="779613" y="3311988"/>
              <a:ext cx="238200" cy="238200"/>
            </a:xfrm>
            <a:prstGeom prst="star4">
              <a:avLst>
                <a:gd name="adj" fmla="val 25456"/>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3" name="Google Shape;1973;p31"/>
          <p:cNvSpPr/>
          <p:nvPr/>
        </p:nvSpPr>
        <p:spPr>
          <a:xfrm rot="5400000">
            <a:off x="8072087" y="754388"/>
            <a:ext cx="187203" cy="1138704"/>
          </a:xfrm>
          <a:custGeom>
            <a:avLst/>
            <a:gdLst/>
            <a:ahLst/>
            <a:cxnLst/>
            <a:rect l="l" t="t" r="r" b="b"/>
            <a:pathLst>
              <a:path w="10566" h="64270" extrusionOk="0">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1"/>
          <p:cNvSpPr/>
          <p:nvPr/>
        </p:nvSpPr>
        <p:spPr>
          <a:xfrm>
            <a:off x="572259" y="1201442"/>
            <a:ext cx="315497" cy="497701"/>
          </a:xfrm>
          <a:custGeom>
            <a:avLst/>
            <a:gdLst/>
            <a:ahLst/>
            <a:cxnLst/>
            <a:rect l="l" t="t" r="r" b="b"/>
            <a:pathLst>
              <a:path w="3709" h="5851" extrusionOk="0">
                <a:moveTo>
                  <a:pt x="1854" y="1"/>
                </a:moveTo>
                <a:cubicBezTo>
                  <a:pt x="1528" y="2283"/>
                  <a:pt x="1" y="2926"/>
                  <a:pt x="1" y="2926"/>
                </a:cubicBezTo>
                <a:cubicBezTo>
                  <a:pt x="1" y="2926"/>
                  <a:pt x="1528" y="3569"/>
                  <a:pt x="1854" y="5851"/>
                </a:cubicBezTo>
                <a:cubicBezTo>
                  <a:pt x="2180" y="3569"/>
                  <a:pt x="3708" y="2926"/>
                  <a:pt x="3708" y="2926"/>
                </a:cubicBezTo>
                <a:cubicBezTo>
                  <a:pt x="3708" y="2926"/>
                  <a:pt x="2180" y="2283"/>
                  <a:pt x="185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1"/>
          <p:cNvSpPr/>
          <p:nvPr/>
        </p:nvSpPr>
        <p:spPr>
          <a:xfrm>
            <a:off x="433354" y="1673103"/>
            <a:ext cx="259866" cy="410001"/>
          </a:xfrm>
          <a:custGeom>
            <a:avLst/>
            <a:gdLst/>
            <a:ahLst/>
            <a:cxnLst/>
            <a:rect l="l" t="t" r="r" b="b"/>
            <a:pathLst>
              <a:path w="3055" h="4820" extrusionOk="0">
                <a:moveTo>
                  <a:pt x="1527" y="0"/>
                </a:moveTo>
                <a:cubicBezTo>
                  <a:pt x="1259" y="1881"/>
                  <a:pt x="0" y="2410"/>
                  <a:pt x="0" y="2410"/>
                </a:cubicBezTo>
                <a:cubicBezTo>
                  <a:pt x="0" y="2410"/>
                  <a:pt x="1259" y="2940"/>
                  <a:pt x="1527" y="4820"/>
                </a:cubicBezTo>
                <a:cubicBezTo>
                  <a:pt x="1796" y="2940"/>
                  <a:pt x="3054" y="2410"/>
                  <a:pt x="3054" y="2410"/>
                </a:cubicBezTo>
                <a:cubicBezTo>
                  <a:pt x="3054" y="2410"/>
                  <a:pt x="1796" y="1881"/>
                  <a:pt x="1527" y="0"/>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1"/>
          <p:cNvSpPr/>
          <p:nvPr/>
        </p:nvSpPr>
        <p:spPr>
          <a:xfrm>
            <a:off x="304237" y="1417341"/>
            <a:ext cx="178546" cy="281812"/>
          </a:xfrm>
          <a:custGeom>
            <a:avLst/>
            <a:gdLst/>
            <a:ahLst/>
            <a:cxnLst/>
            <a:rect l="l" t="t" r="r" b="b"/>
            <a:pathLst>
              <a:path w="2099" h="3313" extrusionOk="0">
                <a:moveTo>
                  <a:pt x="1049" y="0"/>
                </a:moveTo>
                <a:cubicBezTo>
                  <a:pt x="865" y="1292"/>
                  <a:pt x="0" y="1656"/>
                  <a:pt x="0" y="1656"/>
                </a:cubicBezTo>
                <a:cubicBezTo>
                  <a:pt x="0" y="1656"/>
                  <a:pt x="865" y="2020"/>
                  <a:pt x="1049" y="3312"/>
                </a:cubicBezTo>
                <a:cubicBezTo>
                  <a:pt x="1234" y="2020"/>
                  <a:pt x="2098" y="1656"/>
                  <a:pt x="2098" y="1656"/>
                </a:cubicBezTo>
                <a:cubicBezTo>
                  <a:pt x="2098" y="1656"/>
                  <a:pt x="1234" y="1292"/>
                  <a:pt x="1049" y="0"/>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1">
            <a:hlinkClick r:id="rId3" action="ppaction://hlinksldjump"/>
          </p:cNvPr>
          <p:cNvSpPr/>
          <p:nvPr/>
        </p:nvSpPr>
        <p:spPr>
          <a:xfrm>
            <a:off x="8276500" y="17832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a:solidFill>
                <a:schemeClr val="dk2"/>
              </a:solidFill>
              <a:latin typeface="BioRhyme"/>
              <a:ea typeface="BioRhyme"/>
              <a:cs typeface="BioRhyme"/>
              <a:sym typeface="BioRhyme"/>
            </a:endParaRPr>
          </a:p>
        </p:txBody>
      </p:sp>
      <p:sp>
        <p:nvSpPr>
          <p:cNvPr id="1978" name="Google Shape;1978;p31">
            <a:hlinkClick r:id="rId4" action="ppaction://hlinksldjump"/>
          </p:cNvPr>
          <p:cNvSpPr/>
          <p:nvPr/>
        </p:nvSpPr>
        <p:spPr>
          <a:xfrm>
            <a:off x="8276500" y="218650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01</a:t>
            </a:r>
            <a:endParaRPr>
              <a:solidFill>
                <a:schemeClr val="dk2"/>
              </a:solidFill>
              <a:latin typeface="BioRhyme"/>
              <a:ea typeface="BioRhyme"/>
              <a:cs typeface="BioRhyme"/>
              <a:sym typeface="BioRhyme"/>
            </a:endParaRPr>
          </a:p>
        </p:txBody>
      </p:sp>
      <p:sp>
        <p:nvSpPr>
          <p:cNvPr id="1979" name="Google Shape;1979;p31">
            <a:hlinkClick r:id="rId5" action="ppaction://hlinksldjump"/>
          </p:cNvPr>
          <p:cNvSpPr/>
          <p:nvPr/>
        </p:nvSpPr>
        <p:spPr>
          <a:xfrm>
            <a:off x="8276500" y="25897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02</a:t>
            </a:r>
            <a:endParaRPr>
              <a:solidFill>
                <a:schemeClr val="dk2"/>
              </a:solidFill>
              <a:latin typeface="BioRhyme"/>
              <a:ea typeface="BioRhyme"/>
              <a:cs typeface="BioRhyme"/>
              <a:sym typeface="BioRhyme"/>
            </a:endParaRPr>
          </a:p>
        </p:txBody>
      </p:sp>
      <p:grpSp>
        <p:nvGrpSpPr>
          <p:cNvPr id="1980" name="Google Shape;1980;p31"/>
          <p:cNvGrpSpPr/>
          <p:nvPr/>
        </p:nvGrpSpPr>
        <p:grpSpPr>
          <a:xfrm>
            <a:off x="8394749" y="1900554"/>
            <a:ext cx="170732" cy="168551"/>
            <a:chOff x="6232000" y="1435050"/>
            <a:chExt cx="488225" cy="481850"/>
          </a:xfrm>
        </p:grpSpPr>
        <p:sp>
          <p:nvSpPr>
            <p:cNvPr id="1981" name="Google Shape;1981;p31"/>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82" name="Google Shape;1982;p31"/>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83" name="Google Shape;1983;p31"/>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84" name="Google Shape;1984;p31"/>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85" name="Google Shape;1985;p31"/>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986" name="Google Shape;1986;p31">
            <a:hlinkClick r:id="rId6" action="ppaction://hlinksldjump"/>
          </p:cNvPr>
          <p:cNvSpPr/>
          <p:nvPr/>
        </p:nvSpPr>
        <p:spPr>
          <a:xfrm>
            <a:off x="8276500" y="29929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03</a:t>
            </a:r>
            <a:endParaRPr>
              <a:solidFill>
                <a:schemeClr val="dk2"/>
              </a:solidFill>
              <a:latin typeface="BioRhyme"/>
              <a:ea typeface="BioRhyme"/>
              <a:cs typeface="BioRhyme"/>
              <a:sym typeface="BioRhyme"/>
            </a:endParaRPr>
          </a:p>
        </p:txBody>
      </p:sp>
      <p:sp>
        <p:nvSpPr>
          <p:cNvPr id="1987" name="Google Shape;1987;p31">
            <a:hlinkClick r:id="rId7" action="ppaction://hlinksldjump"/>
          </p:cNvPr>
          <p:cNvSpPr/>
          <p:nvPr/>
        </p:nvSpPr>
        <p:spPr>
          <a:xfrm>
            <a:off x="8276500" y="33962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04</a:t>
            </a:r>
            <a:endParaRPr>
              <a:solidFill>
                <a:schemeClr val="dk2"/>
              </a:solidFill>
              <a:latin typeface="BioRhyme"/>
              <a:ea typeface="BioRhyme"/>
              <a:cs typeface="BioRhyme"/>
              <a:sym typeface="BioRhyme"/>
            </a:endParaRPr>
          </a:p>
        </p:txBody>
      </p:sp>
      <p:sp>
        <p:nvSpPr>
          <p:cNvPr id="1988" name="Google Shape;1988;p31">
            <a:hlinkClick r:id="rId8" action="ppaction://hlinksldjump"/>
          </p:cNvPr>
          <p:cNvSpPr/>
          <p:nvPr/>
        </p:nvSpPr>
        <p:spPr>
          <a:xfrm>
            <a:off x="8276500" y="37994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dirty="0">
                <a:solidFill>
                  <a:schemeClr val="dk2"/>
                </a:solidFill>
                <a:latin typeface="BioRhyme"/>
                <a:ea typeface="BioRhyme"/>
                <a:cs typeface="BioRhyme"/>
                <a:sym typeface="BioRhyme"/>
              </a:rPr>
              <a:t>05</a:t>
            </a:r>
            <a:endParaRPr dirty="0">
              <a:solidFill>
                <a:schemeClr val="dk2"/>
              </a:solidFill>
              <a:latin typeface="BioRhyme"/>
              <a:ea typeface="BioRhyme"/>
              <a:cs typeface="BioRhyme"/>
              <a:sym typeface="BioRhyme"/>
            </a:endParaRPr>
          </a:p>
        </p:txBody>
      </p:sp>
      <p:sp>
        <p:nvSpPr>
          <p:cNvPr id="1989" name="Google Shape;1989;p31">
            <a:hlinkClick r:id="" action="ppaction://noaction"/>
          </p:cNvPr>
          <p:cNvSpPr/>
          <p:nvPr/>
        </p:nvSpPr>
        <p:spPr>
          <a:xfrm>
            <a:off x="8276500" y="42027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dirty="0">
                <a:solidFill>
                  <a:schemeClr val="dk2"/>
                </a:solidFill>
                <a:latin typeface="BioRhyme"/>
                <a:ea typeface="BioRhyme"/>
                <a:cs typeface="BioRhyme"/>
                <a:sym typeface="BioRhyme"/>
              </a:rPr>
              <a:t>06</a:t>
            </a:r>
            <a:endParaRPr dirty="0">
              <a:solidFill>
                <a:schemeClr val="dk2"/>
              </a:solidFill>
              <a:latin typeface="BioRhyme"/>
              <a:ea typeface="BioRhyme"/>
              <a:cs typeface="BioRhyme"/>
              <a:sym typeface="BioRhyme"/>
            </a:endParaRPr>
          </a:p>
        </p:txBody>
      </p:sp>
      <p:sp>
        <p:nvSpPr>
          <p:cNvPr id="1990" name="Google Shape;1990;p31"/>
          <p:cNvSpPr/>
          <p:nvPr/>
        </p:nvSpPr>
        <p:spPr>
          <a:xfrm>
            <a:off x="7768691" y="4323975"/>
            <a:ext cx="563900" cy="563900"/>
          </a:xfrm>
          <a:custGeom>
            <a:avLst/>
            <a:gdLst/>
            <a:ahLst/>
            <a:cxnLst/>
            <a:rect l="l" t="t" r="r" b="b"/>
            <a:pathLst>
              <a:path w="22556" h="22556" extrusionOk="0">
                <a:moveTo>
                  <a:pt x="11277" y="0"/>
                </a:moveTo>
                <a:cubicBezTo>
                  <a:pt x="11277" y="6229"/>
                  <a:pt x="6229" y="11279"/>
                  <a:pt x="0" y="11279"/>
                </a:cubicBezTo>
                <a:cubicBezTo>
                  <a:pt x="6229" y="11279"/>
                  <a:pt x="11277" y="16326"/>
                  <a:pt x="11277" y="22556"/>
                </a:cubicBezTo>
                <a:cubicBezTo>
                  <a:pt x="11277" y="16326"/>
                  <a:pt x="16327" y="11279"/>
                  <a:pt x="22556" y="11279"/>
                </a:cubicBezTo>
                <a:cubicBezTo>
                  <a:pt x="16327" y="11279"/>
                  <a:pt x="11277" y="6229"/>
                  <a:pt x="11277" y="0"/>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1" name="Google Shape;1991;p31"/>
          <p:cNvGrpSpPr/>
          <p:nvPr/>
        </p:nvGrpSpPr>
        <p:grpSpPr>
          <a:xfrm>
            <a:off x="2389175" y="389375"/>
            <a:ext cx="847800" cy="637725"/>
            <a:chOff x="6402875" y="3966050"/>
            <a:chExt cx="847800" cy="637725"/>
          </a:xfrm>
        </p:grpSpPr>
        <p:sp>
          <p:nvSpPr>
            <p:cNvPr id="1992" name="Google Shape;1992;p31"/>
            <p:cNvSpPr/>
            <p:nvPr/>
          </p:nvSpPr>
          <p:spPr>
            <a:xfrm>
              <a:off x="6402875" y="3966050"/>
              <a:ext cx="847800" cy="637725"/>
            </a:xfrm>
            <a:custGeom>
              <a:avLst/>
              <a:gdLst/>
              <a:ahLst/>
              <a:cxnLst/>
              <a:rect l="l" t="t" r="r" b="b"/>
              <a:pathLst>
                <a:path w="33912" h="25509" extrusionOk="0">
                  <a:moveTo>
                    <a:pt x="3022" y="1"/>
                  </a:moveTo>
                  <a:cubicBezTo>
                    <a:pt x="1354" y="1"/>
                    <a:pt x="1" y="1354"/>
                    <a:pt x="1" y="3023"/>
                  </a:cubicBezTo>
                  <a:lnTo>
                    <a:pt x="1" y="16944"/>
                  </a:lnTo>
                  <a:cubicBezTo>
                    <a:pt x="1" y="18613"/>
                    <a:pt x="1354" y="19966"/>
                    <a:pt x="3022" y="19966"/>
                  </a:cubicBezTo>
                  <a:lnTo>
                    <a:pt x="3022" y="23996"/>
                  </a:lnTo>
                  <a:cubicBezTo>
                    <a:pt x="3022" y="24868"/>
                    <a:pt x="3737" y="25508"/>
                    <a:pt x="4532" y="25508"/>
                  </a:cubicBezTo>
                  <a:cubicBezTo>
                    <a:pt x="4740" y="25508"/>
                    <a:pt x="4954" y="25464"/>
                    <a:pt x="5162" y="25369"/>
                  </a:cubicBezTo>
                  <a:lnTo>
                    <a:pt x="16956" y="19966"/>
                  </a:lnTo>
                  <a:lnTo>
                    <a:pt x="30892" y="19966"/>
                  </a:lnTo>
                  <a:cubicBezTo>
                    <a:pt x="32559" y="19966"/>
                    <a:pt x="33912" y="18613"/>
                    <a:pt x="33912" y="16944"/>
                  </a:cubicBezTo>
                  <a:lnTo>
                    <a:pt x="33912" y="3023"/>
                  </a:lnTo>
                  <a:cubicBezTo>
                    <a:pt x="33912" y="1354"/>
                    <a:pt x="32559" y="1"/>
                    <a:pt x="30892" y="1"/>
                  </a:cubicBez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93" name="Google Shape;1993;p31"/>
            <p:cNvCxnSpPr/>
            <p:nvPr/>
          </p:nvCxnSpPr>
          <p:spPr>
            <a:xfrm>
              <a:off x="6499100" y="4094900"/>
              <a:ext cx="655500" cy="0"/>
            </a:xfrm>
            <a:prstGeom prst="straightConnector1">
              <a:avLst/>
            </a:prstGeom>
            <a:noFill/>
            <a:ln w="9525" cap="flat" cmpd="sng">
              <a:solidFill>
                <a:schemeClr val="dk2"/>
              </a:solidFill>
              <a:prstDash val="solid"/>
              <a:round/>
              <a:headEnd type="none" w="med" len="med"/>
              <a:tailEnd type="none" w="med" len="med"/>
            </a:ln>
          </p:spPr>
        </p:cxnSp>
        <p:cxnSp>
          <p:nvCxnSpPr>
            <p:cNvPr id="1994" name="Google Shape;1994;p31"/>
            <p:cNvCxnSpPr/>
            <p:nvPr/>
          </p:nvCxnSpPr>
          <p:spPr>
            <a:xfrm>
              <a:off x="6499100" y="4214350"/>
              <a:ext cx="655500" cy="0"/>
            </a:xfrm>
            <a:prstGeom prst="straightConnector1">
              <a:avLst/>
            </a:prstGeom>
            <a:noFill/>
            <a:ln w="9525" cap="flat" cmpd="sng">
              <a:solidFill>
                <a:schemeClr val="dk2"/>
              </a:solidFill>
              <a:prstDash val="solid"/>
              <a:round/>
              <a:headEnd type="none" w="med" len="med"/>
              <a:tailEnd type="none" w="med" len="med"/>
            </a:ln>
          </p:spPr>
        </p:cxnSp>
        <p:cxnSp>
          <p:nvCxnSpPr>
            <p:cNvPr id="1995" name="Google Shape;1995;p31"/>
            <p:cNvCxnSpPr/>
            <p:nvPr/>
          </p:nvCxnSpPr>
          <p:spPr>
            <a:xfrm>
              <a:off x="6499100" y="4333800"/>
              <a:ext cx="655500" cy="0"/>
            </a:xfrm>
            <a:prstGeom prst="straightConnector1">
              <a:avLst/>
            </a:prstGeom>
            <a:noFill/>
            <a:ln w="9525" cap="flat" cmpd="sng">
              <a:solidFill>
                <a:schemeClr val="dk2"/>
              </a:solidFill>
              <a:prstDash val="solid"/>
              <a:round/>
              <a:headEnd type="none" w="med" len="med"/>
              <a:tailEnd type="none" w="med" len="med"/>
            </a:ln>
          </p:spPr>
        </p:cxnSp>
      </p:grpSp>
      <p:grpSp>
        <p:nvGrpSpPr>
          <p:cNvPr id="32" name="Google Shape;23250;p83"/>
          <p:cNvGrpSpPr/>
          <p:nvPr/>
        </p:nvGrpSpPr>
        <p:grpSpPr>
          <a:xfrm>
            <a:off x="6462414" y="1974293"/>
            <a:ext cx="1481710" cy="1825982"/>
            <a:chOff x="6350155" y="3606058"/>
            <a:chExt cx="253789" cy="342603"/>
          </a:xfrm>
        </p:grpSpPr>
        <p:sp>
          <p:nvSpPr>
            <p:cNvPr id="33" name="Google Shape;23251;p83"/>
            <p:cNvSpPr/>
            <p:nvPr/>
          </p:nvSpPr>
          <p:spPr>
            <a:xfrm>
              <a:off x="6355630" y="3702675"/>
              <a:ext cx="242084" cy="238937"/>
            </a:xfrm>
            <a:custGeom>
              <a:avLst/>
              <a:gdLst/>
              <a:ahLst/>
              <a:cxnLst/>
              <a:rect l="l" t="t" r="r" b="b"/>
              <a:pathLst>
                <a:path w="7384" h="7288" extrusionOk="0">
                  <a:moveTo>
                    <a:pt x="3120" y="1"/>
                  </a:moveTo>
                  <a:cubicBezTo>
                    <a:pt x="1334" y="262"/>
                    <a:pt x="1" y="1810"/>
                    <a:pt x="24" y="3692"/>
                  </a:cubicBezTo>
                  <a:cubicBezTo>
                    <a:pt x="72" y="5692"/>
                    <a:pt x="1691" y="7288"/>
                    <a:pt x="3692" y="7288"/>
                  </a:cubicBezTo>
                  <a:cubicBezTo>
                    <a:pt x="5716" y="7288"/>
                    <a:pt x="7383" y="5668"/>
                    <a:pt x="7383" y="3644"/>
                  </a:cubicBezTo>
                  <a:cubicBezTo>
                    <a:pt x="7359" y="1787"/>
                    <a:pt x="6026" y="262"/>
                    <a:pt x="4263" y="1"/>
                  </a:cubicBezTo>
                  <a:close/>
                </a:path>
              </a:pathLst>
            </a:custGeom>
            <a:solidFill>
              <a:srgbClr val="CBD2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252;p83"/>
            <p:cNvSpPr/>
            <p:nvPr/>
          </p:nvSpPr>
          <p:spPr>
            <a:xfrm>
              <a:off x="6397005" y="3741722"/>
              <a:ext cx="160089" cy="160089"/>
            </a:xfrm>
            <a:custGeom>
              <a:avLst/>
              <a:gdLst/>
              <a:ahLst/>
              <a:cxnLst/>
              <a:rect l="l" t="t" r="r" b="b"/>
              <a:pathLst>
                <a:path w="4883" h="4883" extrusionOk="0">
                  <a:moveTo>
                    <a:pt x="2430" y="0"/>
                  </a:moveTo>
                  <a:cubicBezTo>
                    <a:pt x="1096" y="0"/>
                    <a:pt x="1" y="1096"/>
                    <a:pt x="1" y="2453"/>
                  </a:cubicBezTo>
                  <a:cubicBezTo>
                    <a:pt x="1" y="3787"/>
                    <a:pt x="1096" y="4882"/>
                    <a:pt x="2430" y="4882"/>
                  </a:cubicBezTo>
                  <a:cubicBezTo>
                    <a:pt x="3764" y="4882"/>
                    <a:pt x="4883" y="3787"/>
                    <a:pt x="4883" y="2453"/>
                  </a:cubicBezTo>
                  <a:cubicBezTo>
                    <a:pt x="4883" y="1096"/>
                    <a:pt x="3764" y="0"/>
                    <a:pt x="2430" y="0"/>
                  </a:cubicBezTo>
                  <a:close/>
                </a:path>
              </a:pathLst>
            </a:custGeom>
            <a:solidFill>
              <a:srgbClr val="F3F6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253;p83"/>
            <p:cNvSpPr/>
            <p:nvPr/>
          </p:nvSpPr>
          <p:spPr>
            <a:xfrm>
              <a:off x="6436839" y="3612877"/>
              <a:ext cx="79668" cy="108584"/>
            </a:xfrm>
            <a:custGeom>
              <a:avLst/>
              <a:gdLst/>
              <a:ahLst/>
              <a:cxnLst/>
              <a:rect l="l" t="t" r="r" b="b"/>
              <a:pathLst>
                <a:path w="2430" h="3312" extrusionOk="0">
                  <a:moveTo>
                    <a:pt x="0" y="1"/>
                  </a:moveTo>
                  <a:lnTo>
                    <a:pt x="0" y="2097"/>
                  </a:lnTo>
                  <a:lnTo>
                    <a:pt x="1215" y="3311"/>
                  </a:lnTo>
                  <a:lnTo>
                    <a:pt x="2429" y="2097"/>
                  </a:lnTo>
                  <a:lnTo>
                    <a:pt x="2429" y="1"/>
                  </a:lnTo>
                  <a:lnTo>
                    <a:pt x="1215" y="620"/>
                  </a:lnTo>
                  <a:lnTo>
                    <a:pt x="0" y="1"/>
                  </a:lnTo>
                  <a:close/>
                </a:path>
              </a:pathLst>
            </a:custGeom>
            <a:solidFill>
              <a:srgbClr val="F4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254;p83"/>
            <p:cNvSpPr/>
            <p:nvPr/>
          </p:nvSpPr>
          <p:spPr>
            <a:xfrm>
              <a:off x="6436839" y="3781523"/>
              <a:ext cx="79668" cy="80454"/>
            </a:xfrm>
            <a:custGeom>
              <a:avLst/>
              <a:gdLst/>
              <a:ahLst/>
              <a:cxnLst/>
              <a:rect l="l" t="t" r="r" b="b"/>
              <a:pathLst>
                <a:path w="2430" h="2454" extrusionOk="0">
                  <a:moveTo>
                    <a:pt x="1215" y="1"/>
                  </a:moveTo>
                  <a:cubicBezTo>
                    <a:pt x="524" y="1"/>
                    <a:pt x="0" y="548"/>
                    <a:pt x="0" y="1239"/>
                  </a:cubicBezTo>
                  <a:cubicBezTo>
                    <a:pt x="0" y="1906"/>
                    <a:pt x="524" y="2454"/>
                    <a:pt x="1215" y="2454"/>
                  </a:cubicBezTo>
                  <a:cubicBezTo>
                    <a:pt x="1906" y="2454"/>
                    <a:pt x="2429" y="1906"/>
                    <a:pt x="2429" y="1239"/>
                  </a:cubicBezTo>
                  <a:cubicBezTo>
                    <a:pt x="2429" y="548"/>
                    <a:pt x="1906" y="1"/>
                    <a:pt x="121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255;p83"/>
            <p:cNvSpPr/>
            <p:nvPr/>
          </p:nvSpPr>
          <p:spPr>
            <a:xfrm>
              <a:off x="6469624" y="3935351"/>
              <a:ext cx="14098" cy="13311"/>
            </a:xfrm>
            <a:custGeom>
              <a:avLst/>
              <a:gdLst/>
              <a:ahLst/>
              <a:cxnLst/>
              <a:rect l="l" t="t" r="r" b="b"/>
              <a:pathLst>
                <a:path w="430" h="406" extrusionOk="0">
                  <a:moveTo>
                    <a:pt x="215" y="0"/>
                  </a:moveTo>
                  <a:cubicBezTo>
                    <a:pt x="96" y="0"/>
                    <a:pt x="1" y="72"/>
                    <a:pt x="1" y="191"/>
                  </a:cubicBezTo>
                  <a:cubicBezTo>
                    <a:pt x="1" y="310"/>
                    <a:pt x="96" y="405"/>
                    <a:pt x="215" y="405"/>
                  </a:cubicBezTo>
                  <a:cubicBezTo>
                    <a:pt x="334" y="405"/>
                    <a:pt x="429" y="310"/>
                    <a:pt x="429" y="191"/>
                  </a:cubicBezTo>
                  <a:cubicBezTo>
                    <a:pt x="429" y="72"/>
                    <a:pt x="334" y="0"/>
                    <a:pt x="215"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3256;p83"/>
            <p:cNvSpPr/>
            <p:nvPr/>
          </p:nvSpPr>
          <p:spPr>
            <a:xfrm>
              <a:off x="6350155" y="3606058"/>
              <a:ext cx="253789" cy="338866"/>
            </a:xfrm>
            <a:custGeom>
              <a:avLst/>
              <a:gdLst/>
              <a:ahLst/>
              <a:cxnLst/>
              <a:rect l="l" t="t" r="r" b="b"/>
              <a:pathLst>
                <a:path w="7741" h="10336" extrusionOk="0">
                  <a:moveTo>
                    <a:pt x="4883" y="542"/>
                  </a:moveTo>
                  <a:lnTo>
                    <a:pt x="4883" y="2209"/>
                  </a:lnTo>
                  <a:lnTo>
                    <a:pt x="3859" y="3209"/>
                  </a:lnTo>
                  <a:lnTo>
                    <a:pt x="2859" y="2209"/>
                  </a:lnTo>
                  <a:lnTo>
                    <a:pt x="2859" y="542"/>
                  </a:lnTo>
                  <a:lnTo>
                    <a:pt x="3645" y="947"/>
                  </a:lnTo>
                  <a:lnTo>
                    <a:pt x="3645" y="1423"/>
                  </a:lnTo>
                  <a:cubicBezTo>
                    <a:pt x="3645" y="1519"/>
                    <a:pt x="3716" y="1638"/>
                    <a:pt x="3835" y="1638"/>
                  </a:cubicBezTo>
                  <a:cubicBezTo>
                    <a:pt x="3845" y="1640"/>
                    <a:pt x="3856" y="1641"/>
                    <a:pt x="3866" y="1641"/>
                  </a:cubicBezTo>
                  <a:cubicBezTo>
                    <a:pt x="3974" y="1641"/>
                    <a:pt x="4073" y="1532"/>
                    <a:pt x="4073" y="1423"/>
                  </a:cubicBezTo>
                  <a:lnTo>
                    <a:pt x="4073" y="947"/>
                  </a:lnTo>
                  <a:lnTo>
                    <a:pt x="4883" y="542"/>
                  </a:lnTo>
                  <a:close/>
                  <a:moveTo>
                    <a:pt x="4073" y="5591"/>
                  </a:moveTo>
                  <a:cubicBezTo>
                    <a:pt x="4550" y="5686"/>
                    <a:pt x="4907" y="6139"/>
                    <a:pt x="4883" y="6663"/>
                  </a:cubicBezTo>
                  <a:cubicBezTo>
                    <a:pt x="4835" y="7186"/>
                    <a:pt x="4430" y="7591"/>
                    <a:pt x="3930" y="7615"/>
                  </a:cubicBezTo>
                  <a:cubicBezTo>
                    <a:pt x="3890" y="7620"/>
                    <a:pt x="3851" y="7622"/>
                    <a:pt x="3812" y="7622"/>
                  </a:cubicBezTo>
                  <a:cubicBezTo>
                    <a:pt x="3267" y="7622"/>
                    <a:pt x="2811" y="7170"/>
                    <a:pt x="2811" y="6615"/>
                  </a:cubicBezTo>
                  <a:cubicBezTo>
                    <a:pt x="2811" y="6115"/>
                    <a:pt x="3168" y="5710"/>
                    <a:pt x="3621" y="5591"/>
                  </a:cubicBezTo>
                  <a:lnTo>
                    <a:pt x="3621" y="6615"/>
                  </a:lnTo>
                  <a:cubicBezTo>
                    <a:pt x="3621" y="6734"/>
                    <a:pt x="3740" y="6829"/>
                    <a:pt x="3859" y="6829"/>
                  </a:cubicBezTo>
                  <a:cubicBezTo>
                    <a:pt x="3978" y="6758"/>
                    <a:pt x="4073" y="6663"/>
                    <a:pt x="4073" y="6591"/>
                  </a:cubicBezTo>
                  <a:lnTo>
                    <a:pt x="4073" y="5591"/>
                  </a:lnTo>
                  <a:close/>
                  <a:moveTo>
                    <a:pt x="4073" y="4353"/>
                  </a:moveTo>
                  <a:cubicBezTo>
                    <a:pt x="5193" y="4472"/>
                    <a:pt x="6097" y="5424"/>
                    <a:pt x="6097" y="6591"/>
                  </a:cubicBezTo>
                  <a:cubicBezTo>
                    <a:pt x="6097" y="7802"/>
                    <a:pt x="5119" y="8807"/>
                    <a:pt x="3918" y="8807"/>
                  </a:cubicBezTo>
                  <a:cubicBezTo>
                    <a:pt x="3891" y="8807"/>
                    <a:pt x="3863" y="8807"/>
                    <a:pt x="3835" y="8806"/>
                  </a:cubicBezTo>
                  <a:cubicBezTo>
                    <a:pt x="2644" y="8782"/>
                    <a:pt x="1668" y="7806"/>
                    <a:pt x="1620" y="6615"/>
                  </a:cubicBezTo>
                  <a:cubicBezTo>
                    <a:pt x="1597" y="5424"/>
                    <a:pt x="2525" y="4448"/>
                    <a:pt x="3645" y="4353"/>
                  </a:cubicBezTo>
                  <a:lnTo>
                    <a:pt x="3645" y="5186"/>
                  </a:lnTo>
                  <a:cubicBezTo>
                    <a:pt x="2930" y="5281"/>
                    <a:pt x="2406" y="5924"/>
                    <a:pt x="2430" y="6663"/>
                  </a:cubicBezTo>
                  <a:cubicBezTo>
                    <a:pt x="2454" y="7377"/>
                    <a:pt x="3049" y="7972"/>
                    <a:pt x="3764" y="8020"/>
                  </a:cubicBezTo>
                  <a:cubicBezTo>
                    <a:pt x="3778" y="8020"/>
                    <a:pt x="3793" y="8021"/>
                    <a:pt x="3807" y="8021"/>
                  </a:cubicBezTo>
                  <a:cubicBezTo>
                    <a:pt x="4621" y="8021"/>
                    <a:pt x="5288" y="7363"/>
                    <a:pt x="5288" y="6591"/>
                  </a:cubicBezTo>
                  <a:cubicBezTo>
                    <a:pt x="5288" y="5877"/>
                    <a:pt x="4764" y="5281"/>
                    <a:pt x="4073" y="5186"/>
                  </a:cubicBezTo>
                  <a:lnTo>
                    <a:pt x="4073" y="4353"/>
                  </a:lnTo>
                  <a:close/>
                  <a:moveTo>
                    <a:pt x="5098" y="1"/>
                  </a:moveTo>
                  <a:cubicBezTo>
                    <a:pt x="5057" y="1"/>
                    <a:pt x="5016" y="14"/>
                    <a:pt x="4978" y="42"/>
                  </a:cubicBezTo>
                  <a:lnTo>
                    <a:pt x="4073" y="518"/>
                  </a:lnTo>
                  <a:lnTo>
                    <a:pt x="4073" y="233"/>
                  </a:lnTo>
                  <a:cubicBezTo>
                    <a:pt x="4073" y="161"/>
                    <a:pt x="4002" y="42"/>
                    <a:pt x="3883" y="42"/>
                  </a:cubicBezTo>
                  <a:cubicBezTo>
                    <a:pt x="3864" y="35"/>
                    <a:pt x="3846" y="31"/>
                    <a:pt x="3828" y="31"/>
                  </a:cubicBezTo>
                  <a:cubicBezTo>
                    <a:pt x="3730" y="31"/>
                    <a:pt x="3645" y="132"/>
                    <a:pt x="3645" y="233"/>
                  </a:cubicBezTo>
                  <a:lnTo>
                    <a:pt x="3645" y="518"/>
                  </a:lnTo>
                  <a:lnTo>
                    <a:pt x="2716" y="42"/>
                  </a:lnTo>
                  <a:cubicBezTo>
                    <a:pt x="2686" y="22"/>
                    <a:pt x="2653" y="11"/>
                    <a:pt x="2618" y="11"/>
                  </a:cubicBezTo>
                  <a:cubicBezTo>
                    <a:pt x="2570" y="11"/>
                    <a:pt x="2520" y="34"/>
                    <a:pt x="2478" y="90"/>
                  </a:cubicBezTo>
                  <a:cubicBezTo>
                    <a:pt x="2454" y="114"/>
                    <a:pt x="2430" y="185"/>
                    <a:pt x="2430" y="233"/>
                  </a:cubicBezTo>
                  <a:lnTo>
                    <a:pt x="2430" y="2328"/>
                  </a:lnTo>
                  <a:cubicBezTo>
                    <a:pt x="2430" y="2376"/>
                    <a:pt x="2454" y="2447"/>
                    <a:pt x="2478" y="2471"/>
                  </a:cubicBezTo>
                  <a:lnTo>
                    <a:pt x="2883" y="2852"/>
                  </a:lnTo>
                  <a:cubicBezTo>
                    <a:pt x="1192" y="3281"/>
                    <a:pt x="1" y="4829"/>
                    <a:pt x="1" y="6591"/>
                  </a:cubicBezTo>
                  <a:cubicBezTo>
                    <a:pt x="1" y="8425"/>
                    <a:pt x="1263" y="9925"/>
                    <a:pt x="2906" y="10330"/>
                  </a:cubicBezTo>
                  <a:cubicBezTo>
                    <a:pt x="2926" y="10334"/>
                    <a:pt x="2945" y="10336"/>
                    <a:pt x="2964" y="10336"/>
                  </a:cubicBezTo>
                  <a:cubicBezTo>
                    <a:pt x="3055" y="10336"/>
                    <a:pt x="3125" y="10286"/>
                    <a:pt x="3144" y="10187"/>
                  </a:cubicBezTo>
                  <a:cubicBezTo>
                    <a:pt x="3168" y="10068"/>
                    <a:pt x="3121" y="9973"/>
                    <a:pt x="3002" y="9949"/>
                  </a:cubicBezTo>
                  <a:cubicBezTo>
                    <a:pt x="1454" y="9568"/>
                    <a:pt x="382" y="8163"/>
                    <a:pt x="382" y="6591"/>
                  </a:cubicBezTo>
                  <a:cubicBezTo>
                    <a:pt x="382" y="4900"/>
                    <a:pt x="1597" y="3495"/>
                    <a:pt x="3216" y="3186"/>
                  </a:cubicBezTo>
                  <a:lnTo>
                    <a:pt x="3645" y="3638"/>
                  </a:lnTo>
                  <a:lnTo>
                    <a:pt x="3645" y="3972"/>
                  </a:lnTo>
                  <a:cubicBezTo>
                    <a:pt x="2263" y="4091"/>
                    <a:pt x="1144" y="5281"/>
                    <a:pt x="1215" y="6710"/>
                  </a:cubicBezTo>
                  <a:cubicBezTo>
                    <a:pt x="1263" y="8091"/>
                    <a:pt x="2406" y="9211"/>
                    <a:pt x="3764" y="9258"/>
                  </a:cubicBezTo>
                  <a:cubicBezTo>
                    <a:pt x="3778" y="9259"/>
                    <a:pt x="3793" y="9259"/>
                    <a:pt x="3808" y="9259"/>
                  </a:cubicBezTo>
                  <a:cubicBezTo>
                    <a:pt x="5288" y="9259"/>
                    <a:pt x="6502" y="8077"/>
                    <a:pt x="6502" y="6615"/>
                  </a:cubicBezTo>
                  <a:cubicBezTo>
                    <a:pt x="6502" y="5210"/>
                    <a:pt x="5431" y="4091"/>
                    <a:pt x="4073" y="3972"/>
                  </a:cubicBezTo>
                  <a:lnTo>
                    <a:pt x="4073" y="3638"/>
                  </a:lnTo>
                  <a:lnTo>
                    <a:pt x="4526" y="3186"/>
                  </a:lnTo>
                  <a:cubicBezTo>
                    <a:pt x="6121" y="3495"/>
                    <a:pt x="7336" y="4948"/>
                    <a:pt x="7336" y="6591"/>
                  </a:cubicBezTo>
                  <a:cubicBezTo>
                    <a:pt x="7336" y="8163"/>
                    <a:pt x="6264" y="9568"/>
                    <a:pt x="4716" y="9949"/>
                  </a:cubicBezTo>
                  <a:cubicBezTo>
                    <a:pt x="4597" y="9973"/>
                    <a:pt x="4550" y="10092"/>
                    <a:pt x="4573" y="10187"/>
                  </a:cubicBezTo>
                  <a:cubicBezTo>
                    <a:pt x="4593" y="10286"/>
                    <a:pt x="4679" y="10336"/>
                    <a:pt x="4762" y="10336"/>
                  </a:cubicBezTo>
                  <a:cubicBezTo>
                    <a:pt x="4779" y="10336"/>
                    <a:pt x="4796" y="10334"/>
                    <a:pt x="4811" y="10330"/>
                  </a:cubicBezTo>
                  <a:cubicBezTo>
                    <a:pt x="6455" y="9925"/>
                    <a:pt x="7741" y="8425"/>
                    <a:pt x="7741" y="6591"/>
                  </a:cubicBezTo>
                  <a:cubicBezTo>
                    <a:pt x="7741" y="4829"/>
                    <a:pt x="6550" y="3281"/>
                    <a:pt x="4835" y="2828"/>
                  </a:cubicBezTo>
                  <a:lnTo>
                    <a:pt x="5216" y="2447"/>
                  </a:lnTo>
                  <a:cubicBezTo>
                    <a:pt x="5264" y="2424"/>
                    <a:pt x="5288" y="2352"/>
                    <a:pt x="5288" y="2305"/>
                  </a:cubicBezTo>
                  <a:lnTo>
                    <a:pt x="5288" y="209"/>
                  </a:lnTo>
                  <a:cubicBezTo>
                    <a:pt x="5288" y="185"/>
                    <a:pt x="5288" y="114"/>
                    <a:pt x="5264" y="90"/>
                  </a:cubicBezTo>
                  <a:cubicBezTo>
                    <a:pt x="5221" y="32"/>
                    <a:pt x="5160" y="1"/>
                    <a:pt x="5098"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1967;p31"/>
          <p:cNvSpPr txBox="1">
            <a:spLocks/>
          </p:cNvSpPr>
          <p:nvPr/>
        </p:nvSpPr>
        <p:spPr>
          <a:xfrm>
            <a:off x="1403647" y="3072098"/>
            <a:ext cx="4703105" cy="12650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rgbClr val="434343"/>
              </a:buClr>
              <a:buSzPts val="1400"/>
              <a:buFont typeface="Lexend Deca"/>
              <a:buChar char="●"/>
              <a:defRPr sz="1600" b="0" i="0" u="none" strike="noStrike" cap="none">
                <a:solidFill>
                  <a:schemeClr val="dk2"/>
                </a:solidFill>
                <a:latin typeface="Lexend Deca"/>
                <a:ea typeface="Lexend Deca"/>
                <a:cs typeface="Lexend Deca"/>
                <a:sym typeface="Lexend Deca"/>
              </a:defRPr>
            </a:lvl1pPr>
            <a:lvl2pPr marL="914400" marR="0" lvl="1" indent="-317500" algn="l" rtl="0">
              <a:lnSpc>
                <a:spcPct val="115000"/>
              </a:lnSpc>
              <a:spcBef>
                <a:spcPts val="0"/>
              </a:spcBef>
              <a:spcAft>
                <a:spcPts val="0"/>
              </a:spcAft>
              <a:buClr>
                <a:srgbClr val="434343"/>
              </a:buClr>
              <a:buSzPts val="1400"/>
              <a:buFont typeface="Lexend Deca"/>
              <a:buChar char="○"/>
              <a:defRPr sz="1400" b="0" i="0" u="none" strike="noStrike" cap="none">
                <a:solidFill>
                  <a:srgbClr val="434343"/>
                </a:solidFill>
                <a:latin typeface="Lexend Deca"/>
                <a:ea typeface="Lexend Deca"/>
                <a:cs typeface="Lexend Deca"/>
                <a:sym typeface="Lexend Deca"/>
              </a:defRPr>
            </a:lvl2pPr>
            <a:lvl3pPr marL="1371600" marR="0" lvl="2" indent="-317500" algn="l" rtl="0">
              <a:lnSpc>
                <a:spcPct val="115000"/>
              </a:lnSpc>
              <a:spcBef>
                <a:spcPts val="0"/>
              </a:spcBef>
              <a:spcAft>
                <a:spcPts val="0"/>
              </a:spcAft>
              <a:buClr>
                <a:srgbClr val="434343"/>
              </a:buClr>
              <a:buSzPts val="1400"/>
              <a:buFont typeface="Lexend Deca"/>
              <a:buChar char="■"/>
              <a:defRPr sz="1400" b="0" i="0" u="none" strike="noStrike" cap="none">
                <a:solidFill>
                  <a:srgbClr val="434343"/>
                </a:solidFill>
                <a:latin typeface="Lexend Deca"/>
                <a:ea typeface="Lexend Deca"/>
                <a:cs typeface="Lexend Deca"/>
                <a:sym typeface="Lexend Deca"/>
              </a:defRPr>
            </a:lvl3pPr>
            <a:lvl4pPr marL="1828800" marR="0" lvl="3" indent="-317500" algn="l" rtl="0">
              <a:lnSpc>
                <a:spcPct val="115000"/>
              </a:lnSpc>
              <a:spcBef>
                <a:spcPts val="0"/>
              </a:spcBef>
              <a:spcAft>
                <a:spcPts val="0"/>
              </a:spcAft>
              <a:buClr>
                <a:srgbClr val="434343"/>
              </a:buClr>
              <a:buSzPts val="1400"/>
              <a:buFont typeface="Lexend Deca"/>
              <a:buChar char="●"/>
              <a:defRPr sz="1400" b="0" i="0" u="none" strike="noStrike" cap="none">
                <a:solidFill>
                  <a:srgbClr val="434343"/>
                </a:solidFill>
                <a:latin typeface="Lexend Deca"/>
                <a:ea typeface="Lexend Deca"/>
                <a:cs typeface="Lexend Deca"/>
                <a:sym typeface="Lexend Deca"/>
              </a:defRPr>
            </a:lvl4pPr>
            <a:lvl5pPr marL="2286000" marR="0" lvl="4" indent="-317500" algn="l" rtl="0">
              <a:lnSpc>
                <a:spcPct val="115000"/>
              </a:lnSpc>
              <a:spcBef>
                <a:spcPts val="0"/>
              </a:spcBef>
              <a:spcAft>
                <a:spcPts val="0"/>
              </a:spcAft>
              <a:buClr>
                <a:srgbClr val="434343"/>
              </a:buClr>
              <a:buSzPts val="1400"/>
              <a:buFont typeface="Lexend Deca"/>
              <a:buChar char="○"/>
              <a:defRPr sz="1400" b="0" i="0" u="none" strike="noStrike" cap="none">
                <a:solidFill>
                  <a:srgbClr val="434343"/>
                </a:solidFill>
                <a:latin typeface="Lexend Deca"/>
                <a:ea typeface="Lexend Deca"/>
                <a:cs typeface="Lexend Deca"/>
                <a:sym typeface="Lexend Deca"/>
              </a:defRPr>
            </a:lvl5pPr>
            <a:lvl6pPr marL="2743200" marR="0" lvl="5" indent="-317500" algn="l" rtl="0">
              <a:lnSpc>
                <a:spcPct val="115000"/>
              </a:lnSpc>
              <a:spcBef>
                <a:spcPts val="0"/>
              </a:spcBef>
              <a:spcAft>
                <a:spcPts val="0"/>
              </a:spcAft>
              <a:buClr>
                <a:srgbClr val="434343"/>
              </a:buClr>
              <a:buSzPts val="1400"/>
              <a:buFont typeface="Lexend Deca"/>
              <a:buChar char="■"/>
              <a:defRPr sz="1400" b="0" i="0" u="none" strike="noStrike" cap="none">
                <a:solidFill>
                  <a:srgbClr val="434343"/>
                </a:solidFill>
                <a:latin typeface="Lexend Deca"/>
                <a:ea typeface="Lexend Deca"/>
                <a:cs typeface="Lexend Deca"/>
                <a:sym typeface="Lexend Deca"/>
              </a:defRPr>
            </a:lvl6pPr>
            <a:lvl7pPr marL="3200400" marR="0" lvl="6" indent="-317500" algn="l" rtl="0">
              <a:lnSpc>
                <a:spcPct val="115000"/>
              </a:lnSpc>
              <a:spcBef>
                <a:spcPts val="0"/>
              </a:spcBef>
              <a:spcAft>
                <a:spcPts val="0"/>
              </a:spcAft>
              <a:buClr>
                <a:srgbClr val="434343"/>
              </a:buClr>
              <a:buSzPts val="1400"/>
              <a:buFont typeface="Lexend Deca"/>
              <a:buChar char="●"/>
              <a:defRPr sz="1400" b="0" i="0" u="none" strike="noStrike" cap="none">
                <a:solidFill>
                  <a:srgbClr val="434343"/>
                </a:solidFill>
                <a:latin typeface="Lexend Deca"/>
                <a:ea typeface="Lexend Deca"/>
                <a:cs typeface="Lexend Deca"/>
                <a:sym typeface="Lexend Deca"/>
              </a:defRPr>
            </a:lvl7pPr>
            <a:lvl8pPr marL="3657600" marR="0" lvl="7" indent="-317500" algn="l" rtl="0">
              <a:lnSpc>
                <a:spcPct val="115000"/>
              </a:lnSpc>
              <a:spcBef>
                <a:spcPts val="0"/>
              </a:spcBef>
              <a:spcAft>
                <a:spcPts val="0"/>
              </a:spcAft>
              <a:buClr>
                <a:srgbClr val="434343"/>
              </a:buClr>
              <a:buSzPts val="1400"/>
              <a:buFont typeface="Lexend Deca"/>
              <a:buChar char="○"/>
              <a:defRPr sz="1400" b="0" i="0" u="none" strike="noStrike" cap="none">
                <a:solidFill>
                  <a:srgbClr val="434343"/>
                </a:solidFill>
                <a:latin typeface="Lexend Deca"/>
                <a:ea typeface="Lexend Deca"/>
                <a:cs typeface="Lexend Deca"/>
                <a:sym typeface="Lexend Deca"/>
              </a:defRPr>
            </a:lvl8pPr>
            <a:lvl9pPr marL="4114800" marR="0" lvl="8" indent="-317500" algn="l" rtl="0">
              <a:lnSpc>
                <a:spcPct val="115000"/>
              </a:lnSpc>
              <a:spcBef>
                <a:spcPts val="0"/>
              </a:spcBef>
              <a:spcAft>
                <a:spcPts val="0"/>
              </a:spcAft>
              <a:buClr>
                <a:srgbClr val="434343"/>
              </a:buClr>
              <a:buSzPts val="1400"/>
              <a:buFont typeface="Lexend Deca"/>
              <a:buChar char="■"/>
              <a:defRPr sz="1400" b="0" i="0" u="none" strike="noStrike" cap="none">
                <a:solidFill>
                  <a:srgbClr val="434343"/>
                </a:solidFill>
                <a:latin typeface="Lexend Deca"/>
                <a:ea typeface="Lexend Deca"/>
                <a:cs typeface="Lexend Deca"/>
                <a:sym typeface="Lexend Deca"/>
              </a:defRPr>
            </a:lvl9pPr>
          </a:lstStyle>
          <a:p>
            <a:pPr marL="0" indent="0" algn="l">
              <a:buFont typeface="Lexend Deca"/>
              <a:buNone/>
            </a:pPr>
            <a:r>
              <a:rPr lang="vi-VN" b="1" dirty="0" smtClean="0"/>
              <a:t>Phạm vi:</a:t>
            </a:r>
          </a:p>
          <a:p>
            <a:pPr marL="285750" indent="-285750" algn="l">
              <a:buFontTx/>
              <a:buChar char="-"/>
            </a:pPr>
            <a:r>
              <a:rPr lang="vi-VN" dirty="0" smtClean="0"/>
              <a:t>Hệ thống chỉ triển khai trên hệ điều hành Windown – Microsoft </a:t>
            </a:r>
          </a:p>
          <a:p>
            <a:pPr marL="285750" indent="-285750" algn="l">
              <a:buFontTx/>
              <a:buChar char="-"/>
            </a:pPr>
            <a:r>
              <a:rPr lang="vi-VN" dirty="0" smtClean="0"/>
              <a:t>Áp dụng cho các khách sạn vừa và nhỏ	</a:t>
            </a:r>
          </a:p>
        </p:txBody>
      </p:sp>
    </p:spTree>
    <p:extLst>
      <p:ext uri="{BB962C8B-B14F-4D97-AF65-F5344CB8AC3E}">
        <p14:creationId xmlns:p14="http://schemas.microsoft.com/office/powerpoint/2010/main" val="36904162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grpSp>
        <p:nvGrpSpPr>
          <p:cNvPr id="2001" name="Google Shape;2001;p32"/>
          <p:cNvGrpSpPr/>
          <p:nvPr/>
        </p:nvGrpSpPr>
        <p:grpSpPr>
          <a:xfrm>
            <a:off x="2982391" y="1455474"/>
            <a:ext cx="2869909" cy="2612655"/>
            <a:chOff x="267375" y="1071875"/>
            <a:chExt cx="470500" cy="428550"/>
          </a:xfrm>
        </p:grpSpPr>
        <p:sp>
          <p:nvSpPr>
            <p:cNvPr id="2002" name="Google Shape;2002;p32"/>
            <p:cNvSpPr/>
            <p:nvPr/>
          </p:nvSpPr>
          <p:spPr>
            <a:xfrm>
              <a:off x="288350" y="1290825"/>
              <a:ext cx="209600" cy="209600"/>
            </a:xfrm>
            <a:custGeom>
              <a:avLst/>
              <a:gdLst/>
              <a:ahLst/>
              <a:cxnLst/>
              <a:rect l="l" t="t" r="r" b="b"/>
              <a:pathLst>
                <a:path w="8384" h="8384" extrusionOk="0">
                  <a:moveTo>
                    <a:pt x="1" y="0"/>
                  </a:moveTo>
                  <a:cubicBezTo>
                    <a:pt x="23" y="1056"/>
                    <a:pt x="239" y="2096"/>
                    <a:pt x="641" y="3073"/>
                  </a:cubicBezTo>
                  <a:cubicBezTo>
                    <a:pt x="676" y="3072"/>
                    <a:pt x="710" y="3070"/>
                    <a:pt x="745" y="3070"/>
                  </a:cubicBezTo>
                  <a:cubicBezTo>
                    <a:pt x="1419" y="3070"/>
                    <a:pt x="2047" y="3416"/>
                    <a:pt x="2406" y="3988"/>
                  </a:cubicBezTo>
                  <a:cubicBezTo>
                    <a:pt x="2766" y="4558"/>
                    <a:pt x="2808" y="5272"/>
                    <a:pt x="2516" y="5880"/>
                  </a:cubicBezTo>
                  <a:cubicBezTo>
                    <a:pt x="4076" y="7440"/>
                    <a:pt x="6179" y="8337"/>
                    <a:pt x="8384" y="8383"/>
                  </a:cubicBezTo>
                  <a:lnTo>
                    <a:pt x="8384" y="3190"/>
                  </a:lnTo>
                  <a:cubicBezTo>
                    <a:pt x="6664" y="3094"/>
                    <a:pt x="5290" y="1720"/>
                    <a:pt x="5194" y="0"/>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2"/>
            <p:cNvSpPr/>
            <p:nvPr/>
          </p:nvSpPr>
          <p:spPr>
            <a:xfrm>
              <a:off x="267375" y="1377050"/>
              <a:ext cx="79225" cy="79200"/>
            </a:xfrm>
            <a:custGeom>
              <a:avLst/>
              <a:gdLst/>
              <a:ahLst/>
              <a:cxnLst/>
              <a:rect l="l" t="t" r="r" b="b"/>
              <a:pathLst>
                <a:path w="3169" h="3168" extrusionOk="0">
                  <a:moveTo>
                    <a:pt x="1584" y="0"/>
                  </a:moveTo>
                  <a:cubicBezTo>
                    <a:pt x="710" y="0"/>
                    <a:pt x="1" y="710"/>
                    <a:pt x="1" y="1584"/>
                  </a:cubicBezTo>
                  <a:cubicBezTo>
                    <a:pt x="1" y="2459"/>
                    <a:pt x="710" y="3168"/>
                    <a:pt x="1584" y="3168"/>
                  </a:cubicBezTo>
                  <a:cubicBezTo>
                    <a:pt x="2459" y="3168"/>
                    <a:pt x="3168" y="2459"/>
                    <a:pt x="3168" y="1584"/>
                  </a:cubicBezTo>
                  <a:cubicBezTo>
                    <a:pt x="3168" y="710"/>
                    <a:pt x="2459" y="0"/>
                    <a:pt x="1584" y="0"/>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700">
                  <a:solidFill>
                    <a:schemeClr val="dk2"/>
                  </a:solidFill>
                  <a:latin typeface="BioRhyme"/>
                  <a:ea typeface="BioRhyme"/>
                  <a:cs typeface="BioRhyme"/>
                  <a:sym typeface="BioRhyme"/>
                </a:rPr>
                <a:t>03</a:t>
              </a:r>
              <a:endParaRPr sz="1700">
                <a:solidFill>
                  <a:schemeClr val="dk2"/>
                </a:solidFill>
                <a:latin typeface="BioRhyme"/>
                <a:ea typeface="BioRhyme"/>
                <a:cs typeface="BioRhyme"/>
                <a:sym typeface="BioRhyme"/>
              </a:endParaRPr>
            </a:p>
          </p:txBody>
        </p:sp>
        <p:sp>
          <p:nvSpPr>
            <p:cNvPr id="2004" name="Google Shape;2004;p32"/>
            <p:cNvSpPr/>
            <p:nvPr/>
          </p:nvSpPr>
          <p:spPr>
            <a:xfrm>
              <a:off x="507325" y="1290825"/>
              <a:ext cx="209600" cy="209600"/>
            </a:xfrm>
            <a:custGeom>
              <a:avLst/>
              <a:gdLst/>
              <a:ahLst/>
              <a:cxnLst/>
              <a:rect l="l" t="t" r="r" b="b"/>
              <a:pathLst>
                <a:path w="8384" h="8384" extrusionOk="0">
                  <a:moveTo>
                    <a:pt x="3189" y="0"/>
                  </a:moveTo>
                  <a:cubicBezTo>
                    <a:pt x="3093" y="1720"/>
                    <a:pt x="1721" y="3092"/>
                    <a:pt x="1" y="3190"/>
                  </a:cubicBezTo>
                  <a:lnTo>
                    <a:pt x="1" y="8383"/>
                  </a:lnTo>
                  <a:cubicBezTo>
                    <a:pt x="2206" y="8337"/>
                    <a:pt x="4309" y="7440"/>
                    <a:pt x="5868" y="5880"/>
                  </a:cubicBezTo>
                  <a:cubicBezTo>
                    <a:pt x="5577" y="5272"/>
                    <a:pt x="5618" y="4558"/>
                    <a:pt x="5979" y="3986"/>
                  </a:cubicBezTo>
                  <a:cubicBezTo>
                    <a:pt x="6337" y="3416"/>
                    <a:pt x="6965" y="3070"/>
                    <a:pt x="7639" y="3070"/>
                  </a:cubicBezTo>
                  <a:cubicBezTo>
                    <a:pt x="7675" y="3070"/>
                    <a:pt x="7710" y="3070"/>
                    <a:pt x="7743" y="3073"/>
                  </a:cubicBezTo>
                  <a:cubicBezTo>
                    <a:pt x="8145" y="2096"/>
                    <a:pt x="8362" y="1056"/>
                    <a:pt x="8384" y="0"/>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2"/>
            <p:cNvSpPr/>
            <p:nvPr/>
          </p:nvSpPr>
          <p:spPr>
            <a:xfrm>
              <a:off x="658700" y="1377050"/>
              <a:ext cx="79175" cy="79200"/>
            </a:xfrm>
            <a:custGeom>
              <a:avLst/>
              <a:gdLst/>
              <a:ahLst/>
              <a:cxnLst/>
              <a:rect l="l" t="t" r="r" b="b"/>
              <a:pathLst>
                <a:path w="3167" h="3168" extrusionOk="0">
                  <a:moveTo>
                    <a:pt x="1583" y="0"/>
                  </a:moveTo>
                  <a:cubicBezTo>
                    <a:pt x="708" y="0"/>
                    <a:pt x="1" y="710"/>
                    <a:pt x="1" y="1584"/>
                  </a:cubicBezTo>
                  <a:cubicBezTo>
                    <a:pt x="1" y="2459"/>
                    <a:pt x="708" y="3168"/>
                    <a:pt x="1583" y="3168"/>
                  </a:cubicBezTo>
                  <a:cubicBezTo>
                    <a:pt x="2457" y="3168"/>
                    <a:pt x="3166" y="2459"/>
                    <a:pt x="3166" y="1584"/>
                  </a:cubicBezTo>
                  <a:cubicBezTo>
                    <a:pt x="3166" y="710"/>
                    <a:pt x="2457" y="0"/>
                    <a:pt x="1583" y="0"/>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700" dirty="0">
                  <a:solidFill>
                    <a:schemeClr val="dk2"/>
                  </a:solidFill>
                  <a:latin typeface="BioRhyme"/>
                  <a:ea typeface="BioRhyme"/>
                  <a:cs typeface="BioRhyme"/>
                  <a:sym typeface="BioRhyme"/>
                </a:rPr>
                <a:t>04</a:t>
              </a:r>
              <a:endParaRPr sz="1700" dirty="0">
                <a:solidFill>
                  <a:schemeClr val="dk2"/>
                </a:solidFill>
                <a:latin typeface="BioRhyme"/>
                <a:ea typeface="BioRhyme"/>
                <a:cs typeface="BioRhyme"/>
                <a:sym typeface="BioRhyme"/>
              </a:endParaRPr>
            </a:p>
          </p:txBody>
        </p:sp>
        <p:sp>
          <p:nvSpPr>
            <p:cNvPr id="2006" name="Google Shape;2006;p32"/>
            <p:cNvSpPr/>
            <p:nvPr/>
          </p:nvSpPr>
          <p:spPr>
            <a:xfrm>
              <a:off x="507325" y="1071875"/>
              <a:ext cx="209575" cy="209600"/>
            </a:xfrm>
            <a:custGeom>
              <a:avLst/>
              <a:gdLst/>
              <a:ahLst/>
              <a:cxnLst/>
              <a:rect l="l" t="t" r="r" b="b"/>
              <a:pathLst>
                <a:path w="8383" h="8384" extrusionOk="0">
                  <a:moveTo>
                    <a:pt x="1" y="1"/>
                  </a:moveTo>
                  <a:lnTo>
                    <a:pt x="1" y="5194"/>
                  </a:lnTo>
                  <a:cubicBezTo>
                    <a:pt x="1721" y="5290"/>
                    <a:pt x="3093" y="6662"/>
                    <a:pt x="3189" y="8384"/>
                  </a:cubicBezTo>
                  <a:lnTo>
                    <a:pt x="8382" y="8384"/>
                  </a:lnTo>
                  <a:cubicBezTo>
                    <a:pt x="8362" y="7328"/>
                    <a:pt x="8144" y="6286"/>
                    <a:pt x="7742" y="5311"/>
                  </a:cubicBezTo>
                  <a:cubicBezTo>
                    <a:pt x="7708" y="5312"/>
                    <a:pt x="7673" y="5314"/>
                    <a:pt x="7638" y="5314"/>
                  </a:cubicBezTo>
                  <a:cubicBezTo>
                    <a:pt x="6964" y="5312"/>
                    <a:pt x="6336" y="4966"/>
                    <a:pt x="5977" y="4396"/>
                  </a:cubicBezTo>
                  <a:cubicBezTo>
                    <a:pt x="5618" y="3825"/>
                    <a:pt x="5577" y="3110"/>
                    <a:pt x="5867" y="2502"/>
                  </a:cubicBezTo>
                  <a:cubicBezTo>
                    <a:pt x="4309" y="942"/>
                    <a:pt x="2206" y="45"/>
                    <a:pt x="1"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2"/>
            <p:cNvSpPr/>
            <p:nvPr/>
          </p:nvSpPr>
          <p:spPr>
            <a:xfrm>
              <a:off x="658700" y="1116025"/>
              <a:ext cx="79175" cy="79175"/>
            </a:xfrm>
            <a:custGeom>
              <a:avLst/>
              <a:gdLst/>
              <a:ahLst/>
              <a:cxnLst/>
              <a:rect l="l" t="t" r="r" b="b"/>
              <a:pathLst>
                <a:path w="3167" h="3167" extrusionOk="0">
                  <a:moveTo>
                    <a:pt x="1583" y="1"/>
                  </a:moveTo>
                  <a:cubicBezTo>
                    <a:pt x="708" y="1"/>
                    <a:pt x="1" y="709"/>
                    <a:pt x="1" y="1583"/>
                  </a:cubicBezTo>
                  <a:cubicBezTo>
                    <a:pt x="1" y="2457"/>
                    <a:pt x="708" y="3167"/>
                    <a:pt x="1583" y="3167"/>
                  </a:cubicBezTo>
                  <a:cubicBezTo>
                    <a:pt x="2457" y="3167"/>
                    <a:pt x="3166" y="2457"/>
                    <a:pt x="3166" y="1583"/>
                  </a:cubicBezTo>
                  <a:cubicBezTo>
                    <a:pt x="3166" y="709"/>
                    <a:pt x="2457" y="1"/>
                    <a:pt x="1583" y="1"/>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700">
                  <a:solidFill>
                    <a:schemeClr val="dk2"/>
                  </a:solidFill>
                  <a:latin typeface="BioRhyme"/>
                  <a:ea typeface="BioRhyme"/>
                  <a:cs typeface="BioRhyme"/>
                  <a:sym typeface="BioRhyme"/>
                </a:rPr>
                <a:t>02</a:t>
              </a:r>
              <a:endParaRPr sz="1700">
                <a:solidFill>
                  <a:schemeClr val="dk2"/>
                </a:solidFill>
                <a:latin typeface="BioRhyme"/>
                <a:ea typeface="BioRhyme"/>
                <a:cs typeface="BioRhyme"/>
                <a:sym typeface="BioRhyme"/>
              </a:endParaRPr>
            </a:p>
          </p:txBody>
        </p:sp>
        <p:sp>
          <p:nvSpPr>
            <p:cNvPr id="2008" name="Google Shape;2008;p32"/>
            <p:cNvSpPr/>
            <p:nvPr/>
          </p:nvSpPr>
          <p:spPr>
            <a:xfrm>
              <a:off x="288350" y="1071875"/>
              <a:ext cx="209600" cy="209550"/>
            </a:xfrm>
            <a:custGeom>
              <a:avLst/>
              <a:gdLst/>
              <a:ahLst/>
              <a:cxnLst/>
              <a:rect l="l" t="t" r="r" b="b"/>
              <a:pathLst>
                <a:path w="8384" h="8382" extrusionOk="0">
                  <a:moveTo>
                    <a:pt x="8384" y="1"/>
                  </a:moveTo>
                  <a:cubicBezTo>
                    <a:pt x="6179" y="45"/>
                    <a:pt x="4076" y="942"/>
                    <a:pt x="2516" y="2502"/>
                  </a:cubicBezTo>
                  <a:cubicBezTo>
                    <a:pt x="2808" y="3110"/>
                    <a:pt x="2766" y="3825"/>
                    <a:pt x="2406" y="4396"/>
                  </a:cubicBezTo>
                  <a:cubicBezTo>
                    <a:pt x="2047" y="4966"/>
                    <a:pt x="1419" y="5312"/>
                    <a:pt x="745" y="5312"/>
                  </a:cubicBezTo>
                  <a:cubicBezTo>
                    <a:pt x="710" y="5312"/>
                    <a:pt x="675" y="5312"/>
                    <a:pt x="641" y="5311"/>
                  </a:cubicBezTo>
                  <a:cubicBezTo>
                    <a:pt x="239" y="6286"/>
                    <a:pt x="23" y="7327"/>
                    <a:pt x="1" y="8382"/>
                  </a:cubicBezTo>
                  <a:lnTo>
                    <a:pt x="5194" y="8382"/>
                  </a:lnTo>
                  <a:cubicBezTo>
                    <a:pt x="5290" y="6662"/>
                    <a:pt x="6664" y="5290"/>
                    <a:pt x="8384" y="5194"/>
                  </a:cubicBezTo>
                  <a:lnTo>
                    <a:pt x="8384" y="1"/>
                  </a:ln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2"/>
            <p:cNvSpPr/>
            <p:nvPr/>
          </p:nvSpPr>
          <p:spPr>
            <a:xfrm>
              <a:off x="267375" y="1116025"/>
              <a:ext cx="79225" cy="79175"/>
            </a:xfrm>
            <a:custGeom>
              <a:avLst/>
              <a:gdLst/>
              <a:ahLst/>
              <a:cxnLst/>
              <a:rect l="l" t="t" r="r" b="b"/>
              <a:pathLst>
                <a:path w="3169" h="3167" extrusionOk="0">
                  <a:moveTo>
                    <a:pt x="1584" y="1"/>
                  </a:moveTo>
                  <a:cubicBezTo>
                    <a:pt x="710" y="1"/>
                    <a:pt x="1" y="709"/>
                    <a:pt x="1" y="1583"/>
                  </a:cubicBezTo>
                  <a:cubicBezTo>
                    <a:pt x="1" y="2457"/>
                    <a:pt x="710" y="3167"/>
                    <a:pt x="1584" y="3167"/>
                  </a:cubicBezTo>
                  <a:cubicBezTo>
                    <a:pt x="2459" y="3167"/>
                    <a:pt x="3168" y="2457"/>
                    <a:pt x="3168" y="1583"/>
                  </a:cubicBezTo>
                  <a:cubicBezTo>
                    <a:pt x="3168" y="709"/>
                    <a:pt x="2459" y="1"/>
                    <a:pt x="1584" y="1"/>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700">
                  <a:solidFill>
                    <a:schemeClr val="dk2"/>
                  </a:solidFill>
                  <a:latin typeface="BioRhyme"/>
                  <a:ea typeface="BioRhyme"/>
                  <a:cs typeface="BioRhyme"/>
                  <a:sym typeface="BioRhyme"/>
                </a:rPr>
                <a:t>01</a:t>
              </a:r>
              <a:endParaRPr sz="1700">
                <a:solidFill>
                  <a:schemeClr val="dk2"/>
                </a:solidFill>
                <a:latin typeface="BioRhyme"/>
                <a:ea typeface="BioRhyme"/>
                <a:cs typeface="BioRhyme"/>
                <a:sym typeface="BioRhyme"/>
              </a:endParaRPr>
            </a:p>
          </p:txBody>
        </p:sp>
      </p:grpSp>
      <p:sp>
        <p:nvSpPr>
          <p:cNvPr id="2010" name="Google Shape;2010;p32"/>
          <p:cNvSpPr txBox="1"/>
          <p:nvPr/>
        </p:nvSpPr>
        <p:spPr>
          <a:xfrm>
            <a:off x="3937137" y="2429732"/>
            <a:ext cx="1002000" cy="67707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VN" sz="1600" b="1" dirty="0" smtClean="0">
                <a:solidFill>
                  <a:schemeClr val="dk2"/>
                </a:solidFill>
                <a:latin typeface="Lexend Deca" panose="020B0604020202020204" charset="0"/>
                <a:ea typeface="BioRhyme"/>
                <a:cs typeface="BioRhyme"/>
                <a:sym typeface="BioRhyme"/>
              </a:rPr>
              <a:t>Nhiệm vụ</a:t>
            </a:r>
            <a:endParaRPr sz="1600" b="1" dirty="0">
              <a:solidFill>
                <a:schemeClr val="dk2"/>
              </a:solidFill>
              <a:latin typeface="Lexend Deca" panose="020B0604020202020204" charset="0"/>
              <a:ea typeface="BioRhyme"/>
              <a:cs typeface="BioRhyme"/>
              <a:sym typeface="BioRhyme"/>
            </a:endParaRPr>
          </a:p>
        </p:txBody>
      </p:sp>
      <p:sp>
        <p:nvSpPr>
          <p:cNvPr id="2012" name="Google Shape;2012;p32"/>
          <p:cNvSpPr txBox="1"/>
          <p:nvPr/>
        </p:nvSpPr>
        <p:spPr>
          <a:xfrm>
            <a:off x="682593" y="1757735"/>
            <a:ext cx="21513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dirty="0" smtClean="0">
                <a:solidFill>
                  <a:schemeClr val="dk2"/>
                </a:solidFill>
                <a:latin typeface="Lexend Deca"/>
                <a:ea typeface="Lexend Deca"/>
                <a:cs typeface="Lexend Deca"/>
                <a:sym typeface="Lexend Deca"/>
              </a:rPr>
              <a:t>Tiến hành khảo sát khách sạn và tìm hiểu cơ cấu tổ chức khách sạn</a:t>
            </a:r>
            <a:endParaRPr dirty="0">
              <a:solidFill>
                <a:schemeClr val="dk2"/>
              </a:solidFill>
              <a:latin typeface="Lexend Deca"/>
              <a:ea typeface="Lexend Deca"/>
              <a:cs typeface="Lexend Deca"/>
              <a:sym typeface="Lexend Deca"/>
            </a:endParaRPr>
          </a:p>
        </p:txBody>
      </p:sp>
      <p:sp>
        <p:nvSpPr>
          <p:cNvPr id="2014" name="Google Shape;2014;p32"/>
          <p:cNvSpPr txBox="1"/>
          <p:nvPr/>
        </p:nvSpPr>
        <p:spPr>
          <a:xfrm>
            <a:off x="812835" y="3271044"/>
            <a:ext cx="21513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dirty="0" smtClean="0">
                <a:solidFill>
                  <a:schemeClr val="dk2"/>
                </a:solidFill>
                <a:latin typeface="Lexend Deca"/>
                <a:ea typeface="Lexend Deca"/>
                <a:cs typeface="Lexend Deca"/>
                <a:sym typeface="Lexend Deca"/>
              </a:rPr>
              <a:t>Thiết kế tổng thể và  chi tiết </a:t>
            </a:r>
            <a:endParaRPr dirty="0">
              <a:solidFill>
                <a:schemeClr val="dk2"/>
              </a:solidFill>
              <a:latin typeface="Lexend Deca"/>
              <a:ea typeface="Lexend Deca"/>
              <a:cs typeface="Lexend Deca"/>
              <a:sym typeface="Lexend Deca"/>
            </a:endParaRPr>
          </a:p>
        </p:txBody>
      </p:sp>
      <p:sp>
        <p:nvSpPr>
          <p:cNvPr id="2016" name="Google Shape;2016;p32"/>
          <p:cNvSpPr txBox="1"/>
          <p:nvPr/>
        </p:nvSpPr>
        <p:spPr>
          <a:xfrm>
            <a:off x="5956700" y="1521687"/>
            <a:ext cx="2151300" cy="5727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vi-VN" dirty="0" smtClean="0">
                <a:solidFill>
                  <a:schemeClr val="dk2"/>
                </a:solidFill>
                <a:latin typeface="Lexend Deca"/>
                <a:ea typeface="Lexend Deca"/>
                <a:cs typeface="Lexend Deca"/>
                <a:sym typeface="Lexend Deca"/>
              </a:rPr>
              <a:t>Phân tích quy trình thực hiện công việc tại khách sạn</a:t>
            </a:r>
            <a:endParaRPr dirty="0">
              <a:solidFill>
                <a:schemeClr val="dk2"/>
              </a:solidFill>
              <a:latin typeface="Lexend Deca"/>
              <a:ea typeface="Lexend Deca"/>
              <a:cs typeface="Lexend Deca"/>
              <a:sym typeface="Lexend Deca"/>
            </a:endParaRPr>
          </a:p>
        </p:txBody>
      </p:sp>
      <p:sp>
        <p:nvSpPr>
          <p:cNvPr id="2018" name="Google Shape;2018;p32"/>
          <p:cNvSpPr txBox="1"/>
          <p:nvPr/>
        </p:nvSpPr>
        <p:spPr>
          <a:xfrm>
            <a:off x="5945240" y="3271044"/>
            <a:ext cx="2151300" cy="5727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vi-VN" dirty="0" smtClean="0">
                <a:solidFill>
                  <a:schemeClr val="dk2"/>
                </a:solidFill>
                <a:latin typeface="Lexend Deca"/>
                <a:ea typeface="Lexend Deca"/>
                <a:cs typeface="Lexend Deca"/>
                <a:sym typeface="Lexend Deca"/>
              </a:rPr>
              <a:t>Áp dụng kiến thức về cơ sở dữ liệu và phân tích thiết kế hệ thống để xây dựng hệ thống quản lí khách sạn</a:t>
            </a:r>
            <a:endParaRPr dirty="0">
              <a:solidFill>
                <a:schemeClr val="dk2"/>
              </a:solidFill>
              <a:latin typeface="Lexend Deca"/>
              <a:ea typeface="Lexend Deca"/>
              <a:cs typeface="Lexend Deca"/>
              <a:sym typeface="Lexend Deca"/>
            </a:endParaRPr>
          </a:p>
        </p:txBody>
      </p:sp>
      <p:grpSp>
        <p:nvGrpSpPr>
          <p:cNvPr id="2019" name="Google Shape;2019;p32"/>
          <p:cNvGrpSpPr/>
          <p:nvPr/>
        </p:nvGrpSpPr>
        <p:grpSpPr>
          <a:xfrm>
            <a:off x="195017" y="783607"/>
            <a:ext cx="791150" cy="183900"/>
            <a:chOff x="-152477" y="0"/>
            <a:chExt cx="791150" cy="183900"/>
          </a:xfrm>
        </p:grpSpPr>
        <p:sp>
          <p:nvSpPr>
            <p:cNvPr id="2020" name="Google Shape;2020;p32"/>
            <p:cNvSpPr/>
            <p:nvPr/>
          </p:nvSpPr>
          <p:spPr>
            <a:xfrm rot="10800000">
              <a:off x="-152477"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2"/>
            <p:cNvSpPr/>
            <p:nvPr/>
          </p:nvSpPr>
          <p:spPr>
            <a:xfrm rot="10800000">
              <a:off x="136353"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2"/>
            <p:cNvSpPr/>
            <p:nvPr/>
          </p:nvSpPr>
          <p:spPr>
            <a:xfrm rot="10800000">
              <a:off x="425972"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3" name="Google Shape;2023;p32"/>
          <p:cNvSpPr/>
          <p:nvPr/>
        </p:nvSpPr>
        <p:spPr>
          <a:xfrm rot="5400000">
            <a:off x="7557689" y="4248904"/>
            <a:ext cx="187203" cy="1138704"/>
          </a:xfrm>
          <a:custGeom>
            <a:avLst/>
            <a:gdLst/>
            <a:ahLst/>
            <a:cxnLst/>
            <a:rect l="l" t="t" r="r" b="b"/>
            <a:pathLst>
              <a:path w="10566" h="64270" extrusionOk="0">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4" name="Google Shape;2024;p32"/>
          <p:cNvGrpSpPr/>
          <p:nvPr/>
        </p:nvGrpSpPr>
        <p:grpSpPr>
          <a:xfrm rot="5400000">
            <a:off x="7936836" y="1171455"/>
            <a:ext cx="691884" cy="292253"/>
            <a:chOff x="809743" y="3808106"/>
            <a:chExt cx="1195790" cy="505016"/>
          </a:xfrm>
        </p:grpSpPr>
        <p:sp>
          <p:nvSpPr>
            <p:cNvPr id="2025" name="Google Shape;2025;p32"/>
            <p:cNvSpPr/>
            <p:nvPr/>
          </p:nvSpPr>
          <p:spPr>
            <a:xfrm>
              <a:off x="809743" y="3808106"/>
              <a:ext cx="505016" cy="505016"/>
            </a:xfrm>
            <a:custGeom>
              <a:avLst/>
              <a:gdLst/>
              <a:ahLst/>
              <a:cxnLst/>
              <a:rect l="l" t="t" r="r" b="b"/>
              <a:pathLst>
                <a:path w="5937" h="5937" extrusionOk="0">
                  <a:moveTo>
                    <a:pt x="2968" y="1"/>
                  </a:moveTo>
                  <a:cubicBezTo>
                    <a:pt x="2181" y="1"/>
                    <a:pt x="1426" y="313"/>
                    <a:pt x="870" y="870"/>
                  </a:cubicBezTo>
                  <a:cubicBezTo>
                    <a:pt x="313" y="1427"/>
                    <a:pt x="0" y="2181"/>
                    <a:pt x="0" y="2969"/>
                  </a:cubicBezTo>
                  <a:cubicBezTo>
                    <a:pt x="0" y="3756"/>
                    <a:pt x="313" y="4510"/>
                    <a:pt x="870"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2"/>
            <p:cNvSpPr/>
            <p:nvPr/>
          </p:nvSpPr>
          <p:spPr>
            <a:xfrm>
              <a:off x="1155172" y="3808106"/>
              <a:ext cx="505016" cy="505016"/>
            </a:xfrm>
            <a:custGeom>
              <a:avLst/>
              <a:gdLst/>
              <a:ahLst/>
              <a:cxnLst/>
              <a:rect l="l" t="t" r="r" b="b"/>
              <a:pathLst>
                <a:path w="5937" h="5937" extrusionOk="0">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2"/>
            <p:cNvSpPr/>
            <p:nvPr/>
          </p:nvSpPr>
          <p:spPr>
            <a:xfrm>
              <a:off x="1500602" y="3808106"/>
              <a:ext cx="504931" cy="505016"/>
            </a:xfrm>
            <a:custGeom>
              <a:avLst/>
              <a:gdLst/>
              <a:ahLst/>
              <a:cxnLst/>
              <a:rect l="l" t="t" r="r" b="b"/>
              <a:pathLst>
                <a:path w="5936" h="5937" extrusionOk="0">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8" name="Google Shape;2028;p32"/>
          <p:cNvGrpSpPr/>
          <p:nvPr/>
        </p:nvGrpSpPr>
        <p:grpSpPr>
          <a:xfrm>
            <a:off x="986167" y="4499142"/>
            <a:ext cx="670431" cy="451023"/>
            <a:chOff x="7963707" y="2800509"/>
            <a:chExt cx="337188" cy="226804"/>
          </a:xfrm>
        </p:grpSpPr>
        <p:sp>
          <p:nvSpPr>
            <p:cNvPr id="2029" name="Google Shape;2029;p32"/>
            <p:cNvSpPr/>
            <p:nvPr/>
          </p:nvSpPr>
          <p:spPr>
            <a:xfrm>
              <a:off x="7963707" y="2800509"/>
              <a:ext cx="337188" cy="226804"/>
            </a:xfrm>
            <a:custGeom>
              <a:avLst/>
              <a:gdLst/>
              <a:ahLst/>
              <a:cxnLst/>
              <a:rect l="l" t="t" r="r" b="b"/>
              <a:pathLst>
                <a:path w="29939" h="20138" extrusionOk="0">
                  <a:moveTo>
                    <a:pt x="0" y="1"/>
                  </a:moveTo>
                  <a:lnTo>
                    <a:pt x="0" y="20137"/>
                  </a:lnTo>
                  <a:lnTo>
                    <a:pt x="29938" y="20137"/>
                  </a:lnTo>
                  <a:lnTo>
                    <a:pt x="29938" y="1"/>
                  </a:lnTo>
                  <a:lnTo>
                    <a:pt x="14969" y="12656"/>
                  </a:lnTo>
                  <a:lnTo>
                    <a:pt x="0" y="1"/>
                  </a:lnTo>
                  <a:close/>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2"/>
            <p:cNvSpPr/>
            <p:nvPr/>
          </p:nvSpPr>
          <p:spPr>
            <a:xfrm>
              <a:off x="7963707" y="2800509"/>
              <a:ext cx="337165" cy="226804"/>
            </a:xfrm>
            <a:custGeom>
              <a:avLst/>
              <a:gdLst/>
              <a:ahLst/>
              <a:cxnLst/>
              <a:rect l="l" t="t" r="r" b="b"/>
              <a:pathLst>
                <a:path w="29937" h="20138" extrusionOk="0">
                  <a:moveTo>
                    <a:pt x="0" y="1"/>
                  </a:moveTo>
                  <a:lnTo>
                    <a:pt x="0" y="20137"/>
                  </a:lnTo>
                  <a:lnTo>
                    <a:pt x="29937" y="20137"/>
                  </a:lnTo>
                  <a:lnTo>
                    <a:pt x="29937" y="1"/>
                  </a:ln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2"/>
            <p:cNvSpPr/>
            <p:nvPr/>
          </p:nvSpPr>
          <p:spPr>
            <a:xfrm>
              <a:off x="7963707" y="2800509"/>
              <a:ext cx="337188" cy="142538"/>
            </a:xfrm>
            <a:custGeom>
              <a:avLst/>
              <a:gdLst/>
              <a:ahLst/>
              <a:cxnLst/>
              <a:rect l="l" t="t" r="r" b="b"/>
              <a:pathLst>
                <a:path w="29939" h="12656" extrusionOk="0">
                  <a:moveTo>
                    <a:pt x="0" y="1"/>
                  </a:moveTo>
                  <a:lnTo>
                    <a:pt x="14969" y="12656"/>
                  </a:lnTo>
                  <a:lnTo>
                    <a:pt x="29938" y="1"/>
                  </a:ln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2"/>
            <p:cNvSpPr/>
            <p:nvPr/>
          </p:nvSpPr>
          <p:spPr>
            <a:xfrm>
              <a:off x="7963707" y="2927617"/>
              <a:ext cx="148192" cy="99673"/>
            </a:xfrm>
            <a:custGeom>
              <a:avLst/>
              <a:gdLst/>
              <a:ahLst/>
              <a:cxnLst/>
              <a:rect l="l" t="t" r="r" b="b"/>
              <a:pathLst>
                <a:path w="13158" h="8850" extrusionOk="0">
                  <a:moveTo>
                    <a:pt x="13158" y="1"/>
                  </a:moveTo>
                  <a:lnTo>
                    <a:pt x="0" y="8850"/>
                  </a:lnTo>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2"/>
            <p:cNvSpPr/>
            <p:nvPr/>
          </p:nvSpPr>
          <p:spPr>
            <a:xfrm>
              <a:off x="8152714" y="2927640"/>
              <a:ext cx="148158" cy="99651"/>
            </a:xfrm>
            <a:custGeom>
              <a:avLst/>
              <a:gdLst/>
              <a:ahLst/>
              <a:cxnLst/>
              <a:rect l="l" t="t" r="r" b="b"/>
              <a:pathLst>
                <a:path w="13155" h="8848" extrusionOk="0">
                  <a:moveTo>
                    <a:pt x="13155" y="8848"/>
                  </a:moveTo>
                  <a:lnTo>
                    <a:pt x="1" y="0"/>
                  </a:lnTo>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4" name="Google Shape;2034;p32">
            <a:hlinkClick r:id="rId3" action="ppaction://hlinksldjump"/>
          </p:cNvPr>
          <p:cNvSpPr/>
          <p:nvPr/>
        </p:nvSpPr>
        <p:spPr>
          <a:xfrm>
            <a:off x="8276500" y="17832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a:solidFill>
                <a:schemeClr val="dk2"/>
              </a:solidFill>
              <a:latin typeface="BioRhyme"/>
              <a:ea typeface="BioRhyme"/>
              <a:cs typeface="BioRhyme"/>
              <a:sym typeface="BioRhyme"/>
            </a:endParaRPr>
          </a:p>
        </p:txBody>
      </p:sp>
      <p:sp>
        <p:nvSpPr>
          <p:cNvPr id="2035" name="Google Shape;2035;p32">
            <a:hlinkClick r:id="rId4" action="ppaction://hlinksldjump"/>
          </p:cNvPr>
          <p:cNvSpPr/>
          <p:nvPr/>
        </p:nvSpPr>
        <p:spPr>
          <a:xfrm>
            <a:off x="8276500" y="218650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01</a:t>
            </a:r>
            <a:endParaRPr>
              <a:solidFill>
                <a:schemeClr val="dk2"/>
              </a:solidFill>
              <a:latin typeface="BioRhyme"/>
              <a:ea typeface="BioRhyme"/>
              <a:cs typeface="BioRhyme"/>
              <a:sym typeface="BioRhyme"/>
            </a:endParaRPr>
          </a:p>
        </p:txBody>
      </p:sp>
      <p:sp>
        <p:nvSpPr>
          <p:cNvPr id="2036" name="Google Shape;2036;p32">
            <a:hlinkClick r:id="rId5" action="ppaction://hlinksldjump"/>
          </p:cNvPr>
          <p:cNvSpPr/>
          <p:nvPr/>
        </p:nvSpPr>
        <p:spPr>
          <a:xfrm>
            <a:off x="8276500" y="25897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02</a:t>
            </a:r>
            <a:endParaRPr>
              <a:solidFill>
                <a:schemeClr val="dk2"/>
              </a:solidFill>
              <a:latin typeface="BioRhyme"/>
              <a:ea typeface="BioRhyme"/>
              <a:cs typeface="BioRhyme"/>
              <a:sym typeface="BioRhyme"/>
            </a:endParaRPr>
          </a:p>
        </p:txBody>
      </p:sp>
      <p:grpSp>
        <p:nvGrpSpPr>
          <p:cNvPr id="2037" name="Google Shape;2037;p32"/>
          <p:cNvGrpSpPr/>
          <p:nvPr/>
        </p:nvGrpSpPr>
        <p:grpSpPr>
          <a:xfrm>
            <a:off x="8394749" y="1900554"/>
            <a:ext cx="170732" cy="168551"/>
            <a:chOff x="6232000" y="1435050"/>
            <a:chExt cx="488225" cy="481850"/>
          </a:xfrm>
        </p:grpSpPr>
        <p:sp>
          <p:nvSpPr>
            <p:cNvPr id="2038" name="Google Shape;2038;p32"/>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39" name="Google Shape;2039;p32"/>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40" name="Google Shape;2040;p32"/>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41" name="Google Shape;2041;p32"/>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42" name="Google Shape;2042;p32"/>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043" name="Google Shape;2043;p32">
            <a:hlinkClick r:id="rId6" action="ppaction://hlinksldjump"/>
          </p:cNvPr>
          <p:cNvSpPr/>
          <p:nvPr/>
        </p:nvSpPr>
        <p:spPr>
          <a:xfrm>
            <a:off x="8276500" y="29929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03</a:t>
            </a:r>
            <a:endParaRPr>
              <a:solidFill>
                <a:schemeClr val="dk2"/>
              </a:solidFill>
              <a:latin typeface="BioRhyme"/>
              <a:ea typeface="BioRhyme"/>
              <a:cs typeface="BioRhyme"/>
              <a:sym typeface="BioRhyme"/>
            </a:endParaRPr>
          </a:p>
        </p:txBody>
      </p:sp>
      <p:sp>
        <p:nvSpPr>
          <p:cNvPr id="2044" name="Google Shape;2044;p32">
            <a:hlinkClick r:id="rId7" action="ppaction://hlinksldjump"/>
          </p:cNvPr>
          <p:cNvSpPr/>
          <p:nvPr/>
        </p:nvSpPr>
        <p:spPr>
          <a:xfrm>
            <a:off x="8276500" y="33962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04</a:t>
            </a:r>
            <a:endParaRPr>
              <a:solidFill>
                <a:schemeClr val="dk2"/>
              </a:solidFill>
              <a:latin typeface="BioRhyme"/>
              <a:ea typeface="BioRhyme"/>
              <a:cs typeface="BioRhyme"/>
              <a:sym typeface="BioRhyme"/>
            </a:endParaRPr>
          </a:p>
        </p:txBody>
      </p:sp>
      <p:sp>
        <p:nvSpPr>
          <p:cNvPr id="2045" name="Google Shape;2045;p32">
            <a:hlinkClick r:id="rId8" action="ppaction://hlinksldjump"/>
          </p:cNvPr>
          <p:cNvSpPr/>
          <p:nvPr/>
        </p:nvSpPr>
        <p:spPr>
          <a:xfrm>
            <a:off x="8276500" y="37994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05</a:t>
            </a:r>
            <a:endParaRPr>
              <a:solidFill>
                <a:schemeClr val="dk2"/>
              </a:solidFill>
              <a:latin typeface="BioRhyme"/>
              <a:ea typeface="BioRhyme"/>
              <a:cs typeface="BioRhyme"/>
              <a:sym typeface="BioRhyme"/>
            </a:endParaRPr>
          </a:p>
        </p:txBody>
      </p:sp>
      <p:sp>
        <p:nvSpPr>
          <p:cNvPr id="2046" name="Google Shape;2046;p32">
            <a:hlinkClick r:id="" action="ppaction://noaction"/>
          </p:cNvPr>
          <p:cNvSpPr/>
          <p:nvPr/>
        </p:nvSpPr>
        <p:spPr>
          <a:xfrm>
            <a:off x="8276500" y="42027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06</a:t>
            </a:r>
            <a:endParaRPr>
              <a:solidFill>
                <a:schemeClr val="dk2"/>
              </a:solidFill>
              <a:latin typeface="BioRhyme"/>
              <a:ea typeface="BioRhyme"/>
              <a:cs typeface="BioRhyme"/>
              <a:sym typeface="BioRhyme"/>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8"/>
        <p:cNvGrpSpPr/>
        <p:nvPr/>
      </p:nvGrpSpPr>
      <p:grpSpPr>
        <a:xfrm>
          <a:off x="0" y="0"/>
          <a:ext cx="0" cy="0"/>
          <a:chOff x="0" y="0"/>
          <a:chExt cx="0" cy="0"/>
        </a:xfrm>
      </p:grpSpPr>
      <p:sp>
        <p:nvSpPr>
          <p:cNvPr id="2209" name="Google Shape;2209;p36"/>
          <p:cNvSpPr/>
          <p:nvPr/>
        </p:nvSpPr>
        <p:spPr>
          <a:xfrm>
            <a:off x="2399463" y="1758950"/>
            <a:ext cx="1211400" cy="12114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6"/>
          <p:cNvSpPr txBox="1">
            <a:spLocks noGrp="1"/>
          </p:cNvSpPr>
          <p:nvPr>
            <p:ph type="title"/>
          </p:nvPr>
        </p:nvSpPr>
        <p:spPr>
          <a:xfrm>
            <a:off x="3851920" y="2054150"/>
            <a:ext cx="3018900" cy="67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smtClean="0"/>
              <a:t>Xác định yêu cầu </a:t>
            </a:r>
            <a:endParaRPr dirty="0"/>
          </a:p>
        </p:txBody>
      </p:sp>
      <p:sp>
        <p:nvSpPr>
          <p:cNvPr id="2211" name="Google Shape;2211;p36"/>
          <p:cNvSpPr txBox="1">
            <a:spLocks noGrp="1"/>
          </p:cNvSpPr>
          <p:nvPr>
            <p:ph type="title" idx="2"/>
          </p:nvPr>
        </p:nvSpPr>
        <p:spPr>
          <a:xfrm>
            <a:off x="2329275" y="1943750"/>
            <a:ext cx="1351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4000" dirty="0"/>
              <a:t>02</a:t>
            </a:r>
            <a:endParaRPr sz="4000" dirty="0"/>
          </a:p>
        </p:txBody>
      </p:sp>
      <p:grpSp>
        <p:nvGrpSpPr>
          <p:cNvPr id="2213" name="Google Shape;2213;p36"/>
          <p:cNvGrpSpPr/>
          <p:nvPr/>
        </p:nvGrpSpPr>
        <p:grpSpPr>
          <a:xfrm rot="-5400000">
            <a:off x="1040288" y="90688"/>
            <a:ext cx="238200" cy="888600"/>
            <a:chOff x="779613" y="3311988"/>
            <a:chExt cx="238200" cy="888600"/>
          </a:xfrm>
        </p:grpSpPr>
        <p:sp>
          <p:nvSpPr>
            <p:cNvPr id="2214" name="Google Shape;2214;p36"/>
            <p:cNvSpPr/>
            <p:nvPr/>
          </p:nvSpPr>
          <p:spPr>
            <a:xfrm>
              <a:off x="779613" y="3962388"/>
              <a:ext cx="238200" cy="238200"/>
            </a:xfrm>
            <a:prstGeom prst="star4">
              <a:avLst>
                <a:gd name="adj" fmla="val 2545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6"/>
            <p:cNvSpPr/>
            <p:nvPr/>
          </p:nvSpPr>
          <p:spPr>
            <a:xfrm>
              <a:off x="779613" y="3637188"/>
              <a:ext cx="238200" cy="238200"/>
            </a:xfrm>
            <a:prstGeom prst="star4">
              <a:avLst>
                <a:gd name="adj" fmla="val 2545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6"/>
            <p:cNvSpPr/>
            <p:nvPr/>
          </p:nvSpPr>
          <p:spPr>
            <a:xfrm>
              <a:off x="779613" y="3311988"/>
              <a:ext cx="238200" cy="238200"/>
            </a:xfrm>
            <a:prstGeom prst="star4">
              <a:avLst>
                <a:gd name="adj" fmla="val 2545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7" name="Google Shape;2217;p36"/>
          <p:cNvGrpSpPr/>
          <p:nvPr/>
        </p:nvGrpSpPr>
        <p:grpSpPr>
          <a:xfrm rot="10800000">
            <a:off x="7129816" y="4608500"/>
            <a:ext cx="744986" cy="183900"/>
            <a:chOff x="7115841" y="606625"/>
            <a:chExt cx="744986" cy="183900"/>
          </a:xfrm>
        </p:grpSpPr>
        <p:sp>
          <p:nvSpPr>
            <p:cNvPr id="2218" name="Google Shape;2218;p36"/>
            <p:cNvSpPr/>
            <p:nvPr/>
          </p:nvSpPr>
          <p:spPr>
            <a:xfrm>
              <a:off x="7676927" y="606625"/>
              <a:ext cx="183900" cy="1839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6"/>
            <p:cNvSpPr/>
            <p:nvPr/>
          </p:nvSpPr>
          <p:spPr>
            <a:xfrm>
              <a:off x="7396384" y="606625"/>
              <a:ext cx="183900" cy="1839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6"/>
            <p:cNvSpPr/>
            <p:nvPr/>
          </p:nvSpPr>
          <p:spPr>
            <a:xfrm>
              <a:off x="7115841" y="606625"/>
              <a:ext cx="183900" cy="1839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1" name="Google Shape;2221;p36"/>
          <p:cNvGrpSpPr/>
          <p:nvPr/>
        </p:nvGrpSpPr>
        <p:grpSpPr>
          <a:xfrm>
            <a:off x="800700" y="2036900"/>
            <a:ext cx="760827" cy="862500"/>
            <a:chOff x="800700" y="2036900"/>
            <a:chExt cx="760827" cy="862500"/>
          </a:xfrm>
        </p:grpSpPr>
        <p:sp>
          <p:nvSpPr>
            <p:cNvPr id="2222" name="Google Shape;2222;p36"/>
            <p:cNvSpPr/>
            <p:nvPr/>
          </p:nvSpPr>
          <p:spPr>
            <a:xfrm flipH="1">
              <a:off x="980127" y="2036900"/>
              <a:ext cx="581400" cy="710100"/>
            </a:xfrm>
            <a:prstGeom prst="foldedCorner">
              <a:avLst>
                <a:gd name="adj" fmla="val 35485"/>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6"/>
            <p:cNvSpPr/>
            <p:nvPr/>
          </p:nvSpPr>
          <p:spPr>
            <a:xfrm flipH="1">
              <a:off x="890414" y="2113100"/>
              <a:ext cx="581400" cy="710100"/>
            </a:xfrm>
            <a:prstGeom prst="foldedCorner">
              <a:avLst>
                <a:gd name="adj" fmla="val 3548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6"/>
            <p:cNvSpPr/>
            <p:nvPr/>
          </p:nvSpPr>
          <p:spPr>
            <a:xfrm flipH="1">
              <a:off x="800700" y="2189300"/>
              <a:ext cx="581400" cy="710100"/>
            </a:xfrm>
            <a:prstGeom prst="foldedCorner">
              <a:avLst>
                <a:gd name="adj" fmla="val 35485"/>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5" name="Google Shape;2225;p36"/>
          <p:cNvSpPr/>
          <p:nvPr/>
        </p:nvSpPr>
        <p:spPr>
          <a:xfrm flipH="1">
            <a:off x="7702408" y="1409842"/>
            <a:ext cx="315497" cy="497701"/>
          </a:xfrm>
          <a:custGeom>
            <a:avLst/>
            <a:gdLst/>
            <a:ahLst/>
            <a:cxnLst/>
            <a:rect l="l" t="t" r="r" b="b"/>
            <a:pathLst>
              <a:path w="3709" h="5851" extrusionOk="0">
                <a:moveTo>
                  <a:pt x="1854" y="1"/>
                </a:moveTo>
                <a:cubicBezTo>
                  <a:pt x="1528" y="2283"/>
                  <a:pt x="1" y="2926"/>
                  <a:pt x="1" y="2926"/>
                </a:cubicBezTo>
                <a:cubicBezTo>
                  <a:pt x="1" y="2926"/>
                  <a:pt x="1528" y="3569"/>
                  <a:pt x="1854" y="5851"/>
                </a:cubicBezTo>
                <a:cubicBezTo>
                  <a:pt x="2180" y="3569"/>
                  <a:pt x="3708" y="2926"/>
                  <a:pt x="3708" y="2926"/>
                </a:cubicBezTo>
                <a:cubicBezTo>
                  <a:pt x="3708" y="2926"/>
                  <a:pt x="2180" y="2283"/>
                  <a:pt x="185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6"/>
          <p:cNvSpPr/>
          <p:nvPr/>
        </p:nvSpPr>
        <p:spPr>
          <a:xfrm flipH="1">
            <a:off x="8018319" y="1723928"/>
            <a:ext cx="259866" cy="410001"/>
          </a:xfrm>
          <a:custGeom>
            <a:avLst/>
            <a:gdLst/>
            <a:ahLst/>
            <a:cxnLst/>
            <a:rect l="l" t="t" r="r" b="b"/>
            <a:pathLst>
              <a:path w="3055" h="4820" extrusionOk="0">
                <a:moveTo>
                  <a:pt x="1527" y="0"/>
                </a:moveTo>
                <a:cubicBezTo>
                  <a:pt x="1259" y="1881"/>
                  <a:pt x="0" y="2410"/>
                  <a:pt x="0" y="2410"/>
                </a:cubicBezTo>
                <a:cubicBezTo>
                  <a:pt x="0" y="2410"/>
                  <a:pt x="1259" y="2940"/>
                  <a:pt x="1527" y="4820"/>
                </a:cubicBezTo>
                <a:cubicBezTo>
                  <a:pt x="1796" y="2940"/>
                  <a:pt x="3054" y="2410"/>
                  <a:pt x="3054" y="2410"/>
                </a:cubicBezTo>
                <a:cubicBezTo>
                  <a:pt x="3054" y="2410"/>
                  <a:pt x="1796" y="1881"/>
                  <a:pt x="1527" y="0"/>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6"/>
          <p:cNvSpPr/>
          <p:nvPr/>
        </p:nvSpPr>
        <p:spPr>
          <a:xfrm flipH="1">
            <a:off x="8058980" y="1339566"/>
            <a:ext cx="178546" cy="281812"/>
          </a:xfrm>
          <a:custGeom>
            <a:avLst/>
            <a:gdLst/>
            <a:ahLst/>
            <a:cxnLst/>
            <a:rect l="l" t="t" r="r" b="b"/>
            <a:pathLst>
              <a:path w="2099" h="3313" extrusionOk="0">
                <a:moveTo>
                  <a:pt x="1049" y="0"/>
                </a:moveTo>
                <a:cubicBezTo>
                  <a:pt x="865" y="1292"/>
                  <a:pt x="0" y="1656"/>
                  <a:pt x="0" y="1656"/>
                </a:cubicBezTo>
                <a:cubicBezTo>
                  <a:pt x="0" y="1656"/>
                  <a:pt x="865" y="2020"/>
                  <a:pt x="1049" y="3312"/>
                </a:cubicBezTo>
                <a:cubicBezTo>
                  <a:pt x="1234" y="2020"/>
                  <a:pt x="2098" y="1656"/>
                  <a:pt x="2098" y="1656"/>
                </a:cubicBezTo>
                <a:cubicBezTo>
                  <a:pt x="2098" y="1656"/>
                  <a:pt x="1234" y="1292"/>
                  <a:pt x="1049" y="0"/>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6">
            <a:hlinkClick r:id="" action="ppaction://noaction"/>
          </p:cNvPr>
          <p:cNvSpPr/>
          <p:nvPr/>
        </p:nvSpPr>
        <p:spPr>
          <a:xfrm>
            <a:off x="7860275" y="379670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a:solidFill>
                <a:schemeClr val="dk2"/>
              </a:solidFill>
              <a:latin typeface="BioRhyme"/>
              <a:ea typeface="BioRhyme"/>
              <a:cs typeface="BioRhyme"/>
              <a:sym typeface="BioRhyme"/>
            </a:endParaRPr>
          </a:p>
        </p:txBody>
      </p:sp>
      <p:grpSp>
        <p:nvGrpSpPr>
          <p:cNvPr id="2229" name="Google Shape;2229;p36"/>
          <p:cNvGrpSpPr/>
          <p:nvPr/>
        </p:nvGrpSpPr>
        <p:grpSpPr>
          <a:xfrm>
            <a:off x="7978759" y="3914024"/>
            <a:ext cx="170732" cy="168551"/>
            <a:chOff x="6232000" y="1435050"/>
            <a:chExt cx="488225" cy="481850"/>
          </a:xfrm>
        </p:grpSpPr>
        <p:sp>
          <p:nvSpPr>
            <p:cNvPr id="2230" name="Google Shape;2230;p36"/>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31" name="Google Shape;2231;p36"/>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32" name="Google Shape;2232;p36"/>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33" name="Google Shape;2233;p36"/>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34" name="Google Shape;2234;p36"/>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38"/>
        <p:cNvGrpSpPr/>
        <p:nvPr/>
      </p:nvGrpSpPr>
      <p:grpSpPr>
        <a:xfrm>
          <a:off x="0" y="0"/>
          <a:ext cx="0" cy="0"/>
          <a:chOff x="0" y="0"/>
          <a:chExt cx="0" cy="0"/>
        </a:xfrm>
      </p:grpSpPr>
      <p:sp>
        <p:nvSpPr>
          <p:cNvPr id="2239" name="Google Shape;2239;p37"/>
          <p:cNvSpPr/>
          <p:nvPr/>
        </p:nvSpPr>
        <p:spPr>
          <a:xfrm rot="10800000">
            <a:off x="4860032" y="1473597"/>
            <a:ext cx="2821456" cy="2826344"/>
          </a:xfrm>
          <a:prstGeom prst="round1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7"/>
          <p:cNvSpPr txBox="1">
            <a:spLocks noGrp="1"/>
          </p:cNvSpPr>
          <p:nvPr>
            <p:ph type="title"/>
          </p:nvPr>
        </p:nvSpPr>
        <p:spPr>
          <a:xfrm>
            <a:off x="715100" y="796425"/>
            <a:ext cx="7394400" cy="38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smtClean="0"/>
              <a:t>02. Xác định yêu cầu </a:t>
            </a:r>
            <a:endParaRPr dirty="0"/>
          </a:p>
        </p:txBody>
      </p:sp>
      <p:sp>
        <p:nvSpPr>
          <p:cNvPr id="2242" name="Google Shape;2242;p37"/>
          <p:cNvSpPr/>
          <p:nvPr/>
        </p:nvSpPr>
        <p:spPr>
          <a:xfrm>
            <a:off x="948382" y="1471523"/>
            <a:ext cx="2903537" cy="2828418"/>
          </a:xfrm>
          <a:prstGeom prst="round1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7"/>
          <p:cNvSpPr txBox="1"/>
          <p:nvPr/>
        </p:nvSpPr>
        <p:spPr>
          <a:xfrm>
            <a:off x="5004047" y="1642969"/>
            <a:ext cx="2541419" cy="426136"/>
          </a:xfrm>
          <a:prstGeom prst="rect">
            <a:avLst/>
          </a:prstGeom>
          <a:noFill/>
          <a:ln>
            <a:noFill/>
          </a:ln>
        </p:spPr>
        <p:txBody>
          <a:bodyPr spcFirstLastPara="1" wrap="square" lIns="0" tIns="6350" rIns="0" bIns="0" anchor="ctr" anchorCtr="0">
            <a:noAutofit/>
          </a:bodyPr>
          <a:lstStyle/>
          <a:p>
            <a:pPr marL="91440" marR="91440" lvl="0" indent="0" rtl="0">
              <a:lnSpc>
                <a:spcPct val="100000"/>
              </a:lnSpc>
              <a:spcBef>
                <a:spcPts val="0"/>
              </a:spcBef>
              <a:spcAft>
                <a:spcPts val="0"/>
              </a:spcAft>
              <a:buNone/>
            </a:pPr>
            <a:r>
              <a:rPr lang="vi-VN" sz="2000" dirty="0" smtClean="0">
                <a:solidFill>
                  <a:schemeClr val="dk2"/>
                </a:solidFill>
                <a:latin typeface="BioRhyme"/>
                <a:ea typeface="BioRhyme"/>
                <a:cs typeface="BioRhyme"/>
                <a:sym typeface="BioRhyme"/>
              </a:rPr>
              <a:t>Mục đích khảo sát</a:t>
            </a:r>
            <a:endParaRPr sz="2000" dirty="0">
              <a:solidFill>
                <a:schemeClr val="dk2"/>
              </a:solidFill>
              <a:latin typeface="BioRhyme"/>
              <a:ea typeface="BioRhyme"/>
              <a:cs typeface="BioRhyme"/>
              <a:sym typeface="BioRhyme"/>
            </a:endParaRPr>
          </a:p>
        </p:txBody>
      </p:sp>
      <p:grpSp>
        <p:nvGrpSpPr>
          <p:cNvPr id="2294" name="Google Shape;2294;p37"/>
          <p:cNvGrpSpPr/>
          <p:nvPr/>
        </p:nvGrpSpPr>
        <p:grpSpPr>
          <a:xfrm>
            <a:off x="7955633" y="1009374"/>
            <a:ext cx="670431" cy="451023"/>
            <a:chOff x="7963707" y="2800509"/>
            <a:chExt cx="337188" cy="226804"/>
          </a:xfrm>
        </p:grpSpPr>
        <p:sp>
          <p:nvSpPr>
            <p:cNvPr id="2295" name="Google Shape;2295;p37"/>
            <p:cNvSpPr/>
            <p:nvPr/>
          </p:nvSpPr>
          <p:spPr>
            <a:xfrm>
              <a:off x="7963707" y="2800509"/>
              <a:ext cx="337188" cy="226804"/>
            </a:xfrm>
            <a:custGeom>
              <a:avLst/>
              <a:gdLst/>
              <a:ahLst/>
              <a:cxnLst/>
              <a:rect l="l" t="t" r="r" b="b"/>
              <a:pathLst>
                <a:path w="29939" h="20138" extrusionOk="0">
                  <a:moveTo>
                    <a:pt x="0" y="1"/>
                  </a:moveTo>
                  <a:lnTo>
                    <a:pt x="0" y="20137"/>
                  </a:lnTo>
                  <a:lnTo>
                    <a:pt x="29938" y="20137"/>
                  </a:lnTo>
                  <a:lnTo>
                    <a:pt x="29938" y="1"/>
                  </a:lnTo>
                  <a:lnTo>
                    <a:pt x="14969" y="12656"/>
                  </a:lnTo>
                  <a:lnTo>
                    <a:pt x="0" y="1"/>
                  </a:lnTo>
                  <a:close/>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7"/>
            <p:cNvSpPr/>
            <p:nvPr/>
          </p:nvSpPr>
          <p:spPr>
            <a:xfrm>
              <a:off x="7963707" y="2800509"/>
              <a:ext cx="337165" cy="226804"/>
            </a:xfrm>
            <a:custGeom>
              <a:avLst/>
              <a:gdLst/>
              <a:ahLst/>
              <a:cxnLst/>
              <a:rect l="l" t="t" r="r" b="b"/>
              <a:pathLst>
                <a:path w="29937" h="20138" extrusionOk="0">
                  <a:moveTo>
                    <a:pt x="0" y="1"/>
                  </a:moveTo>
                  <a:lnTo>
                    <a:pt x="0" y="20137"/>
                  </a:lnTo>
                  <a:lnTo>
                    <a:pt x="29937" y="20137"/>
                  </a:lnTo>
                  <a:lnTo>
                    <a:pt x="29937" y="1"/>
                  </a:ln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7"/>
            <p:cNvSpPr/>
            <p:nvPr/>
          </p:nvSpPr>
          <p:spPr>
            <a:xfrm>
              <a:off x="7963707" y="2800509"/>
              <a:ext cx="337188" cy="142538"/>
            </a:xfrm>
            <a:custGeom>
              <a:avLst/>
              <a:gdLst/>
              <a:ahLst/>
              <a:cxnLst/>
              <a:rect l="l" t="t" r="r" b="b"/>
              <a:pathLst>
                <a:path w="29939" h="12656" extrusionOk="0">
                  <a:moveTo>
                    <a:pt x="0" y="1"/>
                  </a:moveTo>
                  <a:lnTo>
                    <a:pt x="14969" y="12656"/>
                  </a:lnTo>
                  <a:lnTo>
                    <a:pt x="29938" y="1"/>
                  </a:ln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7"/>
            <p:cNvSpPr/>
            <p:nvPr/>
          </p:nvSpPr>
          <p:spPr>
            <a:xfrm>
              <a:off x="7963707" y="2927617"/>
              <a:ext cx="148192" cy="99673"/>
            </a:xfrm>
            <a:custGeom>
              <a:avLst/>
              <a:gdLst/>
              <a:ahLst/>
              <a:cxnLst/>
              <a:rect l="l" t="t" r="r" b="b"/>
              <a:pathLst>
                <a:path w="13158" h="8850" extrusionOk="0">
                  <a:moveTo>
                    <a:pt x="13158" y="1"/>
                  </a:moveTo>
                  <a:lnTo>
                    <a:pt x="0" y="8850"/>
                  </a:lnTo>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7"/>
            <p:cNvSpPr/>
            <p:nvPr/>
          </p:nvSpPr>
          <p:spPr>
            <a:xfrm>
              <a:off x="8152714" y="2927640"/>
              <a:ext cx="148158" cy="99651"/>
            </a:xfrm>
            <a:custGeom>
              <a:avLst/>
              <a:gdLst/>
              <a:ahLst/>
              <a:cxnLst/>
              <a:rect l="l" t="t" r="r" b="b"/>
              <a:pathLst>
                <a:path w="13155" h="8848" extrusionOk="0">
                  <a:moveTo>
                    <a:pt x="13155" y="8848"/>
                  </a:moveTo>
                  <a:lnTo>
                    <a:pt x="1" y="0"/>
                  </a:lnTo>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0" name="Google Shape;2300;p37"/>
          <p:cNvGrpSpPr/>
          <p:nvPr/>
        </p:nvGrpSpPr>
        <p:grpSpPr>
          <a:xfrm>
            <a:off x="7343234" y="4421860"/>
            <a:ext cx="920802" cy="920308"/>
            <a:chOff x="3808350" y="4506375"/>
            <a:chExt cx="1118700" cy="1118100"/>
          </a:xfrm>
        </p:grpSpPr>
        <p:sp>
          <p:nvSpPr>
            <p:cNvPr id="2301" name="Google Shape;2301;p37"/>
            <p:cNvSpPr/>
            <p:nvPr/>
          </p:nvSpPr>
          <p:spPr>
            <a:xfrm>
              <a:off x="4054047" y="4751926"/>
              <a:ext cx="627300" cy="627000"/>
            </a:xfrm>
            <a:prstGeom prst="blockArc">
              <a:avLst>
                <a:gd name="adj1" fmla="val 10800000"/>
                <a:gd name="adj2" fmla="val 30725"/>
                <a:gd name="adj3" fmla="val 1964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7"/>
            <p:cNvSpPr/>
            <p:nvPr/>
          </p:nvSpPr>
          <p:spPr>
            <a:xfrm>
              <a:off x="3934550" y="4632475"/>
              <a:ext cx="866400" cy="865800"/>
            </a:xfrm>
            <a:prstGeom prst="blockArc">
              <a:avLst>
                <a:gd name="adj1" fmla="val 10800000"/>
                <a:gd name="adj2" fmla="val 17224"/>
                <a:gd name="adj3" fmla="val 14069"/>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7"/>
            <p:cNvSpPr/>
            <p:nvPr/>
          </p:nvSpPr>
          <p:spPr>
            <a:xfrm>
              <a:off x="3808350" y="4506375"/>
              <a:ext cx="1118700" cy="1118100"/>
            </a:xfrm>
            <a:prstGeom prst="blockArc">
              <a:avLst>
                <a:gd name="adj1" fmla="val 10800000"/>
                <a:gd name="adj2" fmla="val 38444"/>
                <a:gd name="adj3" fmla="val 1140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4" name="Google Shape;2304;p37"/>
          <p:cNvSpPr/>
          <p:nvPr/>
        </p:nvSpPr>
        <p:spPr>
          <a:xfrm>
            <a:off x="291689" y="3475779"/>
            <a:ext cx="187203" cy="1138704"/>
          </a:xfrm>
          <a:custGeom>
            <a:avLst/>
            <a:gdLst/>
            <a:ahLst/>
            <a:cxnLst/>
            <a:rect l="l" t="t" r="r" b="b"/>
            <a:pathLst>
              <a:path w="10566" h="64270" extrusionOk="0">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5" name="Google Shape;2305;p37"/>
          <p:cNvGrpSpPr/>
          <p:nvPr/>
        </p:nvGrpSpPr>
        <p:grpSpPr>
          <a:xfrm rot="5400000">
            <a:off x="1040288" y="-106237"/>
            <a:ext cx="238200" cy="888600"/>
            <a:chOff x="779613" y="3311988"/>
            <a:chExt cx="238200" cy="888600"/>
          </a:xfrm>
        </p:grpSpPr>
        <p:sp>
          <p:nvSpPr>
            <p:cNvPr id="2306" name="Google Shape;2306;p37"/>
            <p:cNvSpPr/>
            <p:nvPr/>
          </p:nvSpPr>
          <p:spPr>
            <a:xfrm>
              <a:off x="779613" y="3962388"/>
              <a:ext cx="238200" cy="238200"/>
            </a:xfrm>
            <a:prstGeom prst="star4">
              <a:avLst>
                <a:gd name="adj" fmla="val 25456"/>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7"/>
            <p:cNvSpPr/>
            <p:nvPr/>
          </p:nvSpPr>
          <p:spPr>
            <a:xfrm>
              <a:off x="779613" y="3637188"/>
              <a:ext cx="238200" cy="238200"/>
            </a:xfrm>
            <a:prstGeom prst="star4">
              <a:avLst>
                <a:gd name="adj" fmla="val 25456"/>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7"/>
            <p:cNvSpPr/>
            <p:nvPr/>
          </p:nvSpPr>
          <p:spPr>
            <a:xfrm>
              <a:off x="779613" y="3311988"/>
              <a:ext cx="238200" cy="238200"/>
            </a:xfrm>
            <a:prstGeom prst="star4">
              <a:avLst>
                <a:gd name="adj" fmla="val 25456"/>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2" name="Google Shape;2342;p37">
            <a:hlinkClick r:id="rId3" action="ppaction://hlinksldjump"/>
          </p:cNvPr>
          <p:cNvSpPr/>
          <p:nvPr/>
        </p:nvSpPr>
        <p:spPr>
          <a:xfrm>
            <a:off x="8276500" y="17832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a:solidFill>
                <a:schemeClr val="dk2"/>
              </a:solidFill>
              <a:latin typeface="BioRhyme"/>
              <a:ea typeface="BioRhyme"/>
              <a:cs typeface="BioRhyme"/>
              <a:sym typeface="BioRhyme"/>
            </a:endParaRPr>
          </a:p>
        </p:txBody>
      </p:sp>
      <p:sp>
        <p:nvSpPr>
          <p:cNvPr id="2343" name="Google Shape;2343;p37">
            <a:hlinkClick r:id="rId4" action="ppaction://hlinksldjump"/>
          </p:cNvPr>
          <p:cNvSpPr/>
          <p:nvPr/>
        </p:nvSpPr>
        <p:spPr>
          <a:xfrm>
            <a:off x="8276500" y="218650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01</a:t>
            </a:r>
            <a:endParaRPr>
              <a:solidFill>
                <a:schemeClr val="dk2"/>
              </a:solidFill>
              <a:latin typeface="BioRhyme"/>
              <a:ea typeface="BioRhyme"/>
              <a:cs typeface="BioRhyme"/>
              <a:sym typeface="BioRhyme"/>
            </a:endParaRPr>
          </a:p>
        </p:txBody>
      </p:sp>
      <p:sp>
        <p:nvSpPr>
          <p:cNvPr id="2344" name="Google Shape;2344;p37">
            <a:hlinkClick r:id="rId5" action="ppaction://hlinksldjump"/>
          </p:cNvPr>
          <p:cNvSpPr/>
          <p:nvPr/>
        </p:nvSpPr>
        <p:spPr>
          <a:xfrm>
            <a:off x="8276500" y="25897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02</a:t>
            </a:r>
            <a:endParaRPr>
              <a:solidFill>
                <a:schemeClr val="dk2"/>
              </a:solidFill>
              <a:latin typeface="BioRhyme"/>
              <a:ea typeface="BioRhyme"/>
              <a:cs typeface="BioRhyme"/>
              <a:sym typeface="BioRhyme"/>
            </a:endParaRPr>
          </a:p>
        </p:txBody>
      </p:sp>
      <p:grpSp>
        <p:nvGrpSpPr>
          <p:cNvPr id="2345" name="Google Shape;2345;p37"/>
          <p:cNvGrpSpPr/>
          <p:nvPr/>
        </p:nvGrpSpPr>
        <p:grpSpPr>
          <a:xfrm>
            <a:off x="8394749" y="1900554"/>
            <a:ext cx="170732" cy="168551"/>
            <a:chOff x="6232000" y="1435050"/>
            <a:chExt cx="488225" cy="481850"/>
          </a:xfrm>
        </p:grpSpPr>
        <p:sp>
          <p:nvSpPr>
            <p:cNvPr id="2346" name="Google Shape;2346;p37"/>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47" name="Google Shape;2347;p37"/>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48" name="Google Shape;2348;p37"/>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49" name="Google Shape;2349;p37"/>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50" name="Google Shape;2350;p37"/>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351" name="Google Shape;2351;p37">
            <a:hlinkClick r:id="rId6" action="ppaction://hlinksldjump"/>
          </p:cNvPr>
          <p:cNvSpPr/>
          <p:nvPr/>
        </p:nvSpPr>
        <p:spPr>
          <a:xfrm>
            <a:off x="8276500" y="29929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03</a:t>
            </a:r>
            <a:endParaRPr>
              <a:solidFill>
                <a:schemeClr val="dk2"/>
              </a:solidFill>
              <a:latin typeface="BioRhyme"/>
              <a:ea typeface="BioRhyme"/>
              <a:cs typeface="BioRhyme"/>
              <a:sym typeface="BioRhyme"/>
            </a:endParaRPr>
          </a:p>
        </p:txBody>
      </p:sp>
      <p:sp>
        <p:nvSpPr>
          <p:cNvPr id="2352" name="Google Shape;2352;p37">
            <a:hlinkClick r:id="rId7" action="ppaction://hlinksldjump"/>
          </p:cNvPr>
          <p:cNvSpPr/>
          <p:nvPr/>
        </p:nvSpPr>
        <p:spPr>
          <a:xfrm>
            <a:off x="8276500" y="33962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04</a:t>
            </a:r>
            <a:endParaRPr>
              <a:solidFill>
                <a:schemeClr val="dk2"/>
              </a:solidFill>
              <a:latin typeface="BioRhyme"/>
              <a:ea typeface="BioRhyme"/>
              <a:cs typeface="BioRhyme"/>
              <a:sym typeface="BioRhyme"/>
            </a:endParaRPr>
          </a:p>
        </p:txBody>
      </p:sp>
      <p:sp>
        <p:nvSpPr>
          <p:cNvPr id="2353" name="Google Shape;2353;p37">
            <a:hlinkClick r:id="rId8" action="ppaction://hlinksldjump"/>
          </p:cNvPr>
          <p:cNvSpPr/>
          <p:nvPr/>
        </p:nvSpPr>
        <p:spPr>
          <a:xfrm>
            <a:off x="8276500" y="37994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05</a:t>
            </a:r>
            <a:endParaRPr>
              <a:solidFill>
                <a:schemeClr val="dk2"/>
              </a:solidFill>
              <a:latin typeface="BioRhyme"/>
              <a:ea typeface="BioRhyme"/>
              <a:cs typeface="BioRhyme"/>
              <a:sym typeface="BioRhyme"/>
            </a:endParaRPr>
          </a:p>
        </p:txBody>
      </p:sp>
      <p:sp>
        <p:nvSpPr>
          <p:cNvPr id="2354" name="Google Shape;2354;p37">
            <a:hlinkClick r:id="" action="ppaction://noaction"/>
          </p:cNvPr>
          <p:cNvSpPr/>
          <p:nvPr/>
        </p:nvSpPr>
        <p:spPr>
          <a:xfrm>
            <a:off x="8276500" y="42027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06</a:t>
            </a:r>
            <a:endParaRPr>
              <a:solidFill>
                <a:schemeClr val="dk2"/>
              </a:solidFill>
              <a:latin typeface="BioRhyme"/>
              <a:ea typeface="BioRhyme"/>
              <a:cs typeface="BioRhyme"/>
              <a:sym typeface="BioRhyme"/>
            </a:endParaRPr>
          </a:p>
        </p:txBody>
      </p:sp>
      <p:sp>
        <p:nvSpPr>
          <p:cNvPr id="118" name="Google Shape;2253;p37"/>
          <p:cNvSpPr txBox="1"/>
          <p:nvPr/>
        </p:nvSpPr>
        <p:spPr>
          <a:xfrm>
            <a:off x="1102346" y="1709904"/>
            <a:ext cx="2595608" cy="401116"/>
          </a:xfrm>
          <a:prstGeom prst="rect">
            <a:avLst/>
          </a:prstGeom>
          <a:noFill/>
          <a:ln>
            <a:noFill/>
          </a:ln>
        </p:spPr>
        <p:txBody>
          <a:bodyPr spcFirstLastPara="1" wrap="square" lIns="0" tIns="6350" rIns="0" bIns="0" anchor="ctr" anchorCtr="0">
            <a:noAutofit/>
          </a:bodyPr>
          <a:lstStyle/>
          <a:p>
            <a:pPr marL="91440" marR="91440" lvl="0" indent="0" rtl="0">
              <a:lnSpc>
                <a:spcPct val="100000"/>
              </a:lnSpc>
              <a:spcBef>
                <a:spcPts val="0"/>
              </a:spcBef>
              <a:spcAft>
                <a:spcPts val="0"/>
              </a:spcAft>
              <a:buNone/>
            </a:pPr>
            <a:endParaRPr lang="vi-VN" sz="2600" dirty="0" smtClean="0">
              <a:solidFill>
                <a:schemeClr val="dk2"/>
              </a:solidFill>
              <a:latin typeface="BioRhyme"/>
              <a:ea typeface="BioRhyme"/>
              <a:cs typeface="BioRhyme"/>
              <a:sym typeface="BioRhyme"/>
            </a:endParaRPr>
          </a:p>
          <a:p>
            <a:pPr marL="91440" marR="91440" lvl="0" rtl="0">
              <a:lnSpc>
                <a:spcPct val="100000"/>
              </a:lnSpc>
              <a:spcBef>
                <a:spcPts val="0"/>
              </a:spcBef>
              <a:spcAft>
                <a:spcPts val="0"/>
              </a:spcAft>
            </a:pPr>
            <a:r>
              <a:rPr lang="vi-VN" sz="2000" dirty="0" smtClean="0">
                <a:solidFill>
                  <a:schemeClr val="dk2"/>
                </a:solidFill>
                <a:latin typeface="BioRhyme"/>
                <a:ea typeface="BioRhyme"/>
                <a:cs typeface="BioRhyme"/>
                <a:sym typeface="BioRhyme"/>
              </a:rPr>
              <a:t>Nguồn tham khảo</a:t>
            </a:r>
          </a:p>
          <a:p>
            <a:pPr marL="91440" marR="91440" lvl="0" indent="0" algn="ctr" rtl="0">
              <a:lnSpc>
                <a:spcPct val="100000"/>
              </a:lnSpc>
              <a:spcBef>
                <a:spcPts val="0"/>
              </a:spcBef>
              <a:spcAft>
                <a:spcPts val="0"/>
              </a:spcAft>
              <a:buNone/>
            </a:pPr>
            <a:endParaRPr sz="2600" dirty="0">
              <a:solidFill>
                <a:schemeClr val="dk2"/>
              </a:solidFill>
              <a:latin typeface="BioRhyme"/>
              <a:ea typeface="BioRhyme"/>
              <a:cs typeface="BioRhyme"/>
              <a:sym typeface="BioRhyme"/>
            </a:endParaRPr>
          </a:p>
        </p:txBody>
      </p:sp>
      <p:sp>
        <p:nvSpPr>
          <p:cNvPr id="119" name="Google Shape;2243;p37"/>
          <p:cNvSpPr txBox="1"/>
          <p:nvPr/>
        </p:nvSpPr>
        <p:spPr>
          <a:xfrm>
            <a:off x="1278488" y="2803652"/>
            <a:ext cx="2419466" cy="431339"/>
          </a:xfrm>
          <a:prstGeom prst="rect">
            <a:avLst/>
          </a:prstGeom>
          <a:noFill/>
          <a:ln>
            <a:noFill/>
          </a:ln>
        </p:spPr>
        <p:txBody>
          <a:bodyPr spcFirstLastPara="1" wrap="square" lIns="0" tIns="6350" rIns="0" bIns="0" anchor="ctr" anchorCtr="0">
            <a:noAutofit/>
          </a:bodyPr>
          <a:lstStyle/>
          <a:p>
            <a:pPr marL="262890" marR="91440" lvl="0" indent="-171450" rtl="0">
              <a:lnSpc>
                <a:spcPct val="100000"/>
              </a:lnSpc>
              <a:spcBef>
                <a:spcPts val="0"/>
              </a:spcBef>
              <a:spcAft>
                <a:spcPts val="0"/>
              </a:spcAft>
              <a:buFont typeface="Arial" panose="020B0604020202020204" pitchFamily="34" charset="0"/>
              <a:buChar char="•"/>
            </a:pPr>
            <a:r>
              <a:rPr lang="vi-VN" sz="1200" dirty="0" smtClean="0">
                <a:solidFill>
                  <a:schemeClr val="dk2"/>
                </a:solidFill>
                <a:latin typeface="Lexend Deca"/>
                <a:ea typeface="Lexend Deca"/>
                <a:cs typeface="Lexend Deca"/>
                <a:sym typeface="Lexend Deca"/>
              </a:rPr>
              <a:t>Chủ yếu tham khảo các tài liệu về quy trình làm việc của những người có nghiệp vụ trong khách sản thông qua mạng Internet, giáo trình và các tài liệu cô giáo cung cấp</a:t>
            </a:r>
            <a:endParaRPr sz="1200" dirty="0">
              <a:solidFill>
                <a:schemeClr val="dk2"/>
              </a:solidFill>
              <a:latin typeface="Lexend Deca"/>
              <a:ea typeface="Lexend Deca"/>
              <a:cs typeface="Lexend Deca"/>
              <a:sym typeface="Lexend Deca"/>
            </a:endParaRPr>
          </a:p>
        </p:txBody>
      </p:sp>
      <p:sp>
        <p:nvSpPr>
          <p:cNvPr id="120" name="Google Shape;2243;p37"/>
          <p:cNvSpPr txBox="1"/>
          <p:nvPr/>
        </p:nvSpPr>
        <p:spPr>
          <a:xfrm>
            <a:off x="5080584" y="2915001"/>
            <a:ext cx="2451771" cy="458852"/>
          </a:xfrm>
          <a:prstGeom prst="rect">
            <a:avLst/>
          </a:prstGeom>
          <a:noFill/>
          <a:ln>
            <a:noFill/>
          </a:ln>
        </p:spPr>
        <p:txBody>
          <a:bodyPr spcFirstLastPara="1" wrap="square" lIns="0" tIns="6350" rIns="0" bIns="0" anchor="ctr" anchorCtr="0">
            <a:noAutofit/>
          </a:bodyPr>
          <a:lstStyle/>
          <a:p>
            <a:pPr marL="262890" marR="91440" lvl="0" indent="-171450" rtl="0">
              <a:lnSpc>
                <a:spcPct val="100000"/>
              </a:lnSpc>
              <a:spcBef>
                <a:spcPts val="0"/>
              </a:spcBef>
              <a:spcAft>
                <a:spcPts val="0"/>
              </a:spcAft>
              <a:buFont typeface="Arial" panose="020B0604020202020204" pitchFamily="34" charset="0"/>
              <a:buChar char="•"/>
            </a:pPr>
            <a:r>
              <a:rPr lang="vi-VN" sz="1200" dirty="0" smtClean="0">
                <a:solidFill>
                  <a:schemeClr val="dk2"/>
                </a:solidFill>
                <a:latin typeface="Lexend Deca"/>
                <a:ea typeface="Lexend Deca"/>
                <a:cs typeface="Lexend Deca"/>
                <a:sym typeface="Lexend Deca"/>
              </a:rPr>
              <a:t>Khảo sát các chức năng liên quan đến việc đặt phòng, đổi và trả phòng....</a:t>
            </a:r>
          </a:p>
          <a:p>
            <a:pPr marL="262890" marR="91440" lvl="0" indent="-171450" rtl="0">
              <a:lnSpc>
                <a:spcPct val="100000"/>
              </a:lnSpc>
              <a:spcBef>
                <a:spcPts val="0"/>
              </a:spcBef>
              <a:spcAft>
                <a:spcPts val="0"/>
              </a:spcAft>
              <a:buFont typeface="Arial" panose="020B0604020202020204" pitchFamily="34" charset="0"/>
              <a:buChar char="•"/>
            </a:pPr>
            <a:endParaRPr lang="vi-VN" sz="1200" dirty="0" smtClean="0">
              <a:solidFill>
                <a:schemeClr val="dk2"/>
              </a:solidFill>
              <a:latin typeface="Lexend Deca"/>
              <a:ea typeface="Lexend Deca"/>
              <a:cs typeface="Lexend Deca"/>
              <a:sym typeface="Lexend Deca"/>
            </a:endParaRPr>
          </a:p>
          <a:p>
            <a:pPr marL="262890" marR="91440" lvl="0" indent="-171450" rtl="0">
              <a:lnSpc>
                <a:spcPct val="100000"/>
              </a:lnSpc>
              <a:spcBef>
                <a:spcPts val="0"/>
              </a:spcBef>
              <a:spcAft>
                <a:spcPts val="0"/>
              </a:spcAft>
              <a:buFont typeface="Arial" panose="020B0604020202020204" pitchFamily="34" charset="0"/>
              <a:buChar char="•"/>
            </a:pPr>
            <a:r>
              <a:rPr lang="vi-VN" sz="1200" dirty="0" smtClean="0">
                <a:solidFill>
                  <a:schemeClr val="dk2"/>
                </a:solidFill>
                <a:latin typeface="Lexend Deca"/>
                <a:ea typeface="Lexend Deca"/>
                <a:cs typeface="Lexend Deca"/>
                <a:sym typeface="Lexend Deca"/>
              </a:rPr>
              <a:t>Phân tích ưu nhược điểm của hệ thống đã có</a:t>
            </a:r>
          </a:p>
          <a:p>
            <a:pPr marL="262890" marR="91440" lvl="0" indent="-171450" rtl="0">
              <a:lnSpc>
                <a:spcPct val="100000"/>
              </a:lnSpc>
              <a:spcBef>
                <a:spcPts val="0"/>
              </a:spcBef>
              <a:spcAft>
                <a:spcPts val="0"/>
              </a:spcAft>
              <a:buFont typeface="Arial" panose="020B0604020202020204" pitchFamily="34" charset="0"/>
              <a:buChar char="•"/>
            </a:pPr>
            <a:r>
              <a:rPr lang="vi-VN" sz="1200" dirty="0" smtClean="0">
                <a:solidFill>
                  <a:schemeClr val="dk2"/>
                </a:solidFill>
                <a:latin typeface="Lexend Deca"/>
                <a:ea typeface="Lexend Deca"/>
                <a:cs typeface="Lexend Deca"/>
                <a:sym typeface="Lexend Deca"/>
              </a:rPr>
              <a:t> </a:t>
            </a:r>
          </a:p>
          <a:p>
            <a:pPr marL="262890" marR="91440" lvl="0" indent="-171450" rtl="0">
              <a:lnSpc>
                <a:spcPct val="100000"/>
              </a:lnSpc>
              <a:spcBef>
                <a:spcPts val="0"/>
              </a:spcBef>
              <a:spcAft>
                <a:spcPts val="0"/>
              </a:spcAft>
              <a:buFont typeface="Arial" panose="020B0604020202020204" pitchFamily="34" charset="0"/>
              <a:buChar char="•"/>
            </a:pPr>
            <a:r>
              <a:rPr lang="vi-VN" sz="1200" dirty="0" smtClean="0">
                <a:solidFill>
                  <a:schemeClr val="dk2"/>
                </a:solidFill>
                <a:latin typeface="Lexend Deca"/>
                <a:ea typeface="Lexend Deca"/>
                <a:cs typeface="Lexend Deca"/>
                <a:sym typeface="Lexend Deca"/>
              </a:rPr>
              <a:t>Đề xuất hệ thống mới hiệu quả và linh hoạt hơn</a:t>
            </a:r>
            <a:endParaRPr sz="1200" dirty="0">
              <a:solidFill>
                <a:schemeClr val="dk2"/>
              </a:solidFill>
              <a:latin typeface="Lexend Deca"/>
              <a:ea typeface="Lexend Deca"/>
              <a:cs typeface="Lexend Deca"/>
              <a:sym typeface="Lexend Deca"/>
            </a:endParaRPr>
          </a:p>
        </p:txBody>
      </p:sp>
    </p:spTree>
    <p:extLst>
      <p:ext uri="{BB962C8B-B14F-4D97-AF65-F5344CB8AC3E}">
        <p14:creationId xmlns:p14="http://schemas.microsoft.com/office/powerpoint/2010/main" val="429476048"/>
      </p:ext>
    </p:extLst>
  </p:cSld>
  <p:clrMapOvr>
    <a:masterClrMapping/>
  </p:clrMapOvr>
  <p:timing>
    <p:tnLst>
      <p:par>
        <p:cTn id="1" dur="indefinite" restart="never" nodeType="tmRoot"/>
      </p:par>
    </p:tnLst>
  </p:timing>
</p:sld>
</file>

<file path=ppt/theme/theme1.xml><?xml version="1.0" encoding="utf-8"?>
<a:theme xmlns:a="http://schemas.openxmlformats.org/drawingml/2006/main" name="Pastel Social Media Planner by Slidesgo">
  <a:themeElements>
    <a:clrScheme name="Simple Light">
      <a:dk1>
        <a:srgbClr val="FFFFFF"/>
      </a:dk1>
      <a:lt1>
        <a:srgbClr val="F3F3F3"/>
      </a:lt1>
      <a:dk2>
        <a:srgbClr val="434343"/>
      </a:dk2>
      <a:lt2>
        <a:srgbClr val="FFDFF1"/>
      </a:lt2>
      <a:accent1>
        <a:srgbClr val="FFEEE6"/>
      </a:accent1>
      <a:accent2>
        <a:srgbClr val="C2EFFF"/>
      </a:accent2>
      <a:accent3>
        <a:srgbClr val="E9DFFF"/>
      </a:accent3>
      <a:accent4>
        <a:srgbClr val="E7FEAC"/>
      </a:accent4>
      <a:accent5>
        <a:srgbClr val="FDFD98"/>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1044</Words>
  <Application>Microsoft Office PowerPoint</Application>
  <PresentationFormat>On-screen Show (16:9)</PresentationFormat>
  <Paragraphs>253</Paragraphs>
  <Slides>24</Slides>
  <Notes>24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Arial</vt:lpstr>
      <vt:lpstr>BioRhyme</vt:lpstr>
      <vt:lpstr>Algerian</vt:lpstr>
      <vt:lpstr>Proxima Nova</vt:lpstr>
      <vt:lpstr>Bahnschrift SemiLight</vt:lpstr>
      <vt:lpstr>Bahnschrift SemiBold</vt:lpstr>
      <vt:lpstr>Times New Roman</vt:lpstr>
      <vt:lpstr>Lexend Deca</vt:lpstr>
      <vt:lpstr>Pastel Social Media Planner by Slidesgo</vt:lpstr>
      <vt:lpstr>Slidesgo Final Pages</vt:lpstr>
      <vt:lpstr>HỆ THỐNG QUẢN LÍ KHÁCH SẠN</vt:lpstr>
      <vt:lpstr>NỘI DUNG CHÍNH</vt:lpstr>
      <vt:lpstr>Tổng quan về hệ thống</vt:lpstr>
      <vt:lpstr>1. Giới thiệu về hệ thống</vt:lpstr>
      <vt:lpstr>PowerPoint Presentation</vt:lpstr>
      <vt:lpstr>PowerPoint Presentation</vt:lpstr>
      <vt:lpstr>PowerPoint Presentation</vt:lpstr>
      <vt:lpstr>Xác định yêu cầu </vt:lpstr>
      <vt:lpstr>02. Xác định yêu cầu </vt:lpstr>
      <vt:lpstr>Phân tích thực trạng</vt:lpstr>
      <vt:lpstr>Cơ cấu tổ chức khách sạn: </vt:lpstr>
      <vt:lpstr>Đặc tả yêu cầu</vt:lpstr>
      <vt:lpstr>Yêu cầu phi chức năng</vt:lpstr>
      <vt:lpstr>Phân tích và thiết kế hệ thống</vt:lpstr>
      <vt:lpstr>Sơ đồ phân cấp chức năng:</vt:lpstr>
      <vt:lpstr>Mô hình hóa chức năng</vt:lpstr>
      <vt:lpstr>Mô hình hóa chức năng</vt:lpstr>
      <vt:lpstr>Mô hình hóa chức năng</vt:lpstr>
      <vt:lpstr>Mô hình hóa chức năng</vt:lpstr>
      <vt:lpstr>Mô hình hóa chức năng</vt:lpstr>
      <vt:lpstr>Đánh giá kết luận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THỐNG QUẢN LÍ KHÁCH SẠN</dc:title>
  <cp:lastModifiedBy>ADMIN</cp:lastModifiedBy>
  <cp:revision>21</cp:revision>
  <dcterms:modified xsi:type="dcterms:W3CDTF">2022-03-20T11:52:34Z</dcterms:modified>
</cp:coreProperties>
</file>