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58" r:id="rId4"/>
    <p:sldId id="269" r:id="rId5"/>
    <p:sldId id="259" r:id="rId6"/>
    <p:sldId id="260" r:id="rId7"/>
    <p:sldId id="262" r:id="rId8"/>
    <p:sldId id="263" r:id="rId9"/>
    <p:sldId id="261" r:id="rId10"/>
    <p:sldId id="267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59024-D581-4CB6-81D3-553F4692836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970FB8-0233-408D-9D90-A805CA85C985}">
      <dgm:prSet phldrT="[Text]"/>
      <dgm:spPr/>
      <dgm:t>
        <a:bodyPr/>
        <a:lstStyle/>
        <a:p>
          <a:endParaRPr lang="en-US" dirty="0"/>
        </a:p>
      </dgm:t>
    </dgm:pt>
    <dgm:pt modelId="{EE997E6A-8E73-40C9-8895-1C17D3CC1C7C}" type="parTrans" cxnId="{1DD085D7-C8DE-4476-8A8D-43AE104C1F4B}">
      <dgm:prSet/>
      <dgm:spPr/>
      <dgm:t>
        <a:bodyPr/>
        <a:lstStyle/>
        <a:p>
          <a:endParaRPr lang="en-US"/>
        </a:p>
      </dgm:t>
    </dgm:pt>
    <dgm:pt modelId="{19B1629A-7183-414F-A4BE-E03EF07F5CA6}" type="sibTrans" cxnId="{1DD085D7-C8DE-4476-8A8D-43AE104C1F4B}">
      <dgm:prSet/>
      <dgm:spPr/>
      <dgm:t>
        <a:bodyPr/>
        <a:lstStyle/>
        <a:p>
          <a:endParaRPr lang="en-US"/>
        </a:p>
      </dgm:t>
    </dgm:pt>
    <dgm:pt modelId="{02B987C9-4A28-4DAB-A3CC-6BBBBBB2FE21}">
      <dgm:prSet phldrT="[Text]"/>
      <dgm:spPr/>
      <dgm:t>
        <a:bodyPr/>
        <a:lstStyle/>
        <a:p>
          <a:r>
            <a:rPr lang="en-US" dirty="0"/>
            <a:t>1. Overview</a:t>
          </a:r>
        </a:p>
      </dgm:t>
    </dgm:pt>
    <dgm:pt modelId="{27E81B83-C617-4EBD-BAB8-465B2F3645E2}" type="parTrans" cxnId="{F3695825-302C-42B6-BA2F-3E818B59C42A}">
      <dgm:prSet/>
      <dgm:spPr/>
      <dgm:t>
        <a:bodyPr/>
        <a:lstStyle/>
        <a:p>
          <a:endParaRPr lang="en-US"/>
        </a:p>
      </dgm:t>
    </dgm:pt>
    <dgm:pt modelId="{C8433A8D-A256-4184-89F4-387A6069D483}" type="sibTrans" cxnId="{F3695825-302C-42B6-BA2F-3E818B59C42A}">
      <dgm:prSet/>
      <dgm:spPr/>
      <dgm:t>
        <a:bodyPr/>
        <a:lstStyle/>
        <a:p>
          <a:endParaRPr lang="en-US"/>
        </a:p>
      </dgm:t>
    </dgm:pt>
    <dgm:pt modelId="{A027F547-832B-4424-8BC5-8328E72E307C}">
      <dgm:prSet phldrT="[Text]"/>
      <dgm:spPr/>
      <dgm:t>
        <a:bodyPr/>
        <a:lstStyle/>
        <a:p>
          <a:r>
            <a:rPr lang="en-US" dirty="0"/>
            <a:t>2. Work Done</a:t>
          </a:r>
        </a:p>
      </dgm:t>
    </dgm:pt>
    <dgm:pt modelId="{478C0B22-27BF-4469-9584-008FA21FF161}" type="parTrans" cxnId="{AEAD5333-BD3B-497A-9520-572F2BC533D5}">
      <dgm:prSet/>
      <dgm:spPr/>
      <dgm:t>
        <a:bodyPr/>
        <a:lstStyle/>
        <a:p>
          <a:endParaRPr lang="en-US"/>
        </a:p>
      </dgm:t>
    </dgm:pt>
    <dgm:pt modelId="{BC86A400-587A-4B39-9D94-E71FAA54C56C}" type="sibTrans" cxnId="{AEAD5333-BD3B-497A-9520-572F2BC533D5}">
      <dgm:prSet/>
      <dgm:spPr/>
      <dgm:t>
        <a:bodyPr/>
        <a:lstStyle/>
        <a:p>
          <a:endParaRPr lang="en-US"/>
        </a:p>
      </dgm:t>
    </dgm:pt>
    <dgm:pt modelId="{3031ECF4-4F4C-4FFC-86EE-A0E25ECEFCB7}">
      <dgm:prSet phldrT="[Text]"/>
      <dgm:spPr/>
      <dgm:t>
        <a:bodyPr/>
        <a:lstStyle/>
        <a:p>
          <a:r>
            <a:rPr lang="en-US" dirty="0"/>
            <a:t>3. Plan</a:t>
          </a:r>
        </a:p>
      </dgm:t>
    </dgm:pt>
    <dgm:pt modelId="{71BD87F1-08C7-4192-A7C1-718CE5694F39}" type="parTrans" cxnId="{FA83CCBD-679C-406D-8FE7-090891B2C8AA}">
      <dgm:prSet/>
      <dgm:spPr/>
      <dgm:t>
        <a:bodyPr/>
        <a:lstStyle/>
        <a:p>
          <a:endParaRPr lang="en-US"/>
        </a:p>
      </dgm:t>
    </dgm:pt>
    <dgm:pt modelId="{94DF3FA1-EA73-4899-A42A-84CDE58AAF9F}" type="sibTrans" cxnId="{FA83CCBD-679C-406D-8FE7-090891B2C8AA}">
      <dgm:prSet/>
      <dgm:spPr/>
      <dgm:t>
        <a:bodyPr/>
        <a:lstStyle/>
        <a:p>
          <a:endParaRPr lang="en-US"/>
        </a:p>
      </dgm:t>
    </dgm:pt>
    <dgm:pt modelId="{11F23AC0-54A1-413D-9F65-7C26E82675AC}">
      <dgm:prSet phldrT="[Text]"/>
      <dgm:spPr/>
      <dgm:t>
        <a:bodyPr/>
        <a:lstStyle/>
        <a:p>
          <a:r>
            <a:rPr lang="en-US" dirty="0"/>
            <a:t>4. References</a:t>
          </a:r>
        </a:p>
      </dgm:t>
    </dgm:pt>
    <dgm:pt modelId="{BE4AFCF0-EC3E-46D4-ADEC-C955F5D55FA1}" type="parTrans" cxnId="{EDC3F952-2DF1-40E7-B7E9-9FB321217C6D}">
      <dgm:prSet/>
      <dgm:spPr/>
      <dgm:t>
        <a:bodyPr/>
        <a:lstStyle/>
        <a:p>
          <a:endParaRPr lang="en-US"/>
        </a:p>
      </dgm:t>
    </dgm:pt>
    <dgm:pt modelId="{25C72F2C-A404-4EBD-8953-64AB0F6FB914}" type="sibTrans" cxnId="{EDC3F952-2DF1-40E7-B7E9-9FB321217C6D}">
      <dgm:prSet/>
      <dgm:spPr/>
      <dgm:t>
        <a:bodyPr/>
        <a:lstStyle/>
        <a:p>
          <a:endParaRPr lang="en-US"/>
        </a:p>
      </dgm:t>
    </dgm:pt>
    <dgm:pt modelId="{03B6C9C6-94A3-4C95-92D5-11B1C5DA5D75}">
      <dgm:prSet phldrT="[Text]"/>
      <dgm:spPr/>
      <dgm:t>
        <a:bodyPr/>
        <a:lstStyle/>
        <a:p>
          <a:r>
            <a:rPr lang="en-US" dirty="0"/>
            <a:t>5. Appendix</a:t>
          </a:r>
        </a:p>
      </dgm:t>
    </dgm:pt>
    <dgm:pt modelId="{24113654-16CD-4616-940B-26AE3D1AEFA1}" type="parTrans" cxnId="{CA60162C-F377-4DA1-A0AF-9DD7CEE53FE1}">
      <dgm:prSet/>
      <dgm:spPr/>
      <dgm:t>
        <a:bodyPr/>
        <a:lstStyle/>
        <a:p>
          <a:endParaRPr lang="en-US"/>
        </a:p>
      </dgm:t>
    </dgm:pt>
    <dgm:pt modelId="{17659423-FE4C-4E8D-B833-CE7CDA06818C}" type="sibTrans" cxnId="{CA60162C-F377-4DA1-A0AF-9DD7CEE53FE1}">
      <dgm:prSet/>
      <dgm:spPr/>
      <dgm:t>
        <a:bodyPr/>
        <a:lstStyle/>
        <a:p>
          <a:endParaRPr lang="en-US"/>
        </a:p>
      </dgm:t>
    </dgm:pt>
    <dgm:pt modelId="{E61904EF-7AF5-4AB5-A99C-572A59E1D04D}" type="pres">
      <dgm:prSet presAssocID="{1CC59024-D581-4CB6-81D3-553F4692836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76D52F-3DD6-4DA3-BBCB-1ADD7AF301BA}" type="pres">
      <dgm:prSet presAssocID="{6F970FB8-0233-408D-9D90-A805CA85C985}" presName="thickLine" presStyleLbl="alignNode1" presStyleIdx="0" presStyleCnt="1"/>
      <dgm:spPr/>
    </dgm:pt>
    <dgm:pt modelId="{9FA5D955-7D61-4719-A325-7DB623EB8DE5}" type="pres">
      <dgm:prSet presAssocID="{6F970FB8-0233-408D-9D90-A805CA85C985}" presName="horz1" presStyleCnt="0"/>
      <dgm:spPr/>
    </dgm:pt>
    <dgm:pt modelId="{E694E371-4F37-4F92-BAF9-20E89F75AD9A}" type="pres">
      <dgm:prSet presAssocID="{6F970FB8-0233-408D-9D90-A805CA85C985}" presName="tx1" presStyleLbl="revTx" presStyleIdx="0" presStyleCnt="6"/>
      <dgm:spPr/>
      <dgm:t>
        <a:bodyPr/>
        <a:lstStyle/>
        <a:p>
          <a:endParaRPr lang="en-US"/>
        </a:p>
      </dgm:t>
    </dgm:pt>
    <dgm:pt modelId="{EF32100D-E69C-4D3B-A886-A730C631DE5D}" type="pres">
      <dgm:prSet presAssocID="{6F970FB8-0233-408D-9D90-A805CA85C985}" presName="vert1" presStyleCnt="0"/>
      <dgm:spPr/>
    </dgm:pt>
    <dgm:pt modelId="{8AB562EA-C151-4D07-8B32-EDE39C7C3756}" type="pres">
      <dgm:prSet presAssocID="{02B987C9-4A28-4DAB-A3CC-6BBBBBB2FE21}" presName="vertSpace2a" presStyleCnt="0"/>
      <dgm:spPr/>
    </dgm:pt>
    <dgm:pt modelId="{C8E66188-0689-4F16-BF84-2402EC41E8DD}" type="pres">
      <dgm:prSet presAssocID="{02B987C9-4A28-4DAB-A3CC-6BBBBBB2FE21}" presName="horz2" presStyleCnt="0"/>
      <dgm:spPr/>
    </dgm:pt>
    <dgm:pt modelId="{8EEEED9D-6994-419B-8D5E-EF15192BD785}" type="pres">
      <dgm:prSet presAssocID="{02B987C9-4A28-4DAB-A3CC-6BBBBBB2FE21}" presName="horzSpace2" presStyleCnt="0"/>
      <dgm:spPr/>
    </dgm:pt>
    <dgm:pt modelId="{D76A790F-88AA-4D92-B723-70B79990E412}" type="pres">
      <dgm:prSet presAssocID="{02B987C9-4A28-4DAB-A3CC-6BBBBBB2FE21}" presName="tx2" presStyleLbl="revTx" presStyleIdx="1" presStyleCnt="6"/>
      <dgm:spPr/>
      <dgm:t>
        <a:bodyPr/>
        <a:lstStyle/>
        <a:p>
          <a:endParaRPr lang="en-US"/>
        </a:p>
      </dgm:t>
    </dgm:pt>
    <dgm:pt modelId="{14BCC232-AD6F-4018-9053-B265F45C8EAA}" type="pres">
      <dgm:prSet presAssocID="{02B987C9-4A28-4DAB-A3CC-6BBBBBB2FE21}" presName="vert2" presStyleCnt="0"/>
      <dgm:spPr/>
    </dgm:pt>
    <dgm:pt modelId="{33009FB1-1B08-4F2C-890A-659491C23BF7}" type="pres">
      <dgm:prSet presAssocID="{02B987C9-4A28-4DAB-A3CC-6BBBBBB2FE21}" presName="thinLine2b" presStyleLbl="callout" presStyleIdx="0" presStyleCnt="5"/>
      <dgm:spPr/>
    </dgm:pt>
    <dgm:pt modelId="{D512E4D2-1EC4-4EC8-8877-96B0CDDA07DA}" type="pres">
      <dgm:prSet presAssocID="{02B987C9-4A28-4DAB-A3CC-6BBBBBB2FE21}" presName="vertSpace2b" presStyleCnt="0"/>
      <dgm:spPr/>
    </dgm:pt>
    <dgm:pt modelId="{0BEA8B55-6950-465F-BE03-71B2A4F212A3}" type="pres">
      <dgm:prSet presAssocID="{A027F547-832B-4424-8BC5-8328E72E307C}" presName="horz2" presStyleCnt="0"/>
      <dgm:spPr/>
    </dgm:pt>
    <dgm:pt modelId="{B179A8B1-48D8-4762-86A0-AD939EA15D2F}" type="pres">
      <dgm:prSet presAssocID="{A027F547-832B-4424-8BC5-8328E72E307C}" presName="horzSpace2" presStyleCnt="0"/>
      <dgm:spPr/>
    </dgm:pt>
    <dgm:pt modelId="{C8491BE1-C40E-41EA-B30E-E22F9DFB88FF}" type="pres">
      <dgm:prSet presAssocID="{A027F547-832B-4424-8BC5-8328E72E307C}" presName="tx2" presStyleLbl="revTx" presStyleIdx="2" presStyleCnt="6"/>
      <dgm:spPr/>
      <dgm:t>
        <a:bodyPr/>
        <a:lstStyle/>
        <a:p>
          <a:endParaRPr lang="en-US"/>
        </a:p>
      </dgm:t>
    </dgm:pt>
    <dgm:pt modelId="{A78A9EC2-14FD-48E6-8BCB-5B36023C9A42}" type="pres">
      <dgm:prSet presAssocID="{A027F547-832B-4424-8BC5-8328E72E307C}" presName="vert2" presStyleCnt="0"/>
      <dgm:spPr/>
    </dgm:pt>
    <dgm:pt modelId="{357BAD51-DEE8-481E-A37D-D4225E578C70}" type="pres">
      <dgm:prSet presAssocID="{A027F547-832B-4424-8BC5-8328E72E307C}" presName="thinLine2b" presStyleLbl="callout" presStyleIdx="1" presStyleCnt="5"/>
      <dgm:spPr/>
    </dgm:pt>
    <dgm:pt modelId="{DDBAD241-F3A0-43C7-9905-00BC8CF92337}" type="pres">
      <dgm:prSet presAssocID="{A027F547-832B-4424-8BC5-8328E72E307C}" presName="vertSpace2b" presStyleCnt="0"/>
      <dgm:spPr/>
    </dgm:pt>
    <dgm:pt modelId="{16062C98-8EEB-4A62-B694-C66936A116EF}" type="pres">
      <dgm:prSet presAssocID="{3031ECF4-4F4C-4FFC-86EE-A0E25ECEFCB7}" presName="horz2" presStyleCnt="0"/>
      <dgm:spPr/>
    </dgm:pt>
    <dgm:pt modelId="{ECB1BFBC-8638-4B8C-AB63-1E09AD60AF2F}" type="pres">
      <dgm:prSet presAssocID="{3031ECF4-4F4C-4FFC-86EE-A0E25ECEFCB7}" presName="horzSpace2" presStyleCnt="0"/>
      <dgm:spPr/>
    </dgm:pt>
    <dgm:pt modelId="{B0B1B030-5465-48F6-B6AC-180B274DBD37}" type="pres">
      <dgm:prSet presAssocID="{3031ECF4-4F4C-4FFC-86EE-A0E25ECEFCB7}" presName="tx2" presStyleLbl="revTx" presStyleIdx="3" presStyleCnt="6"/>
      <dgm:spPr/>
      <dgm:t>
        <a:bodyPr/>
        <a:lstStyle/>
        <a:p>
          <a:endParaRPr lang="en-US"/>
        </a:p>
      </dgm:t>
    </dgm:pt>
    <dgm:pt modelId="{C20B7F45-D777-4369-941B-CB8C892F2757}" type="pres">
      <dgm:prSet presAssocID="{3031ECF4-4F4C-4FFC-86EE-A0E25ECEFCB7}" presName="vert2" presStyleCnt="0"/>
      <dgm:spPr/>
    </dgm:pt>
    <dgm:pt modelId="{438D30F2-6B0E-409F-BA70-D6722722F69E}" type="pres">
      <dgm:prSet presAssocID="{3031ECF4-4F4C-4FFC-86EE-A0E25ECEFCB7}" presName="thinLine2b" presStyleLbl="callout" presStyleIdx="2" presStyleCnt="5"/>
      <dgm:spPr/>
    </dgm:pt>
    <dgm:pt modelId="{F1CB6DC2-5C09-4375-B383-CFBD2ECC93D3}" type="pres">
      <dgm:prSet presAssocID="{3031ECF4-4F4C-4FFC-86EE-A0E25ECEFCB7}" presName="vertSpace2b" presStyleCnt="0"/>
      <dgm:spPr/>
    </dgm:pt>
    <dgm:pt modelId="{409BF6B2-5F22-4428-98CC-7F4EF3DA0D17}" type="pres">
      <dgm:prSet presAssocID="{11F23AC0-54A1-413D-9F65-7C26E82675AC}" presName="horz2" presStyleCnt="0"/>
      <dgm:spPr/>
    </dgm:pt>
    <dgm:pt modelId="{808DCBE9-3D41-443B-A7E0-FA8DA2DBA0B7}" type="pres">
      <dgm:prSet presAssocID="{11F23AC0-54A1-413D-9F65-7C26E82675AC}" presName="horzSpace2" presStyleCnt="0"/>
      <dgm:spPr/>
    </dgm:pt>
    <dgm:pt modelId="{BDD31639-B53F-4EFB-A9F8-EE1E1AAEF55E}" type="pres">
      <dgm:prSet presAssocID="{11F23AC0-54A1-413D-9F65-7C26E82675AC}" presName="tx2" presStyleLbl="revTx" presStyleIdx="4" presStyleCnt="6"/>
      <dgm:spPr/>
      <dgm:t>
        <a:bodyPr/>
        <a:lstStyle/>
        <a:p>
          <a:endParaRPr lang="en-US"/>
        </a:p>
      </dgm:t>
    </dgm:pt>
    <dgm:pt modelId="{D939062A-7F52-49B0-B088-E4B5F10C19B5}" type="pres">
      <dgm:prSet presAssocID="{11F23AC0-54A1-413D-9F65-7C26E82675AC}" presName="vert2" presStyleCnt="0"/>
      <dgm:spPr/>
    </dgm:pt>
    <dgm:pt modelId="{0A3A76A0-50F2-4CD5-9648-3FDF1C99F528}" type="pres">
      <dgm:prSet presAssocID="{11F23AC0-54A1-413D-9F65-7C26E82675AC}" presName="thinLine2b" presStyleLbl="callout" presStyleIdx="3" presStyleCnt="5"/>
      <dgm:spPr/>
    </dgm:pt>
    <dgm:pt modelId="{CB6AE1DD-DE2F-458D-9468-B815FFEF5747}" type="pres">
      <dgm:prSet presAssocID="{11F23AC0-54A1-413D-9F65-7C26E82675AC}" presName="vertSpace2b" presStyleCnt="0"/>
      <dgm:spPr/>
    </dgm:pt>
    <dgm:pt modelId="{933F32DE-1823-4BE7-A7A3-11E26165FAB7}" type="pres">
      <dgm:prSet presAssocID="{03B6C9C6-94A3-4C95-92D5-11B1C5DA5D75}" presName="horz2" presStyleCnt="0"/>
      <dgm:spPr/>
    </dgm:pt>
    <dgm:pt modelId="{86D68E3E-29B3-46F9-8417-43D2BE1DEA6A}" type="pres">
      <dgm:prSet presAssocID="{03B6C9C6-94A3-4C95-92D5-11B1C5DA5D75}" presName="horzSpace2" presStyleCnt="0"/>
      <dgm:spPr/>
    </dgm:pt>
    <dgm:pt modelId="{CEC8F1D2-E2EB-41D0-A885-0866F1BBBAC6}" type="pres">
      <dgm:prSet presAssocID="{03B6C9C6-94A3-4C95-92D5-11B1C5DA5D75}" presName="tx2" presStyleLbl="revTx" presStyleIdx="5" presStyleCnt="6"/>
      <dgm:spPr/>
      <dgm:t>
        <a:bodyPr/>
        <a:lstStyle/>
        <a:p>
          <a:endParaRPr lang="en-US"/>
        </a:p>
      </dgm:t>
    </dgm:pt>
    <dgm:pt modelId="{24BFF007-C8CB-418E-92A4-D24C7501BD6A}" type="pres">
      <dgm:prSet presAssocID="{03B6C9C6-94A3-4C95-92D5-11B1C5DA5D75}" presName="vert2" presStyleCnt="0"/>
      <dgm:spPr/>
    </dgm:pt>
    <dgm:pt modelId="{4C1180C3-9229-4657-AADA-C79D40CF93D7}" type="pres">
      <dgm:prSet presAssocID="{03B6C9C6-94A3-4C95-92D5-11B1C5DA5D75}" presName="thinLine2b" presStyleLbl="callout" presStyleIdx="4" presStyleCnt="5"/>
      <dgm:spPr/>
    </dgm:pt>
    <dgm:pt modelId="{5F86F9CA-36F9-4166-9A6C-2B3804F5D5CC}" type="pres">
      <dgm:prSet presAssocID="{03B6C9C6-94A3-4C95-92D5-11B1C5DA5D75}" presName="vertSpace2b" presStyleCnt="0"/>
      <dgm:spPr/>
    </dgm:pt>
  </dgm:ptLst>
  <dgm:cxnLst>
    <dgm:cxn modelId="{CA60162C-F377-4DA1-A0AF-9DD7CEE53FE1}" srcId="{6F970FB8-0233-408D-9D90-A805CA85C985}" destId="{03B6C9C6-94A3-4C95-92D5-11B1C5DA5D75}" srcOrd="4" destOrd="0" parTransId="{24113654-16CD-4616-940B-26AE3D1AEFA1}" sibTransId="{17659423-FE4C-4E8D-B833-CE7CDA06818C}"/>
    <dgm:cxn modelId="{1DD085D7-C8DE-4476-8A8D-43AE104C1F4B}" srcId="{1CC59024-D581-4CB6-81D3-553F4692836B}" destId="{6F970FB8-0233-408D-9D90-A805CA85C985}" srcOrd="0" destOrd="0" parTransId="{EE997E6A-8E73-40C9-8895-1C17D3CC1C7C}" sibTransId="{19B1629A-7183-414F-A4BE-E03EF07F5CA6}"/>
    <dgm:cxn modelId="{59848F5F-F438-4044-8065-BDC4416CC544}" type="presOf" srcId="{02B987C9-4A28-4DAB-A3CC-6BBBBBB2FE21}" destId="{D76A790F-88AA-4D92-B723-70B79990E412}" srcOrd="0" destOrd="0" presId="urn:microsoft.com/office/officeart/2008/layout/LinedList"/>
    <dgm:cxn modelId="{3C6AFA19-F413-4B3B-AB55-D76D7D8C3079}" type="presOf" srcId="{03B6C9C6-94A3-4C95-92D5-11B1C5DA5D75}" destId="{CEC8F1D2-E2EB-41D0-A885-0866F1BBBAC6}" srcOrd="0" destOrd="0" presId="urn:microsoft.com/office/officeart/2008/layout/LinedList"/>
    <dgm:cxn modelId="{AEAD5333-BD3B-497A-9520-572F2BC533D5}" srcId="{6F970FB8-0233-408D-9D90-A805CA85C985}" destId="{A027F547-832B-4424-8BC5-8328E72E307C}" srcOrd="1" destOrd="0" parTransId="{478C0B22-27BF-4469-9584-008FA21FF161}" sibTransId="{BC86A400-587A-4B39-9D94-E71FAA54C56C}"/>
    <dgm:cxn modelId="{D8EFA04B-A632-464F-8801-71D7F855D28D}" type="presOf" srcId="{A027F547-832B-4424-8BC5-8328E72E307C}" destId="{C8491BE1-C40E-41EA-B30E-E22F9DFB88FF}" srcOrd="0" destOrd="0" presId="urn:microsoft.com/office/officeart/2008/layout/LinedList"/>
    <dgm:cxn modelId="{F3695825-302C-42B6-BA2F-3E818B59C42A}" srcId="{6F970FB8-0233-408D-9D90-A805CA85C985}" destId="{02B987C9-4A28-4DAB-A3CC-6BBBBBB2FE21}" srcOrd="0" destOrd="0" parTransId="{27E81B83-C617-4EBD-BAB8-465B2F3645E2}" sibTransId="{C8433A8D-A256-4184-89F4-387A6069D483}"/>
    <dgm:cxn modelId="{EDC3F952-2DF1-40E7-B7E9-9FB321217C6D}" srcId="{6F970FB8-0233-408D-9D90-A805CA85C985}" destId="{11F23AC0-54A1-413D-9F65-7C26E82675AC}" srcOrd="3" destOrd="0" parTransId="{BE4AFCF0-EC3E-46D4-ADEC-C955F5D55FA1}" sibTransId="{25C72F2C-A404-4EBD-8953-64AB0F6FB914}"/>
    <dgm:cxn modelId="{B96CB0FB-AB30-4A2C-94AB-76883614880E}" type="presOf" srcId="{6F970FB8-0233-408D-9D90-A805CA85C985}" destId="{E694E371-4F37-4F92-BAF9-20E89F75AD9A}" srcOrd="0" destOrd="0" presId="urn:microsoft.com/office/officeart/2008/layout/LinedList"/>
    <dgm:cxn modelId="{316D564F-948A-4A7F-B99E-EC16AE68D586}" type="presOf" srcId="{3031ECF4-4F4C-4FFC-86EE-A0E25ECEFCB7}" destId="{B0B1B030-5465-48F6-B6AC-180B274DBD37}" srcOrd="0" destOrd="0" presId="urn:microsoft.com/office/officeart/2008/layout/LinedList"/>
    <dgm:cxn modelId="{ADD16839-9014-4F1A-B34E-2FA7927F79B9}" type="presOf" srcId="{1CC59024-D581-4CB6-81D3-553F4692836B}" destId="{E61904EF-7AF5-4AB5-A99C-572A59E1D04D}" srcOrd="0" destOrd="0" presId="urn:microsoft.com/office/officeart/2008/layout/LinedList"/>
    <dgm:cxn modelId="{70D5BC2B-75D9-4F67-BF9B-5B8BB43597AF}" type="presOf" srcId="{11F23AC0-54A1-413D-9F65-7C26E82675AC}" destId="{BDD31639-B53F-4EFB-A9F8-EE1E1AAEF55E}" srcOrd="0" destOrd="0" presId="urn:microsoft.com/office/officeart/2008/layout/LinedList"/>
    <dgm:cxn modelId="{FA83CCBD-679C-406D-8FE7-090891B2C8AA}" srcId="{6F970FB8-0233-408D-9D90-A805CA85C985}" destId="{3031ECF4-4F4C-4FFC-86EE-A0E25ECEFCB7}" srcOrd="2" destOrd="0" parTransId="{71BD87F1-08C7-4192-A7C1-718CE5694F39}" sibTransId="{94DF3FA1-EA73-4899-A42A-84CDE58AAF9F}"/>
    <dgm:cxn modelId="{CAC77936-5B83-480D-9129-CC551463C283}" type="presParOf" srcId="{E61904EF-7AF5-4AB5-A99C-572A59E1D04D}" destId="{2176D52F-3DD6-4DA3-BBCB-1ADD7AF301BA}" srcOrd="0" destOrd="0" presId="urn:microsoft.com/office/officeart/2008/layout/LinedList"/>
    <dgm:cxn modelId="{3723E571-3D15-4342-AE3C-805BE56B5F0A}" type="presParOf" srcId="{E61904EF-7AF5-4AB5-A99C-572A59E1D04D}" destId="{9FA5D955-7D61-4719-A325-7DB623EB8DE5}" srcOrd="1" destOrd="0" presId="urn:microsoft.com/office/officeart/2008/layout/LinedList"/>
    <dgm:cxn modelId="{F3A2AFEA-82F4-43BA-98EE-3E1C7BFEB73F}" type="presParOf" srcId="{9FA5D955-7D61-4719-A325-7DB623EB8DE5}" destId="{E694E371-4F37-4F92-BAF9-20E89F75AD9A}" srcOrd="0" destOrd="0" presId="urn:microsoft.com/office/officeart/2008/layout/LinedList"/>
    <dgm:cxn modelId="{D0C0D47A-72ED-4C3B-9320-2D579C5A0FF6}" type="presParOf" srcId="{9FA5D955-7D61-4719-A325-7DB623EB8DE5}" destId="{EF32100D-E69C-4D3B-A886-A730C631DE5D}" srcOrd="1" destOrd="0" presId="urn:microsoft.com/office/officeart/2008/layout/LinedList"/>
    <dgm:cxn modelId="{217485D2-9660-40A8-945D-09522111434B}" type="presParOf" srcId="{EF32100D-E69C-4D3B-A886-A730C631DE5D}" destId="{8AB562EA-C151-4D07-8B32-EDE39C7C3756}" srcOrd="0" destOrd="0" presId="urn:microsoft.com/office/officeart/2008/layout/LinedList"/>
    <dgm:cxn modelId="{3A0F5F93-BBC1-424F-86CC-E8F7C2B0195A}" type="presParOf" srcId="{EF32100D-E69C-4D3B-A886-A730C631DE5D}" destId="{C8E66188-0689-4F16-BF84-2402EC41E8DD}" srcOrd="1" destOrd="0" presId="urn:microsoft.com/office/officeart/2008/layout/LinedList"/>
    <dgm:cxn modelId="{D37B637B-F76D-4098-95EA-F94DD841EA3B}" type="presParOf" srcId="{C8E66188-0689-4F16-BF84-2402EC41E8DD}" destId="{8EEEED9D-6994-419B-8D5E-EF15192BD785}" srcOrd="0" destOrd="0" presId="urn:microsoft.com/office/officeart/2008/layout/LinedList"/>
    <dgm:cxn modelId="{8D329513-404F-40FF-9E38-012EEC9B8696}" type="presParOf" srcId="{C8E66188-0689-4F16-BF84-2402EC41E8DD}" destId="{D76A790F-88AA-4D92-B723-70B79990E412}" srcOrd="1" destOrd="0" presId="urn:microsoft.com/office/officeart/2008/layout/LinedList"/>
    <dgm:cxn modelId="{EFE0F3F6-1309-4D6A-A7BC-A052498C729C}" type="presParOf" srcId="{C8E66188-0689-4F16-BF84-2402EC41E8DD}" destId="{14BCC232-AD6F-4018-9053-B265F45C8EAA}" srcOrd="2" destOrd="0" presId="urn:microsoft.com/office/officeart/2008/layout/LinedList"/>
    <dgm:cxn modelId="{421441B6-BBF5-4A3A-9A33-D620778263DF}" type="presParOf" srcId="{EF32100D-E69C-4D3B-A886-A730C631DE5D}" destId="{33009FB1-1B08-4F2C-890A-659491C23BF7}" srcOrd="2" destOrd="0" presId="urn:microsoft.com/office/officeart/2008/layout/LinedList"/>
    <dgm:cxn modelId="{230F099F-9C50-48CD-9D98-8C74F07CFAFE}" type="presParOf" srcId="{EF32100D-E69C-4D3B-A886-A730C631DE5D}" destId="{D512E4D2-1EC4-4EC8-8877-96B0CDDA07DA}" srcOrd="3" destOrd="0" presId="urn:microsoft.com/office/officeart/2008/layout/LinedList"/>
    <dgm:cxn modelId="{C485233D-B781-4EB1-B917-CAA2A0B4AD86}" type="presParOf" srcId="{EF32100D-E69C-4D3B-A886-A730C631DE5D}" destId="{0BEA8B55-6950-465F-BE03-71B2A4F212A3}" srcOrd="4" destOrd="0" presId="urn:microsoft.com/office/officeart/2008/layout/LinedList"/>
    <dgm:cxn modelId="{DDFFA83D-54D0-4D35-8F26-C4E182A963CC}" type="presParOf" srcId="{0BEA8B55-6950-465F-BE03-71B2A4F212A3}" destId="{B179A8B1-48D8-4762-86A0-AD939EA15D2F}" srcOrd="0" destOrd="0" presId="urn:microsoft.com/office/officeart/2008/layout/LinedList"/>
    <dgm:cxn modelId="{E7B9C55D-6412-41EA-89F4-DE1AC13B3753}" type="presParOf" srcId="{0BEA8B55-6950-465F-BE03-71B2A4F212A3}" destId="{C8491BE1-C40E-41EA-B30E-E22F9DFB88FF}" srcOrd="1" destOrd="0" presId="urn:microsoft.com/office/officeart/2008/layout/LinedList"/>
    <dgm:cxn modelId="{05F89521-C90A-4B2E-B26C-DAE51F96205F}" type="presParOf" srcId="{0BEA8B55-6950-465F-BE03-71B2A4F212A3}" destId="{A78A9EC2-14FD-48E6-8BCB-5B36023C9A42}" srcOrd="2" destOrd="0" presId="urn:microsoft.com/office/officeart/2008/layout/LinedList"/>
    <dgm:cxn modelId="{9C746A95-9A5B-4BDA-AF24-F82FABC96320}" type="presParOf" srcId="{EF32100D-E69C-4D3B-A886-A730C631DE5D}" destId="{357BAD51-DEE8-481E-A37D-D4225E578C70}" srcOrd="5" destOrd="0" presId="urn:microsoft.com/office/officeart/2008/layout/LinedList"/>
    <dgm:cxn modelId="{8507D440-026E-4E34-952B-233D23CD7209}" type="presParOf" srcId="{EF32100D-E69C-4D3B-A886-A730C631DE5D}" destId="{DDBAD241-F3A0-43C7-9905-00BC8CF92337}" srcOrd="6" destOrd="0" presId="urn:microsoft.com/office/officeart/2008/layout/LinedList"/>
    <dgm:cxn modelId="{164AEC88-F1EC-4191-8C48-6AA882BD2205}" type="presParOf" srcId="{EF32100D-E69C-4D3B-A886-A730C631DE5D}" destId="{16062C98-8EEB-4A62-B694-C66936A116EF}" srcOrd="7" destOrd="0" presId="urn:microsoft.com/office/officeart/2008/layout/LinedList"/>
    <dgm:cxn modelId="{94650101-854E-4AE5-8821-79207267F5DC}" type="presParOf" srcId="{16062C98-8EEB-4A62-B694-C66936A116EF}" destId="{ECB1BFBC-8638-4B8C-AB63-1E09AD60AF2F}" srcOrd="0" destOrd="0" presId="urn:microsoft.com/office/officeart/2008/layout/LinedList"/>
    <dgm:cxn modelId="{C0AB2FE5-B4B8-4466-A026-EFD706CE73AA}" type="presParOf" srcId="{16062C98-8EEB-4A62-B694-C66936A116EF}" destId="{B0B1B030-5465-48F6-B6AC-180B274DBD37}" srcOrd="1" destOrd="0" presId="urn:microsoft.com/office/officeart/2008/layout/LinedList"/>
    <dgm:cxn modelId="{599BB2D8-0DEC-4DB6-B9F7-453C0F9A714D}" type="presParOf" srcId="{16062C98-8EEB-4A62-B694-C66936A116EF}" destId="{C20B7F45-D777-4369-941B-CB8C892F2757}" srcOrd="2" destOrd="0" presId="urn:microsoft.com/office/officeart/2008/layout/LinedList"/>
    <dgm:cxn modelId="{7BE76609-0EEF-4645-8094-40FFA322E5E7}" type="presParOf" srcId="{EF32100D-E69C-4D3B-A886-A730C631DE5D}" destId="{438D30F2-6B0E-409F-BA70-D6722722F69E}" srcOrd="8" destOrd="0" presId="urn:microsoft.com/office/officeart/2008/layout/LinedList"/>
    <dgm:cxn modelId="{37EC40A0-5078-4A32-8787-C315422B05C4}" type="presParOf" srcId="{EF32100D-E69C-4D3B-A886-A730C631DE5D}" destId="{F1CB6DC2-5C09-4375-B383-CFBD2ECC93D3}" srcOrd="9" destOrd="0" presId="urn:microsoft.com/office/officeart/2008/layout/LinedList"/>
    <dgm:cxn modelId="{AF8F82F4-9DC5-4B9A-821C-177B43B94081}" type="presParOf" srcId="{EF32100D-E69C-4D3B-A886-A730C631DE5D}" destId="{409BF6B2-5F22-4428-98CC-7F4EF3DA0D17}" srcOrd="10" destOrd="0" presId="urn:microsoft.com/office/officeart/2008/layout/LinedList"/>
    <dgm:cxn modelId="{4952A7B8-DDD3-441D-B3BA-6D9BFA478E89}" type="presParOf" srcId="{409BF6B2-5F22-4428-98CC-7F4EF3DA0D17}" destId="{808DCBE9-3D41-443B-A7E0-FA8DA2DBA0B7}" srcOrd="0" destOrd="0" presId="urn:microsoft.com/office/officeart/2008/layout/LinedList"/>
    <dgm:cxn modelId="{787DBD22-CBAD-4390-AB9D-D0C6663F5776}" type="presParOf" srcId="{409BF6B2-5F22-4428-98CC-7F4EF3DA0D17}" destId="{BDD31639-B53F-4EFB-A9F8-EE1E1AAEF55E}" srcOrd="1" destOrd="0" presId="urn:microsoft.com/office/officeart/2008/layout/LinedList"/>
    <dgm:cxn modelId="{3224828D-8055-4BD2-BA02-F9D48F2BF0AB}" type="presParOf" srcId="{409BF6B2-5F22-4428-98CC-7F4EF3DA0D17}" destId="{D939062A-7F52-49B0-B088-E4B5F10C19B5}" srcOrd="2" destOrd="0" presId="urn:microsoft.com/office/officeart/2008/layout/LinedList"/>
    <dgm:cxn modelId="{2BF3D853-BC27-4FEA-A8AF-D292DD88FCC1}" type="presParOf" srcId="{EF32100D-E69C-4D3B-A886-A730C631DE5D}" destId="{0A3A76A0-50F2-4CD5-9648-3FDF1C99F528}" srcOrd="11" destOrd="0" presId="urn:microsoft.com/office/officeart/2008/layout/LinedList"/>
    <dgm:cxn modelId="{622CADA5-46CE-497B-93A0-EFF2BE46C131}" type="presParOf" srcId="{EF32100D-E69C-4D3B-A886-A730C631DE5D}" destId="{CB6AE1DD-DE2F-458D-9468-B815FFEF5747}" srcOrd="12" destOrd="0" presId="urn:microsoft.com/office/officeart/2008/layout/LinedList"/>
    <dgm:cxn modelId="{21867265-3192-465D-AACA-8B537B018CAE}" type="presParOf" srcId="{EF32100D-E69C-4D3B-A886-A730C631DE5D}" destId="{933F32DE-1823-4BE7-A7A3-11E26165FAB7}" srcOrd="13" destOrd="0" presId="urn:microsoft.com/office/officeart/2008/layout/LinedList"/>
    <dgm:cxn modelId="{05107FA7-5432-43D8-89AC-50441176A631}" type="presParOf" srcId="{933F32DE-1823-4BE7-A7A3-11E26165FAB7}" destId="{86D68E3E-29B3-46F9-8417-43D2BE1DEA6A}" srcOrd="0" destOrd="0" presId="urn:microsoft.com/office/officeart/2008/layout/LinedList"/>
    <dgm:cxn modelId="{930C2A03-C8E1-4309-8AFA-8D01F1A75D9F}" type="presParOf" srcId="{933F32DE-1823-4BE7-A7A3-11E26165FAB7}" destId="{CEC8F1D2-E2EB-41D0-A885-0866F1BBBAC6}" srcOrd="1" destOrd="0" presId="urn:microsoft.com/office/officeart/2008/layout/LinedList"/>
    <dgm:cxn modelId="{5B985632-A41B-41D7-A767-BF93105FFB2C}" type="presParOf" srcId="{933F32DE-1823-4BE7-A7A3-11E26165FAB7}" destId="{24BFF007-C8CB-418E-92A4-D24C7501BD6A}" srcOrd="2" destOrd="0" presId="urn:microsoft.com/office/officeart/2008/layout/LinedList"/>
    <dgm:cxn modelId="{575ACB01-D122-4ECD-8953-1DBEFCEC189C}" type="presParOf" srcId="{EF32100D-E69C-4D3B-A886-A730C631DE5D}" destId="{4C1180C3-9229-4657-AADA-C79D40CF93D7}" srcOrd="14" destOrd="0" presId="urn:microsoft.com/office/officeart/2008/layout/LinedList"/>
    <dgm:cxn modelId="{77AA4EB8-CD85-4B38-B7E0-5FD0841C561D}" type="presParOf" srcId="{EF32100D-E69C-4D3B-A886-A730C631DE5D}" destId="{5F86F9CA-36F9-4166-9A6C-2B3804F5D5CC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6D52F-3DD6-4DA3-BBCB-1ADD7AF301BA}">
      <dsp:nvSpPr>
        <dsp:cNvPr id="0" name=""/>
        <dsp:cNvSpPr/>
      </dsp:nvSpPr>
      <dsp:spPr>
        <a:xfrm>
          <a:off x="0" y="0"/>
          <a:ext cx="85582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4E371-4F37-4F92-BAF9-20E89F75AD9A}">
      <dsp:nvSpPr>
        <dsp:cNvPr id="0" name=""/>
        <dsp:cNvSpPr/>
      </dsp:nvSpPr>
      <dsp:spPr>
        <a:xfrm>
          <a:off x="0" y="0"/>
          <a:ext cx="1711642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0" y="0"/>
        <a:ext cx="1711642" cy="4525963"/>
      </dsp:txXfrm>
    </dsp:sp>
    <dsp:sp modelId="{D76A790F-88AA-4D92-B723-70B79990E412}">
      <dsp:nvSpPr>
        <dsp:cNvPr id="0" name=""/>
        <dsp:cNvSpPr/>
      </dsp:nvSpPr>
      <dsp:spPr>
        <a:xfrm>
          <a:off x="1840015" y="42651"/>
          <a:ext cx="6718196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1. Overview</a:t>
          </a:r>
        </a:p>
      </dsp:txBody>
      <dsp:txXfrm>
        <a:off x="1840015" y="42651"/>
        <a:ext cx="6718196" cy="853037"/>
      </dsp:txXfrm>
    </dsp:sp>
    <dsp:sp modelId="{33009FB1-1B08-4F2C-890A-659491C23BF7}">
      <dsp:nvSpPr>
        <dsp:cNvPr id="0" name=""/>
        <dsp:cNvSpPr/>
      </dsp:nvSpPr>
      <dsp:spPr>
        <a:xfrm>
          <a:off x="1711642" y="895689"/>
          <a:ext cx="6846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91BE1-C40E-41EA-B30E-E22F9DFB88FF}">
      <dsp:nvSpPr>
        <dsp:cNvPr id="0" name=""/>
        <dsp:cNvSpPr/>
      </dsp:nvSpPr>
      <dsp:spPr>
        <a:xfrm>
          <a:off x="1840015" y="938341"/>
          <a:ext cx="6718196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2. Work Done</a:t>
          </a:r>
        </a:p>
      </dsp:txBody>
      <dsp:txXfrm>
        <a:off x="1840015" y="938341"/>
        <a:ext cx="6718196" cy="853037"/>
      </dsp:txXfrm>
    </dsp:sp>
    <dsp:sp modelId="{357BAD51-DEE8-481E-A37D-D4225E578C70}">
      <dsp:nvSpPr>
        <dsp:cNvPr id="0" name=""/>
        <dsp:cNvSpPr/>
      </dsp:nvSpPr>
      <dsp:spPr>
        <a:xfrm>
          <a:off x="1711642" y="1791379"/>
          <a:ext cx="6846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1B030-5465-48F6-B6AC-180B274DBD37}">
      <dsp:nvSpPr>
        <dsp:cNvPr id="0" name=""/>
        <dsp:cNvSpPr/>
      </dsp:nvSpPr>
      <dsp:spPr>
        <a:xfrm>
          <a:off x="1840015" y="1834031"/>
          <a:ext cx="6718196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3. Plan</a:t>
          </a:r>
        </a:p>
      </dsp:txBody>
      <dsp:txXfrm>
        <a:off x="1840015" y="1834031"/>
        <a:ext cx="6718196" cy="853037"/>
      </dsp:txXfrm>
    </dsp:sp>
    <dsp:sp modelId="{438D30F2-6B0E-409F-BA70-D6722722F69E}">
      <dsp:nvSpPr>
        <dsp:cNvPr id="0" name=""/>
        <dsp:cNvSpPr/>
      </dsp:nvSpPr>
      <dsp:spPr>
        <a:xfrm>
          <a:off x="1711642" y="2687069"/>
          <a:ext cx="6846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31639-B53F-4EFB-A9F8-EE1E1AAEF55E}">
      <dsp:nvSpPr>
        <dsp:cNvPr id="0" name=""/>
        <dsp:cNvSpPr/>
      </dsp:nvSpPr>
      <dsp:spPr>
        <a:xfrm>
          <a:off x="1840015" y="2729721"/>
          <a:ext cx="6718196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4. References</a:t>
          </a:r>
        </a:p>
      </dsp:txBody>
      <dsp:txXfrm>
        <a:off x="1840015" y="2729721"/>
        <a:ext cx="6718196" cy="853037"/>
      </dsp:txXfrm>
    </dsp:sp>
    <dsp:sp modelId="{0A3A76A0-50F2-4CD5-9648-3FDF1C99F528}">
      <dsp:nvSpPr>
        <dsp:cNvPr id="0" name=""/>
        <dsp:cNvSpPr/>
      </dsp:nvSpPr>
      <dsp:spPr>
        <a:xfrm>
          <a:off x="1711642" y="3582759"/>
          <a:ext cx="6846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8F1D2-E2EB-41D0-A885-0866F1BBBAC6}">
      <dsp:nvSpPr>
        <dsp:cNvPr id="0" name=""/>
        <dsp:cNvSpPr/>
      </dsp:nvSpPr>
      <dsp:spPr>
        <a:xfrm>
          <a:off x="1840015" y="3625411"/>
          <a:ext cx="6718196" cy="853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5. Appendix</a:t>
          </a:r>
        </a:p>
      </dsp:txBody>
      <dsp:txXfrm>
        <a:off x="1840015" y="3625411"/>
        <a:ext cx="6718196" cy="853037"/>
      </dsp:txXfrm>
    </dsp:sp>
    <dsp:sp modelId="{4C1180C3-9229-4657-AADA-C79D40CF93D7}">
      <dsp:nvSpPr>
        <dsp:cNvPr id="0" name=""/>
        <dsp:cNvSpPr/>
      </dsp:nvSpPr>
      <dsp:spPr>
        <a:xfrm>
          <a:off x="1711642" y="4478449"/>
          <a:ext cx="68465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437113"/>
            <a:ext cx="10363200" cy="72008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5013176"/>
            <a:ext cx="8534400" cy="69492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355F-D2AE-46C7-B6C1-81BD5FC0F4BD}" type="datetimeFigureOut">
              <a:rPr lang="en-AU" smtClean="0"/>
              <a:t>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25C-ACA6-4792-B4C9-1CA0C012B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53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3659" y="274638"/>
            <a:ext cx="8558741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23659" y="1600201"/>
            <a:ext cx="8558741" cy="4525963"/>
          </a:xfr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355F-D2AE-46C7-B6C1-81BD5FC0F4BD}" type="datetimeFigureOut">
              <a:rPr lang="en-AU" smtClean="0"/>
              <a:t>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25C-ACA6-4792-B4C9-1CA0C012B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36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132857"/>
            <a:ext cx="10972800" cy="39933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355F-D2AE-46C7-B6C1-81BD5FC0F4BD}" type="datetimeFigureOut">
              <a:rPr lang="en-AU" smtClean="0"/>
              <a:t>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25C-ACA6-4792-B4C9-1CA0C012B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0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355F-D2AE-46C7-B6C1-81BD5FC0F4BD}" type="datetimeFigureOut">
              <a:rPr lang="en-AU" smtClean="0"/>
              <a:t>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25C-ACA6-4792-B4C9-1CA0C012B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23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0355F-D2AE-46C7-B6C1-81BD5FC0F4BD}" type="datetimeFigureOut">
              <a:rPr lang="en-AU" smtClean="0"/>
              <a:t>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E25C-ACA6-4792-B4C9-1CA0C012B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16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works.com/blog/bfair/2014/08/26/tableau-online-vs-tableau-server-5-things-consider" TargetMode="External"/><Relationship Id="rId2" Type="http://schemas.openxmlformats.org/officeDocument/2006/relationships/hyperlink" Target="https://docs.treasuredata.com/articles/tableau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01396-1B4B-477A-9065-8EC946AAB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Data Centre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F24B90-9646-4B50-974C-F5E6313CF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Autumn Group</a:t>
            </a:r>
          </a:p>
        </p:txBody>
      </p:sp>
    </p:spTree>
    <p:extLst>
      <p:ext uri="{BB962C8B-B14F-4D97-AF65-F5344CB8AC3E}">
        <p14:creationId xmlns:p14="http://schemas.microsoft.com/office/powerpoint/2010/main" val="40098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9EAAE38-BB80-449A-BC07-42875CD2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0DD92A5-3A0D-4EF5-AF99-E0D270BA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AU" dirty="0"/>
              <a:t>Data collection for Membership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AU" dirty="0"/>
              <a:t>Customer interface at Lots and Fred POS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AU" dirty="0" err="1"/>
              <a:t>Zenbership</a:t>
            </a:r>
            <a:r>
              <a:rPr lang="en-AU" dirty="0"/>
              <a:t> system </a:t>
            </a:r>
            <a:r>
              <a:rPr lang="en-AU" cap="small" baseline="300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64962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Data Collection for 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09103"/>
            <a:ext cx="5430592" cy="433600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u="sng" dirty="0"/>
              <a:t>Lots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Person</a:t>
            </a:r>
            <a:r>
              <a:rPr lang="en-US" dirty="0"/>
              <a:t> </a:t>
            </a:r>
            <a:r>
              <a:rPr lang="en-US" sz="2600" dirty="0"/>
              <a:t>–</a:t>
            </a:r>
            <a:r>
              <a:rPr lang="en-US" dirty="0"/>
              <a:t> </a:t>
            </a:r>
            <a:r>
              <a:rPr lang="en-US" sz="2600" dirty="0"/>
              <a:t>customer info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Sales</a:t>
            </a:r>
            <a:r>
              <a:rPr lang="en-US" sz="2600" dirty="0"/>
              <a:t> – </a:t>
            </a:r>
            <a:r>
              <a:rPr lang="en-US" sz="2600" dirty="0" err="1"/>
              <a:t>LayByPersonId</a:t>
            </a:r>
            <a:endParaRPr lang="en-US" sz="26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 err="1"/>
              <a:t>SaleItems</a:t>
            </a:r>
            <a:r>
              <a:rPr lang="en-US" sz="2600" dirty="0"/>
              <a:t> – </a:t>
            </a:r>
            <a:r>
              <a:rPr lang="en-US" sz="2600" dirty="0" err="1"/>
              <a:t>personId</a:t>
            </a:r>
            <a:endParaRPr lang="en-US" sz="26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 err="1"/>
              <a:t>ScriptLink</a:t>
            </a:r>
            <a:endParaRPr lang="en-US" sz="28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dirty="0"/>
          </a:p>
          <a:p>
            <a:pPr algn="l"/>
            <a:r>
              <a:rPr lang="en-US" u="sng" dirty="0"/>
              <a:t>Fred POS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Customer</a:t>
            </a:r>
            <a:r>
              <a:rPr lang="en-US" dirty="0"/>
              <a:t> – </a:t>
            </a:r>
            <a:r>
              <a:rPr lang="en-US" sz="2600" dirty="0"/>
              <a:t>customer info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Transaction</a:t>
            </a:r>
            <a:r>
              <a:rPr lang="en-US" dirty="0"/>
              <a:t> – </a:t>
            </a:r>
            <a:r>
              <a:rPr lang="en-US" sz="2600" dirty="0" err="1"/>
              <a:t>customerID</a:t>
            </a:r>
            <a:r>
              <a:rPr lang="en-US" sz="2600" dirty="0"/>
              <a:t>, </a:t>
            </a:r>
            <a:r>
              <a:rPr lang="en-US" sz="2600" dirty="0" err="1"/>
              <a:t>cashierId</a:t>
            </a:r>
            <a:r>
              <a:rPr lang="en-US" sz="2600" dirty="0"/>
              <a:t>, </a:t>
            </a:r>
            <a:r>
              <a:rPr lang="en-US" sz="2600" dirty="0" err="1"/>
              <a:t>scriptNumber</a:t>
            </a:r>
            <a:r>
              <a:rPr lang="en-US" sz="2600" dirty="0"/>
              <a:t>,…</a:t>
            </a:r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 err="1" smtClean="0"/>
              <a:t>TenderEntry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CreditCardNumber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CreditCardExpiration</a:t>
            </a:r>
            <a:r>
              <a:rPr lang="en-US" sz="2600" dirty="0"/>
              <a:t>,…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2034860"/>
            <a:ext cx="5430592" cy="433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Fred Dispense / POS (*)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Patients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600" dirty="0"/>
              <a:t>Doctors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600" dirty="0"/>
              <a:t>Scripts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dirty="0"/>
          </a:p>
          <a:p>
            <a:pPr algn="l"/>
            <a:r>
              <a:rPr lang="en-US" u="sng" dirty="0"/>
              <a:t>Best Practice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Appointments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Contact, </a:t>
            </a:r>
            <a:r>
              <a:rPr lang="en-US" sz="2800" dirty="0" err="1"/>
              <a:t>ContactDetails</a:t>
            </a:r>
            <a:endParaRPr lang="en-US" sz="28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Patients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Payments, Services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Visits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4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Customer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24455"/>
            <a:ext cx="6422734" cy="3193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3114741"/>
            <a:ext cx="7067550" cy="3152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110" y="4321796"/>
            <a:ext cx="266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Interface of Lots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9229" y="6267516"/>
            <a:ext cx="307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Interface of </a:t>
            </a:r>
            <a:r>
              <a:rPr lang="en-US" dirty="0" err="1"/>
              <a:t>FredPOS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9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2CA8C-C6C3-45BB-B70C-7752FC0E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/>
              <a:t>Zenbership</a:t>
            </a:r>
            <a:r>
              <a:rPr lang="en-AU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597D11-9A4F-4028-A9B3-6E99EC86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AU" dirty="0"/>
              <a:t>An online interface membership management system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AU" dirty="0"/>
              <a:t>Account management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AU" dirty="0"/>
              <a:t>Security management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AU" dirty="0"/>
              <a:t>Mobile notification (</a:t>
            </a:r>
            <a:r>
              <a:rPr lang="en-AU" dirty="0" err="1"/>
              <a:t>sms</a:t>
            </a:r>
            <a:r>
              <a:rPr lang="en-AU" dirty="0"/>
              <a:t>)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AU" dirty="0"/>
              <a:t>Email marketing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AU" dirty="0"/>
              <a:t>Subscription list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AU" dirty="0"/>
              <a:t>Promotion campaign</a:t>
            </a:r>
          </a:p>
        </p:txBody>
      </p:sp>
    </p:spTree>
    <p:extLst>
      <p:ext uri="{BB962C8B-B14F-4D97-AF65-F5344CB8AC3E}">
        <p14:creationId xmlns:p14="http://schemas.microsoft.com/office/powerpoint/2010/main" val="128630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913940"/>
              </p:ext>
            </p:extLst>
          </p:nvPr>
        </p:nvGraphicFramePr>
        <p:xfrm>
          <a:off x="3024188" y="1600200"/>
          <a:ext cx="855821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1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DA3EB51-EFCC-49F9-850C-749127BF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Overview – Value Chain Analysis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334462"/>
            <a:ext cx="10972800" cy="3523538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We have 3 stages in the project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/>
              <a:t>Collect data from different resources (</a:t>
            </a:r>
            <a:r>
              <a:rPr lang="en-US" sz="2400" dirty="0" err="1"/>
              <a:t>FredOffice</a:t>
            </a:r>
            <a:r>
              <a:rPr lang="en-US" sz="2400" dirty="0"/>
              <a:t>, </a:t>
            </a:r>
            <a:r>
              <a:rPr lang="en-US" sz="2400" dirty="0" err="1"/>
              <a:t>FredPOS</a:t>
            </a:r>
            <a:r>
              <a:rPr lang="en-US" sz="2400" dirty="0"/>
              <a:t>, Lots, </a:t>
            </a:r>
            <a:r>
              <a:rPr lang="en-US" sz="2400" dirty="0" err="1"/>
              <a:t>FredDispense</a:t>
            </a:r>
            <a:r>
              <a:rPr lang="en-US" sz="2400" dirty="0"/>
              <a:t>, </a:t>
            </a:r>
            <a:r>
              <a:rPr lang="en-US" sz="2400" dirty="0" err="1"/>
              <a:t>BestPractice</a:t>
            </a:r>
            <a:r>
              <a:rPr lang="en-US" sz="2400" dirty="0"/>
              <a:t>) from 8 pharmacies and 2 clinics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/>
              <a:t>Integrate data into a consistent form (Data warehouse)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/>
              <a:t>The three levels of business analytics</a:t>
            </a:r>
          </a:p>
          <a:p>
            <a:pPr marL="1257300" lvl="1" indent="-514350">
              <a:buFont typeface="+mj-lt"/>
              <a:buAutoNum type="alphaLcPeriod"/>
            </a:pPr>
            <a:r>
              <a:rPr lang="en-US" sz="2000" dirty="0"/>
              <a:t>Descriptive analytics – reporting, clustering, tableau reports</a:t>
            </a:r>
          </a:p>
          <a:p>
            <a:pPr marL="1257300" lvl="1" indent="-514350">
              <a:buFont typeface="+mj-lt"/>
              <a:buAutoNum type="alphaLcPeriod"/>
            </a:pPr>
            <a:r>
              <a:rPr lang="en-US" sz="2000" dirty="0"/>
              <a:t>Predictive analytics – predictive modelling</a:t>
            </a:r>
          </a:p>
          <a:p>
            <a:pPr marL="1257300" lvl="1" indent="-514350">
              <a:buFont typeface="+mj-lt"/>
              <a:buAutoNum type="alphaLcPeriod"/>
            </a:pPr>
            <a:r>
              <a:rPr lang="en-US" sz="2000" dirty="0"/>
              <a:t>Prescriptive analytics – optimization, simulation – recommend decisions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37" y="1405721"/>
            <a:ext cx="8484855" cy="19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6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8D9F-8F46-4772-B166-196FCC9F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Overview - 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728A4-CDDC-48D8-B28C-5CD7DF06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AU" dirty="0"/>
              <a:t>To build models / equations to predict an unknown outcome, so that the business can count on and make decisions or deal with business issues</a:t>
            </a:r>
          </a:p>
          <a:p>
            <a:pPr algn="l"/>
            <a:r>
              <a:rPr lang="en-AU" dirty="0"/>
              <a:t>Example:</a:t>
            </a:r>
          </a:p>
          <a:p>
            <a:pPr marL="1200150" lvl="1" indent="-457200">
              <a:buFont typeface="Wingdings" panose="05000000000000000000" pitchFamily="2" charset="2"/>
              <a:buChar char="ü"/>
            </a:pPr>
            <a:r>
              <a:rPr lang="en-AU" dirty="0"/>
              <a:t>To estimate the cost trend of a particular item </a:t>
            </a:r>
            <a:r>
              <a:rPr lang="en-AU" dirty="0" err="1"/>
              <a:t>bu</a:t>
            </a:r>
            <a:r>
              <a:rPr lang="en-AU" dirty="0"/>
              <a:t> using regression model</a:t>
            </a:r>
          </a:p>
          <a:p>
            <a:pPr marL="1200150" lvl="1" indent="-457200">
              <a:buFont typeface="Wingdings" panose="05000000000000000000" pitchFamily="2" charset="2"/>
              <a:buChar char="ü"/>
            </a:pPr>
            <a:r>
              <a:rPr lang="en-AU" dirty="0"/>
              <a:t>The sales prediction to see how far the </a:t>
            </a:r>
            <a:r>
              <a:rPr lang="en-AU"/>
              <a:t>OTC growing up</a:t>
            </a:r>
            <a:endParaRPr lang="en-AU" dirty="0"/>
          </a:p>
          <a:p>
            <a:pPr marL="1200150" lvl="1" indent="-457200">
              <a:buFont typeface="Wingdings" panose="05000000000000000000" pitchFamily="2" charset="2"/>
              <a:buChar char="ü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959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88476"/>
          </a:xfrm>
        </p:spPr>
        <p:txBody>
          <a:bodyPr/>
          <a:lstStyle/>
          <a:p>
            <a:pPr algn="l"/>
            <a:r>
              <a:rPr lang="en-US" dirty="0"/>
              <a:t>Overview –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02685"/>
            <a:ext cx="10972800" cy="1455315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To store historical data over the years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To share sub-datasets to each department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To build a big and enough dataset for forecasting models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68" y="1063114"/>
            <a:ext cx="8946864" cy="41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3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7187"/>
          </a:xfrm>
        </p:spPr>
        <p:txBody>
          <a:bodyPr/>
          <a:lstStyle/>
          <a:p>
            <a:pPr algn="l"/>
            <a:r>
              <a:rPr lang="en-US" dirty="0"/>
              <a:t>Overview – Tableau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190186"/>
            <a:ext cx="10972800" cy="166781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To centralize Tableau reports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Highly available access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To schedule for generating regular reports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28" y="1460585"/>
            <a:ext cx="9504944" cy="372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work done – backup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7464" y="2132857"/>
            <a:ext cx="5464935" cy="3993307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Backup daily for Dispense, POS automatically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Backup weekly for Office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Centralize databases at NAS storage secured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5" y="2132858"/>
            <a:ext cx="5574473" cy="3636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4259" y="5778435"/>
            <a:ext cx="222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Fg</a:t>
            </a:r>
            <a:r>
              <a:rPr lang="en-US" dirty="0"/>
              <a:t> 3: Backup checklist</a:t>
            </a:r>
          </a:p>
        </p:txBody>
      </p:sp>
    </p:spTree>
    <p:extLst>
      <p:ext uri="{BB962C8B-B14F-4D97-AF65-F5344CB8AC3E}">
        <p14:creationId xmlns:p14="http://schemas.microsoft.com/office/powerpoint/2010/main" val="39106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The work done – Entity Relational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7820" y="2081342"/>
            <a:ext cx="5482107" cy="1911110"/>
          </a:xfrm>
        </p:spPr>
        <p:txBody>
          <a:bodyPr/>
          <a:lstStyle/>
          <a:p>
            <a:pPr algn="l"/>
            <a:r>
              <a:rPr lang="en-US" u="sng" dirty="0"/>
              <a:t>The work done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The ERD for Lots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The ERD for Fred POS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3893" y="2081341"/>
            <a:ext cx="5482107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The objectives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Understand data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Select important tables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Connect the tables by a relational diagram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17" y="3992452"/>
            <a:ext cx="3538605" cy="2618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8839" y="6426036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ERD Example</a:t>
            </a:r>
          </a:p>
        </p:txBody>
      </p:sp>
    </p:spTree>
    <p:extLst>
      <p:ext uri="{BB962C8B-B14F-4D97-AF65-F5344CB8AC3E}">
        <p14:creationId xmlns:p14="http://schemas.microsoft.com/office/powerpoint/2010/main" val="40790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>
                <a:hlinkClick r:id="rId2"/>
              </a:rPr>
              <a:t>https://docs.treasuredata.com/articles/tableau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>
                <a:hlinkClick r:id="rId3"/>
              </a:rPr>
              <a:t>https://www.interworks.com/blog/bfair/2014/08/26/tableau-online-vs-tableau-server-5-things-consider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theme/theme1.xml><?xml version="1.0" encoding="utf-8"?>
<a:theme xmlns:a="http://schemas.openxmlformats.org/drawingml/2006/main" name="Them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2D6007AB-F4E7-4CCF-A990-F935B78BA77F}" vid="{C0892790-5D4F-490C-8688-508C60EA0B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1038</TotalTime>
  <Words>371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Theme4</vt:lpstr>
      <vt:lpstr>Data Centre Project</vt:lpstr>
      <vt:lpstr>Content</vt:lpstr>
      <vt:lpstr>Overview – Value Chain Analysis </vt:lpstr>
      <vt:lpstr>Overview - Predictive Analysis</vt:lpstr>
      <vt:lpstr>Overview – Data Warehouse</vt:lpstr>
      <vt:lpstr>Overview – Tableau Server</vt:lpstr>
      <vt:lpstr>The work done – backup databases</vt:lpstr>
      <vt:lpstr>The work done – Entity Relational Diagram (ERD)</vt:lpstr>
      <vt:lpstr>References</vt:lpstr>
      <vt:lpstr>Appendix</vt:lpstr>
      <vt:lpstr>Data Collection for Membership</vt:lpstr>
      <vt:lpstr>Customer Interface</vt:lpstr>
      <vt:lpstr>Zenbership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Centre</dc:title>
  <dc:creator>Quoc Vinh Phan</dc:creator>
  <cp:lastModifiedBy>Vinh Phan</cp:lastModifiedBy>
  <cp:revision>27</cp:revision>
  <dcterms:created xsi:type="dcterms:W3CDTF">2017-07-04T00:39:26Z</dcterms:created>
  <dcterms:modified xsi:type="dcterms:W3CDTF">2017-07-06T07:29:35Z</dcterms:modified>
</cp:coreProperties>
</file>