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B02D-60E6-427E-ABCB-5DAC333C6D1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7EFD-2F0E-47E7-9DB5-81F38D2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06679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 smtClean="0"/>
              <a:t>Welcome to my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64732"/>
            <a:ext cx="3048000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Bio based on the site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295400"/>
            <a:ext cx="7848600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 Link 1  Link 2   Link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664732"/>
            <a:ext cx="4800600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 1</a:t>
            </a:r>
          </a:p>
          <a:p>
            <a:r>
              <a:rPr lang="en-US" dirty="0" smtClean="0"/>
              <a:t>Description of the picture</a:t>
            </a:r>
          </a:p>
          <a:p>
            <a:endParaRPr lang="en-US" dirty="0" smtClean="0"/>
          </a:p>
          <a:p>
            <a:r>
              <a:rPr lang="en-US" dirty="0" smtClean="0"/>
              <a:t>Picture 2</a:t>
            </a:r>
            <a:endParaRPr lang="en-US" dirty="0"/>
          </a:p>
          <a:p>
            <a:r>
              <a:rPr lang="en-US" dirty="0" smtClean="0"/>
              <a:t>Description</a:t>
            </a:r>
          </a:p>
          <a:p>
            <a:endParaRPr lang="en-US" dirty="0"/>
          </a:p>
          <a:p>
            <a:r>
              <a:rPr lang="en-US" dirty="0" smtClean="0"/>
              <a:t>Picture 3</a:t>
            </a:r>
          </a:p>
          <a:p>
            <a:r>
              <a:rPr lang="en-US" dirty="0" smtClean="0"/>
              <a:t>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6028984"/>
            <a:ext cx="822960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Copy right notice                                                                      </a:t>
            </a:r>
          </a:p>
          <a:p>
            <a:r>
              <a:rPr lang="en-US" dirty="0" smtClean="0"/>
              <a:t>Privacy      </a:t>
            </a:r>
            <a:r>
              <a:rPr lang="en-US" dirty="0" err="1" smtClean="0"/>
              <a:t>Terms&amp;conditions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2889663"/>
            <a:ext cx="3048000" cy="31393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 some of my personal shots taken by me.</a:t>
            </a:r>
          </a:p>
          <a:p>
            <a:r>
              <a:rPr lang="en-US" dirty="0" smtClean="0"/>
              <a:t>Picture 1</a:t>
            </a:r>
          </a:p>
          <a:p>
            <a:r>
              <a:rPr lang="en-US" dirty="0" smtClean="0"/>
              <a:t>Description</a:t>
            </a:r>
          </a:p>
          <a:p>
            <a:endParaRPr lang="en-US" dirty="0"/>
          </a:p>
          <a:p>
            <a:r>
              <a:rPr lang="en-US" dirty="0" smtClean="0"/>
              <a:t>Picture 2</a:t>
            </a:r>
          </a:p>
          <a:p>
            <a:r>
              <a:rPr lang="en-US" dirty="0" smtClean="0"/>
              <a:t>Description</a:t>
            </a:r>
          </a:p>
          <a:p>
            <a:endParaRPr lang="en-US" dirty="0"/>
          </a:p>
          <a:p>
            <a:r>
              <a:rPr lang="en-US" dirty="0" smtClean="0"/>
              <a:t>Picture 3</a:t>
            </a:r>
          </a:p>
          <a:p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3800" y="3973056"/>
            <a:ext cx="4800600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photography is important to me &amp; why I think it would be for everyone else</a:t>
            </a:r>
          </a:p>
          <a:p>
            <a:endParaRPr lang="en-US" dirty="0"/>
          </a:p>
          <a:p>
            <a:r>
              <a:rPr lang="en-US" dirty="0" smtClean="0"/>
              <a:t>Talk about different types of photography that catches my attention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 to my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world</dc:title>
  <dc:creator>Stephany Hernandez</dc:creator>
  <cp:lastModifiedBy>Stephany Hernandez</cp:lastModifiedBy>
  <cp:revision>3</cp:revision>
  <dcterms:created xsi:type="dcterms:W3CDTF">2016-04-07T15:46:22Z</dcterms:created>
  <dcterms:modified xsi:type="dcterms:W3CDTF">2016-04-07T16:16:04Z</dcterms:modified>
</cp:coreProperties>
</file>