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8" r:id="rId2"/>
  </p:sldIdLst>
  <p:sldSz cx="9144000" cy="6858000" type="screen4x3"/>
  <p:notesSz cx="6797675" cy="9872663"/>
  <p:custDataLst>
    <p:tags r:id="rId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CBCB"/>
    <a:srgbClr val="6600CC"/>
    <a:srgbClr val="5A2D7F"/>
    <a:srgbClr val="B40084"/>
    <a:srgbClr val="000000"/>
    <a:srgbClr val="3C3C3C"/>
    <a:srgbClr val="83AFB4"/>
    <a:srgbClr val="ADBBA0"/>
    <a:srgbClr val="E8E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804" y="-102"/>
      </p:cViewPr>
      <p:guideLst>
        <p:guide orient="horz" pos="2160"/>
        <p:guide orient="horz" pos="3888"/>
        <p:guide pos="2880"/>
        <p:guide pos="5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293" cy="4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815" y="0"/>
            <a:ext cx="2945293" cy="4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565"/>
            <a:ext cx="2945293" cy="4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815" y="9377565"/>
            <a:ext cx="2945293" cy="4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46DD75B1-476B-42FA-B62B-D56C19E22C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307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293" cy="4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815" y="0"/>
            <a:ext cx="2945293" cy="4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5163" y="465138"/>
            <a:ext cx="5467350" cy="4102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4" y="4688783"/>
            <a:ext cx="5437827" cy="444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565"/>
            <a:ext cx="2945293" cy="4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815" y="9377565"/>
            <a:ext cx="2945293" cy="4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643F7BAF-6A54-44F8-BD16-AF0D1D9995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165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56AA9-E19A-4D6F-8C69-A4BDFA941E8F}" type="slidenum">
              <a:rPr lang="en-GB" smtClean="0"/>
              <a:pPr>
                <a:defRPr/>
              </a:pPr>
              <a:t>1</a:t>
            </a:fld>
            <a:endParaRPr lang="en-GB" smtClean="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50814" y="9379193"/>
            <a:ext cx="2946861" cy="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11" tIns="46805" rIns="93611" bIns="46805" anchor="b"/>
          <a:lstStyle/>
          <a:p>
            <a:pPr algn="r" defTabSz="936625"/>
            <a:fld id="{FD7888F5-233C-4EBA-84F7-2B5991497596}" type="slidenum">
              <a:rPr lang="en-GB" sz="2800" b="0">
                <a:solidFill>
                  <a:schemeClr val="tx1"/>
                </a:solidFill>
              </a:rPr>
              <a:pPr algn="r" defTabSz="936625"/>
              <a:t>1</a:t>
            </a:fld>
            <a:endParaRPr lang="en-GB" sz="2800" b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11" tIns="46805" rIns="93611" bIns="46805"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jpe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5A2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34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-635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r:id="rId4" imgW="0" imgH="0" progId="">
                  <p:embed/>
                </p:oleObj>
              </mc:Choice>
              <mc:Fallback>
                <p:oleObj r:id="rId4" imgW="0" imgH="0" progId="">
                  <p:embed/>
                  <p:pic>
                    <p:nvPicPr>
                      <p:cNvPr id="0" name="Rectangle 13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16"/>
          <p:cNvGrpSpPr>
            <a:grpSpLocks/>
          </p:cNvGrpSpPr>
          <p:nvPr/>
        </p:nvGrpSpPr>
        <p:grpSpPr bwMode="auto">
          <a:xfrm>
            <a:off x="7204075" y="330200"/>
            <a:ext cx="1597025" cy="925513"/>
            <a:chOff x="158" y="210"/>
            <a:chExt cx="4113" cy="2383"/>
          </a:xfrm>
        </p:grpSpPr>
        <p:pic>
          <p:nvPicPr>
            <p:cNvPr id="6" name="Picture 217" descr="RSA-RGB-POS gre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3" y="342"/>
              <a:ext cx="3883" cy="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218"/>
            <p:cNvSpPr>
              <a:spLocks noChangeArrowheads="1"/>
            </p:cNvSpPr>
            <p:nvPr/>
          </p:nvSpPr>
          <p:spPr bwMode="hidden">
            <a:xfrm>
              <a:off x="158" y="210"/>
              <a:ext cx="4113" cy="2309"/>
            </a:xfrm>
            <a:prstGeom prst="rect">
              <a:avLst/>
            </a:prstGeom>
            <a:solidFill>
              <a:srgbClr val="5A2D7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5000"/>
                </a:lnSpc>
                <a:spcBef>
                  <a:spcPct val="25000"/>
                </a:spcBef>
                <a:spcAft>
                  <a:spcPct val="25000"/>
                </a:spcAft>
                <a:buClr>
                  <a:schemeClr val="tx1"/>
                </a:buClr>
                <a:buSzPct val="80000"/>
                <a:buFontTx/>
                <a:buChar char="•"/>
                <a:defRPr/>
              </a:pPr>
              <a:endParaRPr lang="en-GB"/>
            </a:p>
          </p:txBody>
        </p:sp>
        <p:pic>
          <p:nvPicPr>
            <p:cNvPr id="8" name="Picture 219" descr="purple bg tran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hidden">
            <a:xfrm>
              <a:off x="170" y="243"/>
              <a:ext cx="4034" cy="2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212" name="Rectangle 116"/>
          <p:cNvSpPr>
            <a:spLocks noGrp="1" noChangeArrowheads="1"/>
          </p:cNvSpPr>
          <p:nvPr>
            <p:ph type="subTitle" idx="1"/>
          </p:nvPr>
        </p:nvSpPr>
        <p:spPr>
          <a:xfrm>
            <a:off x="366713" y="2889250"/>
            <a:ext cx="6445250" cy="334963"/>
          </a:xfrm>
        </p:spPr>
        <p:txBody>
          <a:bodyPr/>
          <a:lstStyle>
            <a:lvl1pPr marL="0" indent="0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Subtitle of the presentation</a:t>
            </a:r>
          </a:p>
        </p:txBody>
      </p:sp>
      <p:sp>
        <p:nvSpPr>
          <p:cNvPr id="4213" name="Rectangle 117"/>
          <p:cNvSpPr>
            <a:spLocks noGrp="1" noChangeArrowheads="1"/>
          </p:cNvSpPr>
          <p:nvPr>
            <p:ph type="ctrTitle"/>
          </p:nvPr>
        </p:nvSpPr>
        <p:spPr>
          <a:xfrm>
            <a:off x="366713" y="2046288"/>
            <a:ext cx="6445250" cy="777875"/>
          </a:xfrm>
          <a:ln algn="ctr"/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GB"/>
              <a:t>Title of the presentation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09D1-3801-4BCC-A699-EF93DCC6BFC4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2275" y="136525"/>
            <a:ext cx="2195513" cy="5767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36525"/>
            <a:ext cx="6437312" cy="5767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AD992-54D9-4991-81B1-473144B50719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B7E1F-7CEB-4069-8AA2-10F82EEDB921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BF881-E82C-488E-95F4-CEF833282235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128713"/>
            <a:ext cx="4316412" cy="477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128713"/>
            <a:ext cx="4316413" cy="477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22092-8BF1-4A75-BF2C-F04FD4B1F38C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3AD4A-9474-4A23-A920-0399920E7AA9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B42FB-119C-4D23-8E6D-89C9220D516D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50E94-8216-47FD-9C31-7C4FF959C4B4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CF643-114A-439E-AF72-9A0B1D26A67A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7484-6930-4998-9CA6-5C3CD8AA680D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128713"/>
            <a:ext cx="8785225" cy="4775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Level 1: Bullet 1st order</a:t>
            </a:r>
          </a:p>
          <a:p>
            <a:pPr lvl="1"/>
            <a:r>
              <a:rPr lang="en-GB" smtClean="0"/>
              <a:t>Level 2: Bullet 2nd order</a:t>
            </a:r>
          </a:p>
          <a:p>
            <a:pPr lvl="2"/>
            <a:r>
              <a:rPr lang="en-GB" smtClean="0"/>
              <a:t>Level 3: Bullet 3rd order</a:t>
            </a:r>
          </a:p>
          <a:p>
            <a:pPr lvl="3"/>
            <a:r>
              <a:rPr lang="en-GB" smtClean="0"/>
              <a:t>Level 4: Bullet 4th order</a:t>
            </a:r>
          </a:p>
          <a:p>
            <a:pPr lvl="4"/>
            <a:r>
              <a:rPr lang="en-GB" smtClean="0"/>
              <a:t>Level 5: Bullet 5th order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36525"/>
            <a:ext cx="87852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HEADLINE</a:t>
            </a:r>
          </a:p>
        </p:txBody>
      </p:sp>
      <p:grpSp>
        <p:nvGrpSpPr>
          <p:cNvPr id="6148" name="Group 187"/>
          <p:cNvGrpSpPr>
            <a:grpSpLocks/>
          </p:cNvGrpSpPr>
          <p:nvPr/>
        </p:nvGrpSpPr>
        <p:grpSpPr bwMode="auto">
          <a:xfrm>
            <a:off x="0" y="6196013"/>
            <a:ext cx="9144000" cy="660400"/>
            <a:chOff x="0" y="3728"/>
            <a:chExt cx="5760" cy="592"/>
          </a:xfrm>
        </p:grpSpPr>
        <p:sp>
          <p:nvSpPr>
            <p:cNvPr id="1035" name="Line 188"/>
            <p:cNvSpPr>
              <a:spLocks noChangeShapeType="1"/>
            </p:cNvSpPr>
            <p:nvPr/>
          </p:nvSpPr>
          <p:spPr bwMode="auto">
            <a:xfrm>
              <a:off x="0" y="3732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36" name="Rectangle 189"/>
            <p:cNvSpPr>
              <a:spLocks noChangeArrowheads="1"/>
            </p:cNvSpPr>
            <p:nvPr/>
          </p:nvSpPr>
          <p:spPr bwMode="hidden">
            <a:xfrm>
              <a:off x="0" y="3728"/>
              <a:ext cx="5760" cy="592"/>
            </a:xfrm>
            <a:prstGeom prst="rect">
              <a:avLst/>
            </a:prstGeom>
            <a:solidFill>
              <a:srgbClr val="5A2D7F"/>
            </a:solidFill>
            <a:ln w="63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25000"/>
                </a:spcBef>
                <a:spcAft>
                  <a:spcPct val="25000"/>
                </a:spcAft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en-GB" sz="1000" b="0">
                <a:solidFill>
                  <a:schemeClr val="tx1"/>
                </a:solidFill>
              </a:endParaRPr>
            </a:p>
          </p:txBody>
        </p:sp>
      </p:grpSp>
      <p:sp>
        <p:nvSpPr>
          <p:cNvPr id="1214" name="Rectangle 1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4150" y="6619875"/>
            <a:ext cx="609758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8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D9679048-2290-4B4A-B5EF-18C3F7E47847}" type="slidenum">
              <a:rPr lang="en-GB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  <p:grpSp>
        <p:nvGrpSpPr>
          <p:cNvPr id="6150" name="Group 191"/>
          <p:cNvGrpSpPr>
            <a:grpSpLocks/>
          </p:cNvGrpSpPr>
          <p:nvPr/>
        </p:nvGrpSpPr>
        <p:grpSpPr bwMode="auto">
          <a:xfrm>
            <a:off x="8159750" y="6281738"/>
            <a:ext cx="858838" cy="496887"/>
            <a:chOff x="158" y="210"/>
            <a:chExt cx="4113" cy="2383"/>
          </a:xfrm>
        </p:grpSpPr>
        <p:pic>
          <p:nvPicPr>
            <p:cNvPr id="6152" name="Picture 192" descr="RSA-RGB-POS grey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63" y="342"/>
              <a:ext cx="3883" cy="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3" name="Rectangle 193"/>
            <p:cNvSpPr>
              <a:spLocks noChangeArrowheads="1"/>
            </p:cNvSpPr>
            <p:nvPr/>
          </p:nvSpPr>
          <p:spPr bwMode="hidden">
            <a:xfrm>
              <a:off x="158" y="210"/>
              <a:ext cx="4113" cy="2307"/>
            </a:xfrm>
            <a:prstGeom prst="rect">
              <a:avLst/>
            </a:prstGeom>
            <a:solidFill>
              <a:srgbClr val="5A2D7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5000"/>
                </a:lnSpc>
                <a:spcBef>
                  <a:spcPct val="25000"/>
                </a:spcBef>
                <a:spcAft>
                  <a:spcPct val="25000"/>
                </a:spcAft>
                <a:buClr>
                  <a:schemeClr val="tx1"/>
                </a:buClr>
                <a:buSzPct val="80000"/>
                <a:buFontTx/>
                <a:buChar char="•"/>
                <a:defRPr/>
              </a:pPr>
              <a:endParaRPr lang="en-GB"/>
            </a:p>
          </p:txBody>
        </p:sp>
        <p:pic>
          <p:nvPicPr>
            <p:cNvPr id="6154" name="Picture 194" descr="purple bg trans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hidden">
            <a:xfrm>
              <a:off x="170" y="243"/>
              <a:ext cx="4034" cy="2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1" name="Line 195"/>
          <p:cNvSpPr>
            <a:spLocks noChangeShapeType="1"/>
          </p:cNvSpPr>
          <p:nvPr/>
        </p:nvSpPr>
        <p:spPr bwMode="auto">
          <a:xfrm>
            <a:off x="0" y="938213"/>
            <a:ext cx="91440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•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563563" indent="-182563" algn="l" rtl="0" eaLnBrk="0" fontAlgn="base" hangingPunct="0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–"/>
        <a:defRPr b="1">
          <a:solidFill>
            <a:srgbClr val="000000"/>
          </a:solidFill>
          <a:latin typeface="+mn-lt"/>
        </a:defRPr>
      </a:lvl2pPr>
      <a:lvl3pPr marL="930275" indent="-176213" algn="l" rtl="0" eaLnBrk="0" fontAlgn="base" hangingPunct="0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•"/>
        <a:defRPr b="1">
          <a:solidFill>
            <a:srgbClr val="000000"/>
          </a:solidFill>
          <a:latin typeface="+mn-lt"/>
        </a:defRPr>
      </a:lvl3pPr>
      <a:lvl4pPr marL="1303338" indent="-182563" algn="l" rtl="0" eaLnBrk="0" fontAlgn="base" hangingPunct="0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•"/>
        <a:defRPr b="1">
          <a:solidFill>
            <a:srgbClr val="000000"/>
          </a:solidFill>
          <a:latin typeface="+mn-lt"/>
        </a:defRPr>
      </a:lvl4pPr>
      <a:lvl5pPr marL="1682750" indent="-188913" algn="l" rtl="0" eaLnBrk="0" fontAlgn="base" hangingPunct="0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•"/>
        <a:defRPr b="1">
          <a:solidFill>
            <a:srgbClr val="000000"/>
          </a:solidFill>
          <a:latin typeface="+mn-lt"/>
        </a:defRPr>
      </a:lvl5pPr>
      <a:lvl6pPr marL="2139950" indent="-188913" algn="l" rtl="0" fontAlgn="base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•"/>
        <a:defRPr b="1">
          <a:solidFill>
            <a:srgbClr val="000000"/>
          </a:solidFill>
          <a:latin typeface="+mn-lt"/>
        </a:defRPr>
      </a:lvl6pPr>
      <a:lvl7pPr marL="2597150" indent="-188913" algn="l" rtl="0" fontAlgn="base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•"/>
        <a:defRPr b="1">
          <a:solidFill>
            <a:srgbClr val="000000"/>
          </a:solidFill>
          <a:latin typeface="+mn-lt"/>
        </a:defRPr>
      </a:lvl7pPr>
      <a:lvl8pPr marL="3054350" indent="-188913" algn="l" rtl="0" fontAlgn="base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•"/>
        <a:defRPr b="1">
          <a:solidFill>
            <a:srgbClr val="000000"/>
          </a:solidFill>
          <a:latin typeface="+mn-lt"/>
        </a:defRPr>
      </a:lvl8pPr>
      <a:lvl9pPr marL="3511550" indent="-188913" algn="l" rtl="0" fontAlgn="base">
        <a:lnSpc>
          <a:spcPct val="95000"/>
        </a:lnSpc>
        <a:spcBef>
          <a:spcPct val="25000"/>
        </a:spcBef>
        <a:spcAft>
          <a:spcPct val="25000"/>
        </a:spcAft>
        <a:buClr>
          <a:schemeClr val="tx1"/>
        </a:buClr>
        <a:buSzPct val="80000"/>
        <a:buFont typeface="Arial" charset="0"/>
        <a:buChar char="•"/>
        <a:defRPr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6980704-A278-430B-9C94-CB5F76B5DC80}" type="slidenum">
              <a:rPr lang="en-GB" smtClean="0"/>
              <a:pPr/>
              <a:t>1</a:t>
            </a:fld>
            <a:r>
              <a:rPr lang="en-GB" smtClean="0"/>
              <a:t>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User Journey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071546"/>
            <a:ext cx="8604279" cy="300024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None/>
            </a:pPr>
            <a:r>
              <a:rPr lang="en-GB" dirty="0" smtClean="0"/>
              <a:t>The </a:t>
            </a:r>
            <a:r>
              <a:rPr lang="en-GB" dirty="0" smtClean="0"/>
              <a:t>Bank of Ireland Home journey</a:t>
            </a:r>
            <a:endParaRPr lang="en-GB" dirty="0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53243" y="2528773"/>
            <a:ext cx="571504" cy="857256"/>
          </a:xfrm>
          <a:prstGeom prst="roundRect">
            <a:avLst>
              <a:gd name="adj" fmla="val 7852"/>
            </a:avLst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824813" y="2528773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109109" y="2243021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0367" y="3456673"/>
            <a:ext cx="92869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Bank of Ireland Insurance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610499" y="3528905"/>
            <a:ext cx="9286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Details Capture</a:t>
            </a:r>
            <a:endParaRPr lang="en-GB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39259" y="3243153"/>
            <a:ext cx="7159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Eligibility Criteria</a:t>
            </a:r>
            <a:endParaRPr lang="en-GB" sz="12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2467755" y="2702543"/>
            <a:ext cx="569916" cy="25485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rot="5400000">
            <a:off x="789756" y="2206508"/>
            <a:ext cx="50006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367" y="1688229"/>
            <a:ext cx="9286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Point of sale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752051" y="2588069"/>
            <a:ext cx="21431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2966233" y="3873953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23357" y="4802647"/>
            <a:ext cx="9286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Retrieve</a:t>
            </a:r>
            <a:endParaRPr lang="en-GB" sz="1200" dirty="0"/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1396185" y="4096023"/>
            <a:ext cx="1427172" cy="3076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 bwMode="auto">
          <a:xfrm>
            <a:off x="4039391" y="2230879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96515" y="3231011"/>
            <a:ext cx="8572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Quick Quote</a:t>
            </a:r>
            <a:endParaRPr lang="en-GB" sz="1200" dirty="0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968085" y="2230879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25209" y="3231011"/>
            <a:ext cx="9286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Quote 2</a:t>
            </a:r>
            <a:endParaRPr lang="en-GB" sz="1200" dirty="0"/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5611027" y="2575927"/>
            <a:ext cx="21431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 bwMode="auto">
          <a:xfrm>
            <a:off x="5896779" y="2218737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25341" y="3218869"/>
            <a:ext cx="7143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Quote Summary</a:t>
            </a:r>
            <a:endParaRPr lang="en-GB" sz="1200" dirty="0"/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4682333" y="2588069"/>
            <a:ext cx="21431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 bwMode="auto">
          <a:xfrm>
            <a:off x="6754003" y="2230879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82565" y="3231011"/>
            <a:ext cx="7143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Payment</a:t>
            </a:r>
            <a:endParaRPr lang="en-GB" sz="1200" dirty="0"/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1396185" y="2945259"/>
            <a:ext cx="21431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 bwMode="auto">
          <a:xfrm>
            <a:off x="6469871" y="2588069"/>
            <a:ext cx="21431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 bwMode="auto">
          <a:xfrm>
            <a:off x="7343209" y="2588069"/>
            <a:ext cx="21431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auto">
          <a:xfrm rot="5400000">
            <a:off x="-281814" y="3766796"/>
            <a:ext cx="3786214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 bwMode="auto">
          <a:xfrm>
            <a:off x="4039391" y="4004687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96515" y="4933381"/>
            <a:ext cx="9286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Ineligible / Hand off</a:t>
            </a:r>
            <a:endParaRPr lang="en-GB" sz="1200" dirty="0"/>
          </a:p>
        </p:txBody>
      </p:sp>
      <p:cxnSp>
        <p:nvCxnSpPr>
          <p:cNvPr id="59" name="Straight Arrow Connector 58"/>
          <p:cNvCxnSpPr/>
          <p:nvPr/>
        </p:nvCxnSpPr>
        <p:spPr bwMode="auto">
          <a:xfrm rot="16200000" flipH="1">
            <a:off x="3504400" y="3440048"/>
            <a:ext cx="785818" cy="2841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 bwMode="auto">
          <a:xfrm>
            <a:off x="7631241" y="2230879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23237" y="3243153"/>
            <a:ext cx="10801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Policy Confirmation</a:t>
            </a:r>
            <a:endParaRPr lang="en-GB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10367" y="5403005"/>
            <a:ext cx="9286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5A2D7F"/>
                </a:solidFill>
              </a:rPr>
              <a:t>Bank of Ireland</a:t>
            </a:r>
            <a:endParaRPr lang="en-GB" sz="1200" dirty="0">
              <a:solidFill>
                <a:srgbClr val="5A2D7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39061" y="5403005"/>
            <a:ext cx="9286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5A2D7F"/>
                </a:solidFill>
              </a:rPr>
              <a:t>RSA</a:t>
            </a:r>
            <a:endParaRPr lang="en-GB" sz="1200" dirty="0">
              <a:solidFill>
                <a:srgbClr val="5A2D7F"/>
              </a:solidFill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5038363" y="4004687"/>
            <a:ext cx="571504" cy="857256"/>
          </a:xfrm>
          <a:prstGeom prst="roundRect">
            <a:avLst>
              <a:gd name="adj" fmla="val 78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80000"/>
              <a:buFontTx/>
              <a:buChar char="•"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95487" y="4933381"/>
            <a:ext cx="9286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/>
              <a:t>Ineligible / Hand off</a:t>
            </a:r>
            <a:endParaRPr lang="en-GB" sz="1200" dirty="0"/>
          </a:p>
        </p:txBody>
      </p:sp>
      <p:cxnSp>
        <p:nvCxnSpPr>
          <p:cNvPr id="81" name="Straight Arrow Connector 80"/>
          <p:cNvCxnSpPr/>
          <p:nvPr/>
        </p:nvCxnSpPr>
        <p:spPr bwMode="auto">
          <a:xfrm rot="16200000" flipH="1">
            <a:off x="4433094" y="3474194"/>
            <a:ext cx="785818" cy="2841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398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3C3C3C"/>
      </a:dk1>
      <a:lt1>
        <a:srgbClr val="E8E6E2"/>
      </a:lt1>
      <a:dk2>
        <a:srgbClr val="5A2D7F"/>
      </a:dk2>
      <a:lt2>
        <a:srgbClr val="787878"/>
      </a:lt2>
      <a:accent1>
        <a:srgbClr val="83AFB4"/>
      </a:accent1>
      <a:accent2>
        <a:srgbClr val="ADBBA0"/>
      </a:accent2>
      <a:accent3>
        <a:srgbClr val="F2F0EE"/>
      </a:accent3>
      <a:accent4>
        <a:srgbClr val="323232"/>
      </a:accent4>
      <a:accent5>
        <a:srgbClr val="C1D4D6"/>
      </a:accent5>
      <a:accent6>
        <a:srgbClr val="9CA991"/>
      </a:accent6>
      <a:hlink>
        <a:srgbClr val="B40084"/>
      </a:hlink>
      <a:folHlink>
        <a:srgbClr val="FFFF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25000"/>
          </a:spcBef>
          <a:spcAft>
            <a:spcPct val="25000"/>
          </a:spcAft>
          <a:buClr>
            <a:schemeClr val="tx1"/>
          </a:buClr>
          <a:buSzPct val="80000"/>
          <a:buFontTx/>
          <a:buChar char="•"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25000"/>
          </a:spcBef>
          <a:spcAft>
            <a:spcPct val="25000"/>
          </a:spcAft>
          <a:buClr>
            <a:schemeClr val="tx1"/>
          </a:buClr>
          <a:buSzPct val="80000"/>
          <a:buFontTx/>
          <a:buChar char="•"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3C3C3C"/>
        </a:dk1>
        <a:lt1>
          <a:srgbClr val="E8E6E2"/>
        </a:lt1>
        <a:dk2>
          <a:srgbClr val="5A2D7F"/>
        </a:dk2>
        <a:lt2>
          <a:srgbClr val="787878"/>
        </a:lt2>
        <a:accent1>
          <a:srgbClr val="83AFB4"/>
        </a:accent1>
        <a:accent2>
          <a:srgbClr val="ADBBA0"/>
        </a:accent2>
        <a:accent3>
          <a:srgbClr val="F2F0EE"/>
        </a:accent3>
        <a:accent4>
          <a:srgbClr val="323232"/>
        </a:accent4>
        <a:accent5>
          <a:srgbClr val="C1D4D6"/>
        </a:accent5>
        <a:accent6>
          <a:srgbClr val="9CA991"/>
        </a:accent6>
        <a:hlink>
          <a:srgbClr val="B40084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19189</TotalTime>
  <Words>44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User Journey</vt:lpstr>
    </vt:vector>
  </TitlesOfParts>
  <Company>www.in-support.com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ONE</dc:title>
  <dc:creator>Martyn</dc:creator>
  <cp:lastModifiedBy>Paul Z Chapman</cp:lastModifiedBy>
  <cp:revision>452</cp:revision>
  <dcterms:created xsi:type="dcterms:W3CDTF">2008-04-06T18:42:22Z</dcterms:created>
  <dcterms:modified xsi:type="dcterms:W3CDTF">2013-10-04T09:51:25Z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version">
    <vt:i4>4</vt:i4>
  </property>
  <property fmtid="{D5CDD505-2E9C-101B-9397-08002B2CF9AE}" pid="3" name="WizKit template type">
    <vt:lpwstr>Onscreen</vt:lpwstr>
  </property>
</Properties>
</file>