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2"/>
    <p:restoredTop sz="94699"/>
  </p:normalViewPr>
  <p:slideViewPr>
    <p:cSldViewPr snapToGrid="0" snapToObjects="1">
      <p:cViewPr varScale="1">
        <p:scale>
          <a:sx n="116" d="100"/>
          <a:sy n="116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220CB-CEC6-0944-A753-77ACB5B28CA6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2DE4D-ACFB-984D-BD0D-235E4C46F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2DE4D-ACFB-984D-BD0D-235E4C46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5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4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77CE-6090-7948-8AF9-A4BE28F77F4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C25C-F93C-F049-A916-EAC0F2C78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4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98B8454D-D1C6-614B-888E-5CE73E1DEA27}"/>
              </a:ext>
            </a:extLst>
          </p:cNvPr>
          <p:cNvSpPr txBox="1"/>
          <p:nvPr/>
        </p:nvSpPr>
        <p:spPr>
          <a:xfrm>
            <a:off x="3092975" y="3887667"/>
            <a:ext cx="5664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off</a:t>
            </a:r>
            <a:r>
              <a:rPr lang="en-US" sz="2400" dirty="0">
                <a:solidFill>
                  <a:schemeClr val="accent1"/>
                </a:solidFill>
              </a:rPr>
              <a:t> = M/</a:t>
            </a:r>
            <a:r>
              <a:rPr lang="en-US" sz="2400" dirty="0" err="1">
                <a:solidFill>
                  <a:schemeClr val="accent1"/>
                </a:solidFill>
              </a:rPr>
              <a:t>n</a:t>
            </a:r>
            <a:r>
              <a:rPr lang="en-US" sz="2400" baseline="-25000" dirty="0" err="1">
                <a:solidFill>
                  <a:schemeClr val="accent1"/>
                </a:solidFill>
              </a:rPr>
              <a:t>overlap</a:t>
            </a:r>
            <a:endParaRPr lang="en-US" sz="2400" baseline="-25000" dirty="0">
              <a:solidFill>
                <a:schemeClr val="accent1"/>
              </a:solidFill>
            </a:endParaRPr>
          </a:p>
          <a:p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start</a:t>
            </a:r>
            <a:r>
              <a:rPr lang="en-US" sz="2400" dirty="0">
                <a:solidFill>
                  <a:schemeClr val="accent1"/>
                </a:solidFill>
              </a:rPr>
              <a:t> = M - </a:t>
            </a:r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off</a:t>
            </a:r>
            <a:endParaRPr lang="en-US" sz="2400" baseline="-25000" dirty="0">
              <a:solidFill>
                <a:schemeClr val="accent1"/>
              </a:solidFill>
            </a:endParaRPr>
          </a:p>
          <a:p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end</a:t>
            </a:r>
            <a:r>
              <a:rPr lang="en-US" sz="2400" dirty="0">
                <a:solidFill>
                  <a:schemeClr val="accent1"/>
                </a:solidFill>
              </a:rPr>
              <a:t> = </a:t>
            </a:r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last</a:t>
            </a:r>
            <a:r>
              <a:rPr lang="en-US" sz="2400" baseline="-250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r>
              <a:rPr lang="en-US" sz="2400" baseline="-250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off</a:t>
            </a: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last</a:t>
            </a:r>
            <a:r>
              <a:rPr lang="en-US" sz="2400" dirty="0">
                <a:solidFill>
                  <a:schemeClr val="accent1"/>
                </a:solidFill>
              </a:rPr>
              <a:t> = (</a:t>
            </a:r>
            <a:r>
              <a:rPr lang="en-US" sz="2400" dirty="0" err="1">
                <a:solidFill>
                  <a:schemeClr val="accent1"/>
                </a:solidFill>
              </a:rPr>
              <a:t>N</a:t>
            </a:r>
            <a:r>
              <a:rPr lang="en-US" sz="2400" baseline="-25000" dirty="0" err="1">
                <a:solidFill>
                  <a:schemeClr val="accent1"/>
                </a:solidFill>
              </a:rPr>
              <a:t>block</a:t>
            </a:r>
            <a:r>
              <a:rPr lang="en-US" sz="2400" dirty="0">
                <a:solidFill>
                  <a:schemeClr val="accent1"/>
                </a:solidFill>
              </a:rPr>
              <a:t> - 1) * </a:t>
            </a:r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off</a:t>
            </a:r>
            <a:r>
              <a:rPr lang="en-US" sz="2400" dirty="0">
                <a:solidFill>
                  <a:schemeClr val="accent1"/>
                </a:solidFill>
              </a:rPr>
              <a:t> + M</a:t>
            </a:r>
          </a:p>
          <a:p>
            <a:pPr lvl="1"/>
            <a:r>
              <a:rPr lang="en-US" sz="2400" dirty="0" err="1">
                <a:solidFill>
                  <a:schemeClr val="accent1"/>
                </a:solidFill>
              </a:rPr>
              <a:t>N</a:t>
            </a:r>
            <a:r>
              <a:rPr lang="en-US" sz="2400" baseline="-25000" dirty="0" err="1">
                <a:solidFill>
                  <a:schemeClr val="accent1"/>
                </a:solidFill>
              </a:rPr>
              <a:t>block</a:t>
            </a:r>
            <a:r>
              <a:rPr lang="en-US" sz="2400" dirty="0">
                <a:solidFill>
                  <a:schemeClr val="accent1"/>
                </a:solidFill>
              </a:rPr>
              <a:t> = (</a:t>
            </a:r>
            <a:r>
              <a:rPr lang="en-US" sz="2400" dirty="0" err="1">
                <a:solidFill>
                  <a:schemeClr val="accent1"/>
                </a:solidFill>
              </a:rPr>
              <a:t>ndat</a:t>
            </a:r>
            <a:r>
              <a:rPr lang="en-US" sz="2400" dirty="0">
                <a:solidFill>
                  <a:schemeClr val="accent1"/>
                </a:solidFill>
              </a:rPr>
              <a:t> - M) / </a:t>
            </a:r>
            <a:r>
              <a:rPr lang="en-US" sz="2400">
                <a:solidFill>
                  <a:schemeClr val="accent1"/>
                </a:solidFill>
              </a:rPr>
              <a:t>idat</a:t>
            </a:r>
            <a:r>
              <a:rPr lang="en-US" sz="2400" baseline="-25000">
                <a:solidFill>
                  <a:schemeClr val="accent1"/>
                </a:solidFill>
              </a:rPr>
              <a:t>off</a:t>
            </a:r>
            <a:r>
              <a:rPr lang="en-US" sz="240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+ 1</a:t>
            </a:r>
          </a:p>
          <a:p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= </a:t>
            </a:r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end</a:t>
            </a:r>
            <a:r>
              <a:rPr lang="en-US" sz="2400" dirty="0">
                <a:solidFill>
                  <a:schemeClr val="accent1"/>
                </a:solidFill>
              </a:rPr>
              <a:t> - </a:t>
            </a:r>
            <a:r>
              <a:rPr lang="en-US" sz="2400" dirty="0" err="1">
                <a:solidFill>
                  <a:schemeClr val="accent1"/>
                </a:solidFill>
              </a:rPr>
              <a:t>idat</a:t>
            </a:r>
            <a:r>
              <a:rPr lang="en-US" sz="2400" baseline="-25000" dirty="0" err="1">
                <a:solidFill>
                  <a:schemeClr val="accent1"/>
                </a:solidFill>
              </a:rPr>
              <a:t>start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08CC3C0-85F1-8649-8D6E-F0FD395210F5}"/>
              </a:ext>
            </a:extLst>
          </p:cNvPr>
          <p:cNvSpPr/>
          <p:nvPr/>
        </p:nvSpPr>
        <p:spPr>
          <a:xfrm>
            <a:off x="1220854" y="1800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D60990A-03C0-5A4B-A656-7127F79C1FD6}"/>
              </a:ext>
            </a:extLst>
          </p:cNvPr>
          <p:cNvSpPr/>
          <p:nvPr/>
        </p:nvSpPr>
        <p:spPr>
          <a:xfrm>
            <a:off x="2660854" y="1800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D33487C-B66F-CC45-816E-14D8D7884EBD}"/>
              </a:ext>
            </a:extLst>
          </p:cNvPr>
          <p:cNvSpPr/>
          <p:nvPr/>
        </p:nvSpPr>
        <p:spPr>
          <a:xfrm>
            <a:off x="4100416" y="1820738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409C056-36A9-2845-BBD8-D80495200700}"/>
              </a:ext>
            </a:extLst>
          </p:cNvPr>
          <p:cNvSpPr/>
          <p:nvPr/>
        </p:nvSpPr>
        <p:spPr>
          <a:xfrm>
            <a:off x="5540416" y="1820738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4BF772-CBBD-9F45-92EB-33C8232E98D3}"/>
              </a:ext>
            </a:extLst>
          </p:cNvPr>
          <p:cNvSpPr/>
          <p:nvPr/>
        </p:nvSpPr>
        <p:spPr>
          <a:xfrm>
            <a:off x="6969263" y="1820738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7ABF623-79C7-5B47-A9DE-4A3A2B6D5AB0}"/>
              </a:ext>
            </a:extLst>
          </p:cNvPr>
          <p:cNvSpPr/>
          <p:nvPr/>
        </p:nvSpPr>
        <p:spPr>
          <a:xfrm>
            <a:off x="1585999" y="1944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CEB7608-C27D-B644-B161-A832DEBE8E58}"/>
              </a:ext>
            </a:extLst>
          </p:cNvPr>
          <p:cNvSpPr/>
          <p:nvPr/>
        </p:nvSpPr>
        <p:spPr>
          <a:xfrm>
            <a:off x="3024904" y="1944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07102B9-B6B3-1946-8C24-FF03E75ED35C}"/>
              </a:ext>
            </a:extLst>
          </p:cNvPr>
          <p:cNvSpPr/>
          <p:nvPr/>
        </p:nvSpPr>
        <p:spPr>
          <a:xfrm>
            <a:off x="4464466" y="1944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E06F1D4-6C7E-B44B-B59F-C228BDEEAA6A}"/>
              </a:ext>
            </a:extLst>
          </p:cNvPr>
          <p:cNvSpPr/>
          <p:nvPr/>
        </p:nvSpPr>
        <p:spPr>
          <a:xfrm>
            <a:off x="5901839" y="1944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CE0D6-ED49-7E4C-96B7-93EEC8066C60}"/>
              </a:ext>
            </a:extLst>
          </p:cNvPr>
          <p:cNvSpPr/>
          <p:nvPr/>
        </p:nvSpPr>
        <p:spPr>
          <a:xfrm>
            <a:off x="1220851" y="739221"/>
            <a:ext cx="7702811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F454D6-CFE3-8C45-BAE5-316725B4F512}"/>
              </a:ext>
            </a:extLst>
          </p:cNvPr>
          <p:cNvCxnSpPr/>
          <p:nvPr/>
        </p:nvCxnSpPr>
        <p:spPr>
          <a:xfrm flipH="1">
            <a:off x="1220854" y="534951"/>
            <a:ext cx="3240000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551D17-018F-0E4F-AAEF-4CE18DFC293B}"/>
              </a:ext>
            </a:extLst>
          </p:cNvPr>
          <p:cNvCxnSpPr>
            <a:cxnSpLocks/>
          </p:cNvCxnSpPr>
          <p:nvPr/>
        </p:nvCxnSpPr>
        <p:spPr>
          <a:xfrm flipH="1">
            <a:off x="5540854" y="534951"/>
            <a:ext cx="3382808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BF92CA-FBAE-7144-903E-7CF6C17E5065}"/>
              </a:ext>
            </a:extLst>
          </p:cNvPr>
          <p:cNvSpPr txBox="1"/>
          <p:nvPr/>
        </p:nvSpPr>
        <p:spPr>
          <a:xfrm>
            <a:off x="4574722" y="216001"/>
            <a:ext cx="851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ndat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689B2A-1FBB-A844-A28A-6490B1C3952F}"/>
              </a:ext>
            </a:extLst>
          </p:cNvPr>
          <p:cNvSpPr/>
          <p:nvPr/>
        </p:nvSpPr>
        <p:spPr>
          <a:xfrm>
            <a:off x="1940854" y="2088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2EA01E8-E81C-1B4A-93A6-D224AF6ECDB5}"/>
              </a:ext>
            </a:extLst>
          </p:cNvPr>
          <p:cNvSpPr/>
          <p:nvPr/>
        </p:nvSpPr>
        <p:spPr>
          <a:xfrm>
            <a:off x="3379759" y="2088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7B0B0F9-3CE7-924A-A39F-67BEDEE2BB63}"/>
              </a:ext>
            </a:extLst>
          </p:cNvPr>
          <p:cNvSpPr/>
          <p:nvPr/>
        </p:nvSpPr>
        <p:spPr>
          <a:xfrm>
            <a:off x="4819321" y="2088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7178F9-57AC-AD44-9ACB-9ECCFCA2A1CF}"/>
              </a:ext>
            </a:extLst>
          </p:cNvPr>
          <p:cNvSpPr/>
          <p:nvPr/>
        </p:nvSpPr>
        <p:spPr>
          <a:xfrm>
            <a:off x="6256694" y="2088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65C90D-E21B-2346-B681-C2B2ABFA6BB0}"/>
              </a:ext>
            </a:extLst>
          </p:cNvPr>
          <p:cNvCxnSpPr/>
          <p:nvPr/>
        </p:nvCxnSpPr>
        <p:spPr>
          <a:xfrm flipH="1">
            <a:off x="4098311" y="1603475"/>
            <a:ext cx="432000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D7B286-C666-264A-8355-414F7DE8A542}"/>
              </a:ext>
            </a:extLst>
          </p:cNvPr>
          <p:cNvCxnSpPr/>
          <p:nvPr/>
        </p:nvCxnSpPr>
        <p:spPr>
          <a:xfrm flipH="1">
            <a:off x="5106311" y="1603475"/>
            <a:ext cx="432000" cy="0"/>
          </a:xfrm>
          <a:prstGeom prst="straightConnector1">
            <a:avLst/>
          </a:prstGeom>
          <a:ln w="41275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CBF346-9F1B-D34F-83A6-C54A772978F6}"/>
              </a:ext>
            </a:extLst>
          </p:cNvPr>
          <p:cNvSpPr txBox="1"/>
          <p:nvPr/>
        </p:nvSpPr>
        <p:spPr>
          <a:xfrm>
            <a:off x="4572089" y="1339492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98ECEC-7D3E-B343-A18F-C9C0EF7D1B59}"/>
              </a:ext>
            </a:extLst>
          </p:cNvPr>
          <p:cNvSpPr txBox="1"/>
          <p:nvPr/>
        </p:nvSpPr>
        <p:spPr>
          <a:xfrm>
            <a:off x="1867947" y="3168306"/>
            <a:ext cx="1190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idat</a:t>
            </a:r>
            <a:r>
              <a:rPr lang="en-US" sz="2800" baseline="-25000" dirty="0" err="1">
                <a:solidFill>
                  <a:schemeClr val="accent1"/>
                </a:solidFill>
              </a:rPr>
              <a:t>start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48D98F-3E6A-D848-891E-C7941B89BE16}"/>
              </a:ext>
            </a:extLst>
          </p:cNvPr>
          <p:cNvSpPr txBox="1"/>
          <p:nvPr/>
        </p:nvSpPr>
        <p:spPr>
          <a:xfrm>
            <a:off x="6190953" y="3600306"/>
            <a:ext cx="13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idat</a:t>
            </a:r>
            <a:r>
              <a:rPr lang="en-US" sz="2800" baseline="-25000" dirty="0" err="1">
                <a:solidFill>
                  <a:schemeClr val="accent1"/>
                </a:solidFill>
              </a:rPr>
              <a:t>next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087D3A-2820-3D40-B08E-DA724551BBEB}"/>
              </a:ext>
            </a:extLst>
          </p:cNvPr>
          <p:cNvSpPr txBox="1"/>
          <p:nvPr/>
        </p:nvSpPr>
        <p:spPr>
          <a:xfrm>
            <a:off x="7331331" y="3154286"/>
            <a:ext cx="117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idat</a:t>
            </a:r>
            <a:r>
              <a:rPr lang="en-US" sz="2800" baseline="-25000" dirty="0" err="1">
                <a:solidFill>
                  <a:schemeClr val="accent1"/>
                </a:solidFill>
              </a:rPr>
              <a:t>end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CA833A1-7B1F-CD46-AB59-7F734114794C}"/>
              </a:ext>
            </a:extLst>
          </p:cNvPr>
          <p:cNvSpPr/>
          <p:nvPr/>
        </p:nvSpPr>
        <p:spPr>
          <a:xfrm>
            <a:off x="2303044" y="2232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7DD0A88-5401-1B40-A63B-A81865FF83D4}"/>
              </a:ext>
            </a:extLst>
          </p:cNvPr>
          <p:cNvSpPr/>
          <p:nvPr/>
        </p:nvSpPr>
        <p:spPr>
          <a:xfrm>
            <a:off x="3741949" y="2232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DA30157-4608-094B-A605-B0C950CC2EDB}"/>
              </a:ext>
            </a:extLst>
          </p:cNvPr>
          <p:cNvSpPr/>
          <p:nvPr/>
        </p:nvSpPr>
        <p:spPr>
          <a:xfrm>
            <a:off x="5181511" y="2232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A5BD27C-5181-A44F-92C7-D1D97E954051}"/>
              </a:ext>
            </a:extLst>
          </p:cNvPr>
          <p:cNvSpPr/>
          <p:nvPr/>
        </p:nvSpPr>
        <p:spPr>
          <a:xfrm>
            <a:off x="6618884" y="2232306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AF59E2D-2F39-3D4B-B927-9A4E8954CDD1}"/>
              </a:ext>
            </a:extLst>
          </p:cNvPr>
          <p:cNvSpPr/>
          <p:nvPr/>
        </p:nvSpPr>
        <p:spPr>
          <a:xfrm>
            <a:off x="7339333" y="1944944"/>
            <a:ext cx="1439562" cy="7200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C0666E4-E2CD-C246-8390-82B0E0271D37}"/>
              </a:ext>
            </a:extLst>
          </p:cNvPr>
          <p:cNvCxnSpPr>
            <a:cxnSpLocks/>
          </p:cNvCxnSpPr>
          <p:nvPr/>
        </p:nvCxnSpPr>
        <p:spPr>
          <a:xfrm>
            <a:off x="7700854" y="1279221"/>
            <a:ext cx="0" cy="1909633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A22896-588B-DA4F-8A1E-70C09C2A3B6B}"/>
              </a:ext>
            </a:extLst>
          </p:cNvPr>
          <p:cNvCxnSpPr>
            <a:cxnSpLocks/>
          </p:cNvCxnSpPr>
          <p:nvPr/>
        </p:nvCxnSpPr>
        <p:spPr>
          <a:xfrm>
            <a:off x="6616881" y="1279221"/>
            <a:ext cx="0" cy="2341633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9669CA6-14E7-424C-B0B2-E98ABE75C27D}"/>
              </a:ext>
            </a:extLst>
          </p:cNvPr>
          <p:cNvCxnSpPr>
            <a:cxnSpLocks/>
          </p:cNvCxnSpPr>
          <p:nvPr/>
        </p:nvCxnSpPr>
        <p:spPr>
          <a:xfrm>
            <a:off x="2300854" y="1279221"/>
            <a:ext cx="0" cy="1889085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154-1335-F243-BE0F-2346A2843446}"/>
              </a:ext>
            </a:extLst>
          </p:cNvPr>
          <p:cNvSpPr txBox="1"/>
          <p:nvPr/>
        </p:nvSpPr>
        <p:spPr>
          <a:xfrm>
            <a:off x="1067539" y="3594674"/>
            <a:ext cx="13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idat</a:t>
            </a:r>
            <a:r>
              <a:rPr lang="en-US" sz="2800" baseline="-25000" dirty="0" err="1">
                <a:solidFill>
                  <a:schemeClr val="accent1"/>
                </a:solidFill>
              </a:rPr>
              <a:t>off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79C6F5-2C86-6443-8070-60B554BCA8A8}"/>
              </a:ext>
            </a:extLst>
          </p:cNvPr>
          <p:cNvCxnSpPr>
            <a:cxnSpLocks/>
          </p:cNvCxnSpPr>
          <p:nvPr/>
        </p:nvCxnSpPr>
        <p:spPr>
          <a:xfrm flipH="1">
            <a:off x="1585937" y="1279221"/>
            <a:ext cx="62" cy="2315453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7D1F73-3FC8-C549-B6E9-8B4D7C1065F6}"/>
              </a:ext>
            </a:extLst>
          </p:cNvPr>
          <p:cNvSpPr txBox="1"/>
          <p:nvPr/>
        </p:nvSpPr>
        <p:spPr>
          <a:xfrm>
            <a:off x="8352967" y="3600306"/>
            <a:ext cx="13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idat</a:t>
            </a:r>
            <a:r>
              <a:rPr lang="en-US" sz="2800" baseline="-25000" dirty="0" err="1">
                <a:solidFill>
                  <a:schemeClr val="accent1"/>
                </a:solidFill>
              </a:rPr>
              <a:t>last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A73CCB-A354-3D4B-B282-2188A0BF8B2F}"/>
              </a:ext>
            </a:extLst>
          </p:cNvPr>
          <p:cNvCxnSpPr>
            <a:cxnSpLocks/>
          </p:cNvCxnSpPr>
          <p:nvPr/>
        </p:nvCxnSpPr>
        <p:spPr>
          <a:xfrm>
            <a:off x="8778895" y="1279221"/>
            <a:ext cx="0" cy="2341633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4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A68F-B56D-E84A-9BA1-B797CDB4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71918"/>
            <a:ext cx="8543925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662B-48F2-A94B-8E79-59FA65C7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438577"/>
            <a:ext cx="8543925" cy="4851400"/>
          </a:xfrm>
        </p:spPr>
        <p:txBody>
          <a:bodyPr>
            <a:normAutofit fontScale="92500"/>
          </a:bodyPr>
          <a:lstStyle/>
          <a:p>
            <a:r>
              <a:rPr lang="en-NZ" dirty="0"/>
              <a:t>Blocks of </a:t>
            </a:r>
            <a:r>
              <a:rPr lang="en-NZ" dirty="0">
                <a:solidFill>
                  <a:schemeClr val="accent1"/>
                </a:solidFill>
              </a:rPr>
              <a:t>M</a:t>
            </a:r>
            <a:r>
              <a:rPr lang="en-NZ" dirty="0"/>
              <a:t> samples overlap by a factor of </a:t>
            </a:r>
            <a:r>
              <a:rPr lang="en-US" dirty="0" err="1">
                <a:solidFill>
                  <a:schemeClr val="accent1"/>
                </a:solidFill>
              </a:rPr>
              <a:t>n</a:t>
            </a:r>
            <a:r>
              <a:rPr lang="en-US" baseline="-25000" dirty="0" err="1">
                <a:solidFill>
                  <a:schemeClr val="accent1"/>
                </a:solidFill>
              </a:rPr>
              <a:t>overlap</a:t>
            </a:r>
            <a:endParaRPr lang="en-NZ" dirty="0"/>
          </a:p>
          <a:p>
            <a:r>
              <a:rPr lang="en-NZ" dirty="0"/>
              <a:t>Blocks are offset by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off</a:t>
            </a:r>
            <a:r>
              <a:rPr lang="en-US" dirty="0">
                <a:solidFill>
                  <a:schemeClr val="accent1"/>
                </a:solidFill>
              </a:rPr>
              <a:t> = M/</a:t>
            </a:r>
            <a:r>
              <a:rPr lang="en-US" dirty="0" err="1">
                <a:solidFill>
                  <a:schemeClr val="accent1"/>
                </a:solidFill>
              </a:rPr>
              <a:t>n</a:t>
            </a:r>
            <a:r>
              <a:rPr lang="en-US" baseline="-25000" dirty="0" err="1">
                <a:solidFill>
                  <a:schemeClr val="accent1"/>
                </a:solidFill>
              </a:rPr>
              <a:t>overlap</a:t>
            </a:r>
            <a:r>
              <a:rPr lang="en-NZ" dirty="0"/>
              <a:t> time samples</a:t>
            </a:r>
          </a:p>
          <a:p>
            <a:r>
              <a:rPr lang="en-NZ" dirty="0"/>
              <a:t>Only time samples that have been analysed in </a:t>
            </a:r>
            <a:r>
              <a:rPr lang="en-US" dirty="0" err="1">
                <a:solidFill>
                  <a:schemeClr val="accent1"/>
                </a:solidFill>
              </a:rPr>
              <a:t>n</a:t>
            </a:r>
            <a:r>
              <a:rPr lang="en-US" baseline="-25000" dirty="0" err="1">
                <a:solidFill>
                  <a:schemeClr val="accent1"/>
                </a:solidFill>
              </a:rPr>
              <a:t>overlap</a:t>
            </a:r>
            <a:r>
              <a:rPr lang="en-NZ" dirty="0"/>
              <a:t> overlapping blocks are considered "done".  </a:t>
            </a:r>
          </a:p>
          <a:p>
            <a:r>
              <a:rPr lang="en-NZ" dirty="0"/>
              <a:t>Therefore, only those time samples between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start</a:t>
            </a:r>
            <a:r>
              <a:rPr lang="en-NZ" dirty="0"/>
              <a:t> and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end</a:t>
            </a:r>
            <a:r>
              <a:rPr lang="en-US" baseline="-25000" dirty="0">
                <a:solidFill>
                  <a:schemeClr val="accent1"/>
                </a:solidFill>
              </a:rPr>
              <a:t> </a:t>
            </a:r>
            <a:r>
              <a:rPr lang="en-NZ" dirty="0"/>
              <a:t>are passed on to the next step in the signal chain.  </a:t>
            </a:r>
          </a:p>
          <a:p>
            <a:r>
              <a:rPr lang="en-NZ" dirty="0"/>
              <a:t>The </a:t>
            </a:r>
            <a:r>
              <a:rPr lang="en-NZ" dirty="0" err="1"/>
              <a:t>InputBuffer</a:t>
            </a:r>
            <a:r>
              <a:rPr lang="en-NZ" dirty="0"/>
              <a:t> is instructed to store all time samples from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next</a:t>
            </a:r>
            <a:r>
              <a:rPr lang="en-US" baseline="-25000" dirty="0">
                <a:solidFill>
                  <a:schemeClr val="accent1"/>
                </a:solidFill>
              </a:rPr>
              <a:t> </a:t>
            </a:r>
            <a:r>
              <a:rPr lang="en-NZ" dirty="0"/>
              <a:t> to the end of the data block for use on the next iteration.  </a:t>
            </a:r>
          </a:p>
          <a:p>
            <a:r>
              <a:rPr lang="en-NZ" dirty="0"/>
              <a:t>Given that the first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start</a:t>
            </a:r>
            <a:r>
              <a:rPr lang="en-NZ" dirty="0"/>
              <a:t> samples will be discarded on the next iteration, the next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start</a:t>
            </a:r>
            <a:r>
              <a:rPr lang="en-US" baseline="-25000" dirty="0">
                <a:solidFill>
                  <a:schemeClr val="accent1"/>
                </a:solidFill>
              </a:rPr>
              <a:t> </a:t>
            </a:r>
            <a:r>
              <a:rPr lang="en-NZ" dirty="0"/>
              <a:t>will be the current </a:t>
            </a:r>
            <a:r>
              <a:rPr lang="en-US" dirty="0" err="1">
                <a:solidFill>
                  <a:schemeClr val="accent1"/>
                </a:solidFill>
              </a:rPr>
              <a:t>idat</a:t>
            </a:r>
            <a:r>
              <a:rPr lang="en-US" baseline="-25000" dirty="0" err="1">
                <a:solidFill>
                  <a:schemeClr val="accent1"/>
                </a:solidFill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164</Words>
  <Application>Microsoft Macintosh PowerPoint</Application>
  <PresentationFormat>A4 Paper (210x297 mm)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2020-05-18T11:17:33Z</dcterms:created>
  <dcterms:modified xsi:type="dcterms:W3CDTF">2020-05-19T03:13:58Z</dcterms:modified>
</cp:coreProperties>
</file>