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64" autoAdjust="0"/>
    <p:restoredTop sz="70697" autoAdjust="0"/>
  </p:normalViewPr>
  <p:slideViewPr>
    <p:cSldViewPr>
      <p:cViewPr varScale="1">
        <p:scale>
          <a:sx n="33" d="100"/>
          <a:sy n="33" d="100"/>
        </p:scale>
        <p:origin x="-87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raoh Bhasa" userId="4aa0d8f0bac9e730" providerId="Windows Live" clId="Web-{A5A1B4EB-80A8-438F-87DA-5A37B0AA3C43}"/>
    <pc:docChg chg="modSld">
      <pc:chgData name="Pharaoh Bhasa" userId="4aa0d8f0bac9e730" providerId="Windows Live" clId="Web-{A5A1B4EB-80A8-438F-87DA-5A37B0AA3C43}" dt="2024-07-04T20:57:09.979" v="15"/>
      <pc:docMkLst>
        <pc:docMk/>
      </pc:docMkLst>
      <pc:sldChg chg="modNotes">
        <pc:chgData name="Pharaoh Bhasa" userId="4aa0d8f0bac9e730" providerId="Windows Live" clId="Web-{A5A1B4EB-80A8-438F-87DA-5A37B0AA3C43}" dt="2024-07-04T20:56:17.290" v="6"/>
        <pc:sldMkLst>
          <pc:docMk/>
          <pc:sldMk cId="0" sldId="256"/>
        </pc:sldMkLst>
      </pc:sldChg>
      <pc:sldChg chg="modNotes">
        <pc:chgData name="Pharaoh Bhasa" userId="4aa0d8f0bac9e730" providerId="Windows Live" clId="Web-{A5A1B4EB-80A8-438F-87DA-5A37B0AA3C43}" dt="2024-07-04T20:57:09.979" v="15"/>
        <pc:sldMkLst>
          <pc:docMk/>
          <pc:sldMk cId="0" sldId="26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US"/>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and welcome, my name is Pharaoh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r>
              <a:rPr lang="en-US" dirty="0"/>
              <a:t>And finally myself, Pharaoh, who was solely responsible for taking leadership guidance and delivering high quality insights from the raw datasets and turning these into business decisions.</a:t>
            </a:r>
            <a:endParaRPr lang="en-US" dirty="0">
              <a:ea typeface="Calibri"/>
              <a:cs typeface="Calibri"/>
            </a:endParaRP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04.07.2024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1938992"/>
          </a:xfrm>
          <a:prstGeom prst="rect">
            <a:avLst/>
          </a:prstGeom>
          <a:noFill/>
        </p:spPr>
        <p:txBody>
          <a:bodyPr wrap="square" rtlCol="0">
            <a:spAutoFit/>
          </a:bodyPr>
          <a:lstStyle/>
          <a:p>
            <a:r>
              <a:rPr lang="en-US" sz="2400" b="1" dirty="0"/>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2677656"/>
          </a:xfrm>
          <a:prstGeom prst="rect">
            <a:avLst/>
          </a:prstGeom>
          <a:noFill/>
        </p:spPr>
        <p:txBody>
          <a:bodyPr wrap="square" rtlCol="0">
            <a:spAutoFit/>
          </a:bodyPr>
          <a:lstStyle/>
          <a:p>
            <a:r>
              <a:rPr lang="en-US" sz="2400" b="1" dirty="0"/>
              <a:t>INSIGHT</a:t>
            </a:r>
          </a:p>
          <a:p>
            <a:endParaRPr lang="en-US" sz="2400" dirty="0"/>
          </a:p>
          <a:p>
            <a:pPr algn="just"/>
            <a:r>
              <a:rPr lang="en-US" sz="2400" dirty="0"/>
              <a:t>Food is a common theme with the top 5 Categories with “Science” ranking the highest. This may give an indication to the audience within your user base. You could use the insight to create a campaign and work with healthy eating brands to boots user engagement.</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2308324"/>
          </a:xfrm>
          <a:prstGeom prst="rect">
            <a:avLst/>
          </a:prstGeom>
          <a:noFill/>
        </p:spPr>
        <p:txBody>
          <a:bodyPr wrap="square" rtlCol="0">
            <a:spAutoFit/>
          </a:bodyPr>
          <a:lstStyle/>
          <a:p>
            <a:r>
              <a:rPr lang="en-US" sz="2400" b="1" dirty="0"/>
              <a:t>NEXT STEPS</a:t>
            </a:r>
          </a:p>
          <a:p>
            <a:endParaRPr lang="en-US" sz="2400" dirty="0"/>
          </a:p>
          <a:p>
            <a:pPr algn="just"/>
            <a:r>
              <a:rPr lang="en-US" sz="2400" dirty="0"/>
              <a:t>This  ad-hoc analysis is insightful, but it’s time to take this analysis into large scale production for real-time understanding of your business. We can show you how to do this.</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1682</Words>
  <Application>Microsoft Office PowerPoint</Application>
  <PresentationFormat>Custom</PresentationFormat>
  <Paragraphs>162</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Win</cp:lastModifiedBy>
  <cp:revision>39</cp:revision>
  <dcterms:created xsi:type="dcterms:W3CDTF">2006-08-16T00:00:00Z</dcterms:created>
  <dcterms:modified xsi:type="dcterms:W3CDTF">2024-07-04T20:57:13Z</dcterms:modified>
  <dc:identifier>DAEhDyfaYKE</dc:identifier>
</cp:coreProperties>
</file>