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9" r:id="rId4"/>
    <p:sldId id="260" r:id="rId5"/>
    <p:sldId id="258" r:id="rId6"/>
    <p:sldId id="263" r:id="rId7"/>
    <p:sldId id="262" r:id="rId8"/>
    <p:sldId id="272" r:id="rId9"/>
    <p:sldId id="265" r:id="rId10"/>
    <p:sldId id="269" r:id="rId11"/>
    <p:sldId id="270" r:id="rId12"/>
    <p:sldId id="264" r:id="rId13"/>
    <p:sldId id="275" r:id="rId14"/>
    <p:sldId id="273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CC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40" d="100"/>
          <a:sy n="40" d="100"/>
        </p:scale>
        <p:origin x="267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0FD-A58A-9D48-9013-124DF6A7813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1004-E9B8-4A44-B85A-CF07F4E39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0FD-A58A-9D48-9013-124DF6A7813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1004-E9B8-4A44-B85A-CF07F4E39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4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0FD-A58A-9D48-9013-124DF6A7813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1004-E9B8-4A44-B85A-CF07F4E39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0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0FD-A58A-9D48-9013-124DF6A7813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1004-E9B8-4A44-B85A-CF07F4E39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5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0FD-A58A-9D48-9013-124DF6A7813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1004-E9B8-4A44-B85A-CF07F4E39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7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0FD-A58A-9D48-9013-124DF6A7813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1004-E9B8-4A44-B85A-CF07F4E39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0FD-A58A-9D48-9013-124DF6A7813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1004-E9B8-4A44-B85A-CF07F4E39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0FD-A58A-9D48-9013-124DF6A7813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1004-E9B8-4A44-B85A-CF07F4E39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0FD-A58A-9D48-9013-124DF6A7813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1004-E9B8-4A44-B85A-CF07F4E39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6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0FD-A58A-9D48-9013-124DF6A7813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1004-E9B8-4A44-B85A-CF07F4E39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70FD-A58A-9D48-9013-124DF6A7813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1004-E9B8-4A44-B85A-CF07F4E39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5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D70FD-A58A-9D48-9013-124DF6A7813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1004-E9B8-4A44-B85A-CF07F4E39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3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33" Type="http://schemas.openxmlformats.org/officeDocument/2006/relationships/image" Target="../media/image23.png"/><Relationship Id="rId38" Type="http://schemas.openxmlformats.org/officeDocument/2006/relationships/image" Target="../media/image29.png"/><Relationship Id="rId2" Type="http://schemas.openxmlformats.org/officeDocument/2006/relationships/image" Target="../media/image1.png"/><Relationship Id="rId20" Type="http://schemas.openxmlformats.org/officeDocument/2006/relationships/image" Target="../media/image19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32" Type="http://schemas.openxmlformats.org/officeDocument/2006/relationships/image" Target="../media/image22.png"/><Relationship Id="rId37" Type="http://schemas.openxmlformats.org/officeDocument/2006/relationships/image" Target="../media/image28.png"/><Relationship Id="rId5" Type="http://schemas.openxmlformats.org/officeDocument/2006/relationships/image" Target="../media/image4.png"/><Relationship Id="rId28" Type="http://schemas.openxmlformats.org/officeDocument/2006/relationships/image" Target="../media/image13.png"/><Relationship Id="rId36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7" Type="http://schemas.openxmlformats.org/officeDocument/2006/relationships/image" Target="../media/image26.png"/><Relationship Id="rId30" Type="http://schemas.openxmlformats.org/officeDocument/2006/relationships/image" Target="../media/image15.png"/><Relationship Id="rId35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302.png"/><Relationship Id="rId3" Type="http://schemas.openxmlformats.org/officeDocument/2006/relationships/image" Target="../media/image140.png"/><Relationship Id="rId7" Type="http://schemas.openxmlformats.org/officeDocument/2006/relationships/image" Target="../media/image230.png"/><Relationship Id="rId12" Type="http://schemas.openxmlformats.org/officeDocument/2006/relationships/image" Target="../media/image29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82.png"/><Relationship Id="rId5" Type="http://schemas.openxmlformats.org/officeDocument/2006/relationships/image" Target="../media/image210.png"/><Relationship Id="rId10" Type="http://schemas.openxmlformats.org/officeDocument/2006/relationships/image" Target="../media/image272.png"/><Relationship Id="rId4" Type="http://schemas.openxmlformats.org/officeDocument/2006/relationships/image" Target="../media/image150.png"/><Relationship Id="rId9" Type="http://schemas.openxmlformats.org/officeDocument/2006/relationships/image" Target="../media/image250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300.png"/><Relationship Id="rId3" Type="http://schemas.openxmlformats.org/officeDocument/2006/relationships/image" Target="../media/image281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290.png"/><Relationship Id="rId2" Type="http://schemas.openxmlformats.org/officeDocument/2006/relationships/image" Target="../media/image27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.png"/><Relationship Id="rId24" Type="http://schemas.openxmlformats.org/officeDocument/2006/relationships/image" Target="../media/image280.png"/><Relationship Id="rId5" Type="http://schemas.openxmlformats.org/officeDocument/2006/relationships/image" Target="../media/image301.png"/><Relationship Id="rId15" Type="http://schemas.openxmlformats.org/officeDocument/2006/relationships/image" Target="../media/image40.png"/><Relationship Id="rId23" Type="http://schemas.openxmlformats.org/officeDocument/2006/relationships/image" Target="../media/image27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1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4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0.png"/><Relationship Id="rId4" Type="http://schemas.openxmlformats.org/officeDocument/2006/relationships/image" Target="../media/image7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302.png"/><Relationship Id="rId3" Type="http://schemas.openxmlformats.org/officeDocument/2006/relationships/image" Target="../media/image140.png"/><Relationship Id="rId7" Type="http://schemas.openxmlformats.org/officeDocument/2006/relationships/image" Target="../media/image230.png"/><Relationship Id="rId12" Type="http://schemas.openxmlformats.org/officeDocument/2006/relationships/image" Target="../media/image29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82.png"/><Relationship Id="rId5" Type="http://schemas.openxmlformats.org/officeDocument/2006/relationships/image" Target="../media/image210.png"/><Relationship Id="rId10" Type="http://schemas.openxmlformats.org/officeDocument/2006/relationships/image" Target="../media/image272.png"/><Relationship Id="rId4" Type="http://schemas.openxmlformats.org/officeDocument/2006/relationships/image" Target="../media/image150.png"/><Relationship Id="rId9" Type="http://schemas.openxmlformats.org/officeDocument/2006/relationships/image" Target="../media/image250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-1800000">
            <a:off x="654787" y="1736478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94056" y="4496042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3854" y="4474215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-1800000">
            <a:off x="2594057" y="1736478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720986" y="2056522"/>
            <a:ext cx="20548" cy="2753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65721" y="4788169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78253" y="2070300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44D6C8-DFF7-43F0-9D54-2D490109E1A4}"/>
              </a:ext>
            </a:extLst>
          </p:cNvPr>
          <p:cNvGrpSpPr/>
          <p:nvPr/>
        </p:nvGrpSpPr>
        <p:grpSpPr>
          <a:xfrm>
            <a:off x="1674257" y="1238292"/>
            <a:ext cx="148282" cy="2357098"/>
            <a:chOff x="1687941" y="653254"/>
            <a:chExt cx="148282" cy="2357098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1737370" y="820708"/>
              <a:ext cx="24712" cy="218964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riangle 16"/>
            <p:cNvSpPr/>
            <p:nvPr/>
          </p:nvSpPr>
          <p:spPr>
            <a:xfrm>
              <a:off x="1687941" y="864740"/>
              <a:ext cx="148282" cy="19770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/>
            <p:cNvSpPr/>
            <p:nvPr/>
          </p:nvSpPr>
          <p:spPr>
            <a:xfrm>
              <a:off x="1687941" y="653254"/>
              <a:ext cx="148282" cy="19770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14947" y="3205384"/>
            <a:ext cx="469557" cy="475256"/>
            <a:chOff x="6969211" y="3669957"/>
            <a:chExt cx="1519881" cy="1534736"/>
          </a:xfrm>
        </p:grpSpPr>
        <p:sp>
          <p:nvSpPr>
            <p:cNvPr id="27" name="Oval 26"/>
            <p:cNvSpPr/>
            <p:nvPr/>
          </p:nvSpPr>
          <p:spPr>
            <a:xfrm>
              <a:off x="6969211" y="3669957"/>
              <a:ext cx="1519881" cy="1519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ie 23"/>
            <p:cNvSpPr/>
            <p:nvPr/>
          </p:nvSpPr>
          <p:spPr>
            <a:xfrm>
              <a:off x="6969211" y="3669957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Pie 24"/>
            <p:cNvSpPr/>
            <p:nvPr/>
          </p:nvSpPr>
          <p:spPr>
            <a:xfrm rot="10800000">
              <a:off x="6969211" y="3684812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775995" y="5355007"/>
            <a:ext cx="911946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15849" y="5355007"/>
            <a:ext cx="911946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234352" y="2071390"/>
            <a:ext cx="6178" cy="1282927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234352" y="3354317"/>
            <a:ext cx="12355" cy="144531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363871" y="2563228"/>
                <a:ext cx="27744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871" y="2563228"/>
                <a:ext cx="277448" cy="299249"/>
              </a:xfrm>
              <a:prstGeom prst="rect">
                <a:avLst/>
              </a:prstGeom>
              <a:blipFill rotWithShape="0">
                <a:blip r:embed="rId2"/>
                <a:stretch>
                  <a:fillRect l="-20000" r="-15556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60345" y="3938472"/>
                <a:ext cx="2913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345" y="3938472"/>
                <a:ext cx="29136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875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075305" y="5375791"/>
                <a:ext cx="298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305" y="5375791"/>
                <a:ext cx="29860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327" r="-81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119430" y="5375791"/>
                <a:ext cx="298607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30" y="5375791"/>
                <a:ext cx="298607" cy="298415"/>
              </a:xfrm>
              <a:prstGeom prst="rect">
                <a:avLst/>
              </a:prstGeom>
              <a:blipFill rotWithShape="0">
                <a:blip r:embed="rId5"/>
                <a:stretch>
                  <a:fillRect l="-16327" r="-8163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 rot="-1800000">
            <a:off x="4986351" y="1774011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01767" y="4501771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81565" y="4479944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-1800000">
            <a:off x="6901768" y="1742207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028697" y="2062251"/>
            <a:ext cx="20548" cy="2753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073432" y="4793898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085964" y="2076029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5904994" y="3332003"/>
            <a:ext cx="247405" cy="226618"/>
            <a:chOff x="6969211" y="3669957"/>
            <a:chExt cx="1519881" cy="1534736"/>
          </a:xfrm>
        </p:grpSpPr>
        <p:sp>
          <p:nvSpPr>
            <p:cNvPr id="56" name="Oval 55"/>
            <p:cNvSpPr/>
            <p:nvPr/>
          </p:nvSpPr>
          <p:spPr>
            <a:xfrm>
              <a:off x="6969211" y="3669957"/>
              <a:ext cx="1519881" cy="1519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ie 56"/>
            <p:cNvSpPr/>
            <p:nvPr/>
          </p:nvSpPr>
          <p:spPr>
            <a:xfrm>
              <a:off x="6969211" y="3669957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Pie 57"/>
            <p:cNvSpPr/>
            <p:nvPr/>
          </p:nvSpPr>
          <p:spPr>
            <a:xfrm rot="10800000">
              <a:off x="6969211" y="3684812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 rot="19882439">
            <a:off x="6362298" y="1671008"/>
            <a:ext cx="601200" cy="600126"/>
            <a:chOff x="8491806" y="2563228"/>
            <a:chExt cx="841758" cy="843613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9282896" y="2563228"/>
              <a:ext cx="0" cy="791089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16200000" flipV="1">
              <a:off x="8887351" y="2957639"/>
              <a:ext cx="0" cy="791089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9212950" y="3289311"/>
              <a:ext cx="120614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 rot="19882439">
            <a:off x="4449307" y="1688345"/>
            <a:ext cx="601200" cy="600126"/>
            <a:chOff x="8491806" y="2563228"/>
            <a:chExt cx="841758" cy="843613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9282896" y="2563228"/>
              <a:ext cx="0" cy="791089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16200000" flipV="1">
              <a:off x="8887351" y="2957639"/>
              <a:ext cx="0" cy="791089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9212950" y="3289311"/>
              <a:ext cx="120614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534408" y="4223320"/>
            <a:ext cx="601200" cy="600126"/>
            <a:chOff x="8491806" y="2563228"/>
            <a:chExt cx="841758" cy="843613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9282896" y="2563228"/>
              <a:ext cx="0" cy="791089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16200000" flipV="1">
              <a:off x="8887351" y="2957639"/>
              <a:ext cx="0" cy="791089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9212950" y="3289311"/>
              <a:ext cx="120614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50632" y="4231271"/>
            <a:ext cx="601200" cy="600126"/>
            <a:chOff x="8491806" y="2563228"/>
            <a:chExt cx="841758" cy="843613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9282896" y="2563228"/>
              <a:ext cx="0" cy="791089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16200000" flipV="1">
              <a:off x="8887351" y="2957639"/>
              <a:ext cx="0" cy="791089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9212950" y="3289311"/>
              <a:ext cx="120614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210824" y="1501037"/>
                <a:ext cx="50622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𝑋𝑓𝑅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824" y="1501037"/>
                <a:ext cx="506229" cy="299249"/>
              </a:xfrm>
              <a:prstGeom prst="rect">
                <a:avLst/>
              </a:prstGeom>
              <a:blipFill rotWithShape="0">
                <a:blip r:embed="rId6"/>
                <a:stretch>
                  <a:fillRect l="-9639" r="-843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341924" y="1546083"/>
                <a:ext cx="486415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𝑋𝑓𝐿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924" y="1546083"/>
                <a:ext cx="486415" cy="299249"/>
              </a:xfrm>
              <a:prstGeom prst="rect">
                <a:avLst/>
              </a:prstGeom>
              <a:blipFill rotWithShape="0">
                <a:blip r:embed="rId7"/>
                <a:stretch>
                  <a:fillRect l="-10000" r="-875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117491" y="4173498"/>
                <a:ext cx="506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𝑋𝑏𝑅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91" y="4173498"/>
                <a:ext cx="506229" cy="276999"/>
              </a:xfrm>
              <a:prstGeom prst="rect">
                <a:avLst/>
              </a:prstGeom>
              <a:blipFill>
                <a:blip r:embed="rId8"/>
                <a:stretch>
                  <a:fillRect l="-10843" r="-4819" b="-1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107469" y="3935952"/>
                <a:ext cx="486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𝑋𝑏𝐿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469" y="3935952"/>
                <a:ext cx="48641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0000" r="-5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357769" y="2336213"/>
                <a:ext cx="50622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𝑌𝑓𝑅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769" y="2336213"/>
                <a:ext cx="506229" cy="299249"/>
              </a:xfrm>
              <a:prstGeom prst="rect">
                <a:avLst/>
              </a:prstGeom>
              <a:blipFill rotWithShape="0">
                <a:blip r:embed="rId10"/>
                <a:stretch>
                  <a:fillRect l="-9639" r="-722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544072" y="2380084"/>
                <a:ext cx="48090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𝑌𝑓𝐿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72" y="2380084"/>
                <a:ext cx="480901" cy="299249"/>
              </a:xfrm>
              <a:prstGeom prst="rect">
                <a:avLst/>
              </a:prstGeom>
              <a:blipFill rotWithShape="0">
                <a:blip r:embed="rId11"/>
                <a:stretch>
                  <a:fillRect l="-10127" r="-886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271397" y="4875253"/>
                <a:ext cx="506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𝑌𝑏𝑅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397" y="4875253"/>
                <a:ext cx="50622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9639" r="-361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330499" y="4875253"/>
                <a:ext cx="486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𝑌𝑏𝐿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499" y="4875253"/>
                <a:ext cx="48641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0000" r="-37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/>
          <p:cNvGrpSpPr/>
          <p:nvPr/>
        </p:nvGrpSpPr>
        <p:grpSpPr>
          <a:xfrm rot="-1800000">
            <a:off x="6914575" y="810206"/>
            <a:ext cx="148282" cy="2368165"/>
            <a:chOff x="8467648" y="3569717"/>
            <a:chExt cx="148282" cy="2368165"/>
          </a:xfrm>
        </p:grpSpPr>
        <p:cxnSp>
          <p:nvCxnSpPr>
            <p:cNvPr id="106" name="Straight Connector 105"/>
            <p:cNvCxnSpPr/>
            <p:nvPr/>
          </p:nvCxnSpPr>
          <p:spPr>
            <a:xfrm flipH="1">
              <a:off x="8512187" y="3748238"/>
              <a:ext cx="24712" cy="2189644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8467648" y="3569717"/>
              <a:ext cx="148282" cy="409987"/>
              <a:chOff x="2645288" y="661637"/>
              <a:chExt cx="148282" cy="40998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08" name="Triangle 107"/>
              <p:cNvSpPr/>
              <p:nvPr/>
            </p:nvSpPr>
            <p:spPr>
              <a:xfrm>
                <a:off x="2645288" y="661637"/>
                <a:ext cx="148282" cy="197708"/>
              </a:xfrm>
              <a:prstGeom prst="triangl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riangle 108"/>
              <p:cNvSpPr/>
              <p:nvPr/>
            </p:nvSpPr>
            <p:spPr>
              <a:xfrm>
                <a:off x="2645288" y="873916"/>
                <a:ext cx="148282" cy="197708"/>
              </a:xfrm>
              <a:prstGeom prst="triangl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938BC96-80CA-49A3-B9E5-34972A2908BD}"/>
              </a:ext>
            </a:extLst>
          </p:cNvPr>
          <p:cNvGrpSpPr/>
          <p:nvPr/>
        </p:nvGrpSpPr>
        <p:grpSpPr>
          <a:xfrm>
            <a:off x="833617" y="2575281"/>
            <a:ext cx="967876" cy="918508"/>
            <a:chOff x="8491806" y="2563228"/>
            <a:chExt cx="841758" cy="843613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446D44E-E01D-4508-BFAA-71248F6ECA0A}"/>
                </a:ext>
              </a:extLst>
            </p:cNvPr>
            <p:cNvCxnSpPr/>
            <p:nvPr/>
          </p:nvCxnSpPr>
          <p:spPr>
            <a:xfrm flipV="1">
              <a:off x="9282896" y="2563228"/>
              <a:ext cx="0" cy="791089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D173602-4304-4C8E-84AC-DAF31617CFCA}"/>
                </a:ext>
              </a:extLst>
            </p:cNvPr>
            <p:cNvCxnSpPr/>
            <p:nvPr/>
          </p:nvCxnSpPr>
          <p:spPr>
            <a:xfrm rot="16200000" flipV="1">
              <a:off x="8887351" y="2957639"/>
              <a:ext cx="0" cy="791089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733FFFC-CF20-4F2E-BEB4-7A319DA017FF}"/>
                </a:ext>
              </a:extLst>
            </p:cNvPr>
            <p:cNvSpPr/>
            <p:nvPr/>
          </p:nvSpPr>
          <p:spPr>
            <a:xfrm>
              <a:off x="9212950" y="3289311"/>
              <a:ext cx="120614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C24C3C-B99C-488E-B985-2C048E08575D}"/>
                  </a:ext>
                </a:extLst>
              </p:cNvPr>
              <p:cNvSpPr txBox="1"/>
              <p:nvPr/>
            </p:nvSpPr>
            <p:spPr>
              <a:xfrm>
                <a:off x="1916650" y="2505323"/>
                <a:ext cx="275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C24C3C-B99C-488E-B985-2C048E085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650" y="2505323"/>
                <a:ext cx="275204" cy="369332"/>
              </a:xfrm>
              <a:prstGeom prst="rect">
                <a:avLst/>
              </a:prstGeom>
              <a:blipFill>
                <a:blip r:embed="rId17"/>
                <a:stretch>
                  <a:fillRect l="-23913" r="-21739"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CAA4B8B-A560-4E9B-9A81-CFFDCBFD07C3}"/>
                  </a:ext>
                </a:extLst>
              </p:cNvPr>
              <p:cNvSpPr txBox="1"/>
              <p:nvPr/>
            </p:nvSpPr>
            <p:spPr>
              <a:xfrm>
                <a:off x="780931" y="2964083"/>
                <a:ext cx="2623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CAA4B8B-A560-4E9B-9A81-CFFDCBFD0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31" y="2964083"/>
                <a:ext cx="262380" cy="369332"/>
              </a:xfrm>
              <a:prstGeom prst="rect">
                <a:avLst/>
              </a:prstGeom>
              <a:blipFill>
                <a:blip r:embed="rId18"/>
                <a:stretch>
                  <a:fillRect l="-25581" r="-25581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Arc 142">
            <a:extLst>
              <a:ext uri="{FF2B5EF4-FFF2-40B4-BE49-F238E27FC236}">
                <a16:creationId xmlns:a16="http://schemas.microsoft.com/office/drawing/2014/main" id="{EF725C87-E018-464C-9D1F-5BEB6951300E}"/>
              </a:ext>
            </a:extLst>
          </p:cNvPr>
          <p:cNvSpPr/>
          <p:nvPr/>
        </p:nvSpPr>
        <p:spPr>
          <a:xfrm rot="8343782">
            <a:off x="1217983" y="2871940"/>
            <a:ext cx="982426" cy="1063616"/>
          </a:xfrm>
          <a:prstGeom prst="arc">
            <a:avLst>
              <a:gd name="adj1" fmla="val 11076479"/>
              <a:gd name="adj2" fmla="val 145287"/>
            </a:avLst>
          </a:prstGeom>
          <a:ln w="38100">
            <a:solidFill>
              <a:srgbClr val="0000FF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37366D-4B67-4505-9BD0-FE5FC026B1ED}"/>
                  </a:ext>
                </a:extLst>
              </p:cNvPr>
              <p:cNvSpPr txBox="1"/>
              <p:nvPr/>
            </p:nvSpPr>
            <p:spPr>
              <a:xfrm>
                <a:off x="2044259" y="3821945"/>
                <a:ext cx="704360" cy="32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37366D-4B67-4505-9BD0-FE5FC026B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59" y="3821945"/>
                <a:ext cx="704360" cy="322139"/>
              </a:xfrm>
              <a:prstGeom prst="rect">
                <a:avLst/>
              </a:prstGeom>
              <a:blipFill>
                <a:blip r:embed="rId19"/>
                <a:stretch>
                  <a:fillRect l="-8621" t="-15094" r="-50000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A15FE0E-4CBA-42EC-9B3C-C1B21DFA772F}"/>
              </a:ext>
            </a:extLst>
          </p:cNvPr>
          <p:cNvCxnSpPr>
            <a:cxnSpLocks/>
          </p:cNvCxnSpPr>
          <p:nvPr/>
        </p:nvCxnSpPr>
        <p:spPr>
          <a:xfrm flipH="1" flipV="1">
            <a:off x="5262863" y="2847452"/>
            <a:ext cx="776108" cy="602594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Arc 144">
            <a:extLst>
              <a:ext uri="{FF2B5EF4-FFF2-40B4-BE49-F238E27FC236}">
                <a16:creationId xmlns:a16="http://schemas.microsoft.com/office/drawing/2014/main" id="{6CAB0CDC-F3D2-45BD-914E-4AE8EF5FC5F0}"/>
              </a:ext>
            </a:extLst>
          </p:cNvPr>
          <p:cNvSpPr/>
          <p:nvPr/>
        </p:nvSpPr>
        <p:spPr>
          <a:xfrm rot="19609996">
            <a:off x="5534586" y="2779829"/>
            <a:ext cx="641728" cy="761972"/>
          </a:xfrm>
          <a:prstGeom prst="arc">
            <a:avLst>
              <a:gd name="adj1" fmla="val 14108960"/>
              <a:gd name="adj2" fmla="val 20100286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159AB0C-2895-4707-BD7D-70CA10637D2B}"/>
                  </a:ext>
                </a:extLst>
              </p:cNvPr>
              <p:cNvSpPr txBox="1"/>
              <p:nvPr/>
            </p:nvSpPr>
            <p:spPr>
              <a:xfrm>
                <a:off x="5765687" y="2935839"/>
                <a:ext cx="1795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159AB0C-2895-4707-BD7D-70CA10637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687" y="2935839"/>
                <a:ext cx="179522" cy="307777"/>
              </a:xfrm>
              <a:prstGeom prst="rect">
                <a:avLst/>
              </a:prstGeom>
              <a:blipFill>
                <a:blip r:embed="rId20"/>
                <a:stretch>
                  <a:fillRect l="-65517" r="-55172" b="-3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73E0BEC-6716-4646-87AC-C0028704B747}"/>
                  </a:ext>
                </a:extLst>
              </p:cNvPr>
              <p:cNvSpPr txBox="1"/>
              <p:nvPr/>
            </p:nvSpPr>
            <p:spPr>
              <a:xfrm>
                <a:off x="5013577" y="2921050"/>
                <a:ext cx="379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73E0BEC-6716-4646-87AC-C0028704B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77" y="2921050"/>
                <a:ext cx="379335" cy="369332"/>
              </a:xfrm>
              <a:prstGeom prst="rect">
                <a:avLst/>
              </a:prstGeom>
              <a:blipFill>
                <a:blip r:embed="rId21"/>
                <a:stretch>
                  <a:fillRect l="-17460" r="-3175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A7FF70C-CA85-4868-A65F-C74E6E67A039}"/>
              </a:ext>
            </a:extLst>
          </p:cNvPr>
          <p:cNvGrpSpPr/>
          <p:nvPr/>
        </p:nvGrpSpPr>
        <p:grpSpPr>
          <a:xfrm>
            <a:off x="6954841" y="659855"/>
            <a:ext cx="148282" cy="2357098"/>
            <a:chOff x="1687941" y="653254"/>
            <a:chExt cx="148282" cy="2357098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5C585D9-B51C-46E2-BC2C-02FBEA8A22BB}"/>
                </a:ext>
              </a:extLst>
            </p:cNvPr>
            <p:cNvCxnSpPr/>
            <p:nvPr/>
          </p:nvCxnSpPr>
          <p:spPr>
            <a:xfrm flipH="1">
              <a:off x="1737370" y="820708"/>
              <a:ext cx="24712" cy="218964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riangle 16">
              <a:extLst>
                <a:ext uri="{FF2B5EF4-FFF2-40B4-BE49-F238E27FC236}">
                  <a16:creationId xmlns:a16="http://schemas.microsoft.com/office/drawing/2014/main" id="{EE47AB44-62AD-46F2-B125-7A54A43AF759}"/>
                </a:ext>
              </a:extLst>
            </p:cNvPr>
            <p:cNvSpPr/>
            <p:nvPr/>
          </p:nvSpPr>
          <p:spPr>
            <a:xfrm>
              <a:off x="1687941" y="864740"/>
              <a:ext cx="148282" cy="19770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riangle 17">
              <a:extLst>
                <a:ext uri="{FF2B5EF4-FFF2-40B4-BE49-F238E27FC236}">
                  <a16:creationId xmlns:a16="http://schemas.microsoft.com/office/drawing/2014/main" id="{5971E6E9-0B5C-4AA2-B0B5-F4F329B59F9D}"/>
                </a:ext>
              </a:extLst>
            </p:cNvPr>
            <p:cNvSpPr/>
            <p:nvPr/>
          </p:nvSpPr>
          <p:spPr>
            <a:xfrm>
              <a:off x="1687941" y="653254"/>
              <a:ext cx="148282" cy="19770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49F45E9-C3D3-4752-A964-3A87F87CB513}"/>
              </a:ext>
            </a:extLst>
          </p:cNvPr>
          <p:cNvGrpSpPr/>
          <p:nvPr/>
        </p:nvGrpSpPr>
        <p:grpSpPr>
          <a:xfrm>
            <a:off x="6958935" y="3346998"/>
            <a:ext cx="148282" cy="2357098"/>
            <a:chOff x="1687941" y="653254"/>
            <a:chExt cx="148282" cy="2357098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5A3D66A-8345-4A91-A272-E8A0D2A4EA40}"/>
                </a:ext>
              </a:extLst>
            </p:cNvPr>
            <p:cNvCxnSpPr/>
            <p:nvPr/>
          </p:nvCxnSpPr>
          <p:spPr>
            <a:xfrm flipH="1">
              <a:off x="1737370" y="820708"/>
              <a:ext cx="24712" cy="218964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riangle 16">
              <a:extLst>
                <a:ext uri="{FF2B5EF4-FFF2-40B4-BE49-F238E27FC236}">
                  <a16:creationId xmlns:a16="http://schemas.microsoft.com/office/drawing/2014/main" id="{2C12B26E-41FD-4FF6-8D97-47089ED62AD4}"/>
                </a:ext>
              </a:extLst>
            </p:cNvPr>
            <p:cNvSpPr/>
            <p:nvPr/>
          </p:nvSpPr>
          <p:spPr>
            <a:xfrm>
              <a:off x="1687941" y="864740"/>
              <a:ext cx="148282" cy="19770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riangle 17">
              <a:extLst>
                <a:ext uri="{FF2B5EF4-FFF2-40B4-BE49-F238E27FC236}">
                  <a16:creationId xmlns:a16="http://schemas.microsoft.com/office/drawing/2014/main" id="{5491C4A0-0A54-453C-9CCF-431B7C2280F8}"/>
                </a:ext>
              </a:extLst>
            </p:cNvPr>
            <p:cNvSpPr/>
            <p:nvPr/>
          </p:nvSpPr>
          <p:spPr>
            <a:xfrm>
              <a:off x="1687941" y="653254"/>
              <a:ext cx="148282" cy="19770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Arc 119">
            <a:extLst>
              <a:ext uri="{FF2B5EF4-FFF2-40B4-BE49-F238E27FC236}">
                <a16:creationId xmlns:a16="http://schemas.microsoft.com/office/drawing/2014/main" id="{F1E620FF-2C75-4029-BB76-C0FEE90C64FE}"/>
              </a:ext>
            </a:extLst>
          </p:cNvPr>
          <p:cNvSpPr/>
          <p:nvPr/>
        </p:nvSpPr>
        <p:spPr>
          <a:xfrm rot="19121613">
            <a:off x="6483394" y="574297"/>
            <a:ext cx="641728" cy="761972"/>
          </a:xfrm>
          <a:prstGeom prst="arc">
            <a:avLst>
              <a:gd name="adj1" fmla="val 14108960"/>
              <a:gd name="adj2" fmla="val 19552974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028A5B4-44F6-44A3-A307-F68AC78D7D5E}"/>
                  </a:ext>
                </a:extLst>
              </p:cNvPr>
              <p:cNvSpPr txBox="1"/>
              <p:nvPr/>
            </p:nvSpPr>
            <p:spPr>
              <a:xfrm>
                <a:off x="6636449" y="665402"/>
                <a:ext cx="205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028A5B4-44F6-44A3-A307-F68AC78D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449" y="665402"/>
                <a:ext cx="205569" cy="307777"/>
              </a:xfrm>
              <a:prstGeom prst="rect">
                <a:avLst/>
              </a:prstGeom>
              <a:blipFill>
                <a:blip r:embed="rId27"/>
                <a:stretch>
                  <a:fillRect l="-30303" r="-30303" b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Rectangle 228">
            <a:extLst>
              <a:ext uri="{FF2B5EF4-FFF2-40B4-BE49-F238E27FC236}">
                <a16:creationId xmlns:a16="http://schemas.microsoft.com/office/drawing/2014/main" id="{825FDFD1-B7CE-47D7-968B-9FB54BA1238D}"/>
              </a:ext>
            </a:extLst>
          </p:cNvPr>
          <p:cNvSpPr/>
          <p:nvPr/>
        </p:nvSpPr>
        <p:spPr>
          <a:xfrm rot="-1800000">
            <a:off x="9254766" y="1909641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71F38E-0F9F-49BB-A990-6827421214F1}"/>
              </a:ext>
            </a:extLst>
          </p:cNvPr>
          <p:cNvSpPr/>
          <p:nvPr/>
        </p:nvSpPr>
        <p:spPr>
          <a:xfrm>
            <a:off x="11170182" y="4637401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272819C-07F0-4A3B-AF78-A783912C71A1}"/>
              </a:ext>
            </a:extLst>
          </p:cNvPr>
          <p:cNvSpPr/>
          <p:nvPr/>
        </p:nvSpPr>
        <p:spPr>
          <a:xfrm>
            <a:off x="9249980" y="4615574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4C5BDA6-708D-4792-BD3D-43C1DD0E57AC}"/>
              </a:ext>
            </a:extLst>
          </p:cNvPr>
          <p:cNvSpPr/>
          <p:nvPr/>
        </p:nvSpPr>
        <p:spPr>
          <a:xfrm rot="-1800000">
            <a:off x="11170183" y="1877837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EBBD1CF-3FAB-47C6-9080-316267E1BF9E}"/>
              </a:ext>
            </a:extLst>
          </p:cNvPr>
          <p:cNvCxnSpPr/>
          <p:nvPr/>
        </p:nvCxnSpPr>
        <p:spPr>
          <a:xfrm flipH="1">
            <a:off x="10297112" y="2197881"/>
            <a:ext cx="20548" cy="2753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646549E-AEF5-43DB-8D72-46C8E1E8B2CD}"/>
              </a:ext>
            </a:extLst>
          </p:cNvPr>
          <p:cNvCxnSpPr/>
          <p:nvPr/>
        </p:nvCxnSpPr>
        <p:spPr>
          <a:xfrm flipH="1">
            <a:off x="9341847" y="4929528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8E8E4A2F-5418-460A-8060-C9362C79E947}"/>
              </a:ext>
            </a:extLst>
          </p:cNvPr>
          <p:cNvCxnSpPr/>
          <p:nvPr/>
        </p:nvCxnSpPr>
        <p:spPr>
          <a:xfrm flipH="1">
            <a:off x="9354379" y="2211659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E338004-A217-45C9-8F0D-6BAD59BE0987}"/>
              </a:ext>
            </a:extLst>
          </p:cNvPr>
          <p:cNvGrpSpPr/>
          <p:nvPr/>
        </p:nvGrpSpPr>
        <p:grpSpPr>
          <a:xfrm rot="19882439">
            <a:off x="10630713" y="1806638"/>
            <a:ext cx="601200" cy="600126"/>
            <a:chOff x="8491806" y="2563228"/>
            <a:chExt cx="841758" cy="843613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BC052BDB-BDD3-44E2-8F69-D11A950E8D65}"/>
                </a:ext>
              </a:extLst>
            </p:cNvPr>
            <p:cNvCxnSpPr/>
            <p:nvPr/>
          </p:nvCxnSpPr>
          <p:spPr>
            <a:xfrm flipV="1">
              <a:off x="9282896" y="2563228"/>
              <a:ext cx="0" cy="791089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21BBF85A-59D6-4BF7-8048-DF1D0410C2DB}"/>
                </a:ext>
              </a:extLst>
            </p:cNvPr>
            <p:cNvCxnSpPr/>
            <p:nvPr/>
          </p:nvCxnSpPr>
          <p:spPr>
            <a:xfrm rot="16200000" flipV="1">
              <a:off x="8887351" y="2957639"/>
              <a:ext cx="0" cy="791089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B520C93-A5FB-4A12-84FE-34E0E74838D9}"/>
                </a:ext>
              </a:extLst>
            </p:cNvPr>
            <p:cNvSpPr/>
            <p:nvPr/>
          </p:nvSpPr>
          <p:spPr>
            <a:xfrm>
              <a:off x="9212950" y="3289311"/>
              <a:ext cx="120614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ECC32A9C-ACAC-4079-AAED-4762DEE3F3CF}"/>
              </a:ext>
            </a:extLst>
          </p:cNvPr>
          <p:cNvGrpSpPr/>
          <p:nvPr/>
        </p:nvGrpSpPr>
        <p:grpSpPr>
          <a:xfrm rot="19882439">
            <a:off x="8717722" y="1823975"/>
            <a:ext cx="601200" cy="600126"/>
            <a:chOff x="8491806" y="2563228"/>
            <a:chExt cx="841758" cy="843613"/>
          </a:xfrm>
        </p:grpSpPr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B6DD37A8-44EA-4B5E-ACBD-5528F6C8BEDE}"/>
                </a:ext>
              </a:extLst>
            </p:cNvPr>
            <p:cNvCxnSpPr/>
            <p:nvPr/>
          </p:nvCxnSpPr>
          <p:spPr>
            <a:xfrm flipV="1">
              <a:off x="9282896" y="2563228"/>
              <a:ext cx="0" cy="791089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8366F01B-9F5C-42C2-95BF-A10BC9C00DA5}"/>
                </a:ext>
              </a:extLst>
            </p:cNvPr>
            <p:cNvCxnSpPr/>
            <p:nvPr/>
          </p:nvCxnSpPr>
          <p:spPr>
            <a:xfrm rot="16200000" flipV="1">
              <a:off x="8887351" y="2957639"/>
              <a:ext cx="0" cy="791089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3E5A64EB-AB89-4689-9022-E99EDACD07F0}"/>
                </a:ext>
              </a:extLst>
            </p:cNvPr>
            <p:cNvSpPr/>
            <p:nvPr/>
          </p:nvSpPr>
          <p:spPr>
            <a:xfrm>
              <a:off x="9212950" y="3289311"/>
              <a:ext cx="120614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495FB9A6-867F-4303-99E3-872017DB1FA6}"/>
              </a:ext>
            </a:extLst>
          </p:cNvPr>
          <p:cNvGrpSpPr/>
          <p:nvPr/>
        </p:nvGrpSpPr>
        <p:grpSpPr>
          <a:xfrm>
            <a:off x="8802823" y="4358950"/>
            <a:ext cx="601200" cy="600126"/>
            <a:chOff x="8491806" y="2563228"/>
            <a:chExt cx="841758" cy="843613"/>
          </a:xfrm>
        </p:grpSpPr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3457CC93-5096-47A6-89C7-A1545B9BFAA0}"/>
                </a:ext>
              </a:extLst>
            </p:cNvPr>
            <p:cNvCxnSpPr/>
            <p:nvPr/>
          </p:nvCxnSpPr>
          <p:spPr>
            <a:xfrm flipV="1">
              <a:off x="9282896" y="2563228"/>
              <a:ext cx="0" cy="791089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DFEB31F6-A6E7-4255-924D-C090ED756496}"/>
                </a:ext>
              </a:extLst>
            </p:cNvPr>
            <p:cNvCxnSpPr/>
            <p:nvPr/>
          </p:nvCxnSpPr>
          <p:spPr>
            <a:xfrm rot="16200000" flipV="1">
              <a:off x="8887351" y="2957639"/>
              <a:ext cx="0" cy="791089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69B631F-485B-4D7D-8CAA-33A97364C0A0}"/>
                </a:ext>
              </a:extLst>
            </p:cNvPr>
            <p:cNvSpPr/>
            <p:nvPr/>
          </p:nvSpPr>
          <p:spPr>
            <a:xfrm>
              <a:off x="9212950" y="3289311"/>
              <a:ext cx="120614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8896E5EB-0C00-4B37-8D44-35F5512520D3}"/>
              </a:ext>
            </a:extLst>
          </p:cNvPr>
          <p:cNvGrpSpPr/>
          <p:nvPr/>
        </p:nvGrpSpPr>
        <p:grpSpPr>
          <a:xfrm>
            <a:off x="10719047" y="4366901"/>
            <a:ext cx="601200" cy="600126"/>
            <a:chOff x="8491806" y="2563228"/>
            <a:chExt cx="841758" cy="843613"/>
          </a:xfrm>
        </p:grpSpPr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B2C45124-B86E-4EB4-9AEE-52C88E1DD15B}"/>
                </a:ext>
              </a:extLst>
            </p:cNvPr>
            <p:cNvCxnSpPr/>
            <p:nvPr/>
          </p:nvCxnSpPr>
          <p:spPr>
            <a:xfrm flipV="1">
              <a:off x="9282896" y="2563228"/>
              <a:ext cx="0" cy="791089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0B4B6FA5-9666-44CF-B73C-BBFD8C5F3AFE}"/>
                </a:ext>
              </a:extLst>
            </p:cNvPr>
            <p:cNvCxnSpPr/>
            <p:nvPr/>
          </p:nvCxnSpPr>
          <p:spPr>
            <a:xfrm rot="16200000" flipV="1">
              <a:off x="8887351" y="2957639"/>
              <a:ext cx="0" cy="791089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E23DFE05-2555-43CB-8209-2CF0BC497AA0}"/>
                </a:ext>
              </a:extLst>
            </p:cNvPr>
            <p:cNvSpPr/>
            <p:nvPr/>
          </p:nvSpPr>
          <p:spPr>
            <a:xfrm>
              <a:off x="9212950" y="3289311"/>
              <a:ext cx="120614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6CD5B85E-4BCC-4FDB-BA81-75E52B092BE5}"/>
                  </a:ext>
                </a:extLst>
              </p:cNvPr>
              <p:cNvSpPr txBox="1"/>
              <p:nvPr/>
            </p:nvSpPr>
            <p:spPr>
              <a:xfrm>
                <a:off x="10479239" y="1636667"/>
                <a:ext cx="50622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𝑋𝑓𝑅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6CD5B85E-4BCC-4FDB-BA81-75E52B09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239" y="1636667"/>
                <a:ext cx="506229" cy="299249"/>
              </a:xfrm>
              <a:prstGeom prst="rect">
                <a:avLst/>
              </a:prstGeom>
              <a:blipFill>
                <a:blip r:embed="rId28"/>
                <a:stretch>
                  <a:fillRect l="-9639" r="-8434" b="-2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838F05B-7DDC-41B5-B454-1B83AEF620E1}"/>
                  </a:ext>
                </a:extLst>
              </p:cNvPr>
              <p:cNvSpPr txBox="1"/>
              <p:nvPr/>
            </p:nvSpPr>
            <p:spPr>
              <a:xfrm>
                <a:off x="8610339" y="1681713"/>
                <a:ext cx="486415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𝑋𝑓𝐿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838F05B-7DDC-41B5-B454-1B83AEF62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339" y="1681713"/>
                <a:ext cx="486415" cy="299249"/>
              </a:xfrm>
              <a:prstGeom prst="rect">
                <a:avLst/>
              </a:prstGeom>
              <a:blipFill>
                <a:blip r:embed="rId29"/>
                <a:stretch>
                  <a:fillRect l="-10000" r="-8750" b="-28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D43DEE0-67B3-4834-8D65-8916A1DD4277}"/>
                  </a:ext>
                </a:extLst>
              </p:cNvPr>
              <p:cNvSpPr txBox="1"/>
              <p:nvPr/>
            </p:nvSpPr>
            <p:spPr>
              <a:xfrm>
                <a:off x="11385906" y="4309128"/>
                <a:ext cx="506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𝑋𝑏𝑅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D43DEE0-67B3-4834-8D65-8916A1DD4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906" y="4309128"/>
                <a:ext cx="506229" cy="276999"/>
              </a:xfrm>
              <a:prstGeom prst="rect">
                <a:avLst/>
              </a:prstGeom>
              <a:blipFill>
                <a:blip r:embed="rId30"/>
                <a:stretch>
                  <a:fillRect l="-10843" r="-4819" b="-1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0F1FB031-E35F-4BF9-B625-D18442CB422E}"/>
                  </a:ext>
                </a:extLst>
              </p:cNvPr>
              <p:cNvSpPr txBox="1"/>
              <p:nvPr/>
            </p:nvSpPr>
            <p:spPr>
              <a:xfrm>
                <a:off x="9375884" y="4071582"/>
                <a:ext cx="486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𝑋𝑏𝐿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0F1FB031-E35F-4BF9-B625-D18442CB4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884" y="4071582"/>
                <a:ext cx="486415" cy="276999"/>
              </a:xfrm>
              <a:prstGeom prst="rect">
                <a:avLst/>
              </a:prstGeom>
              <a:blipFill>
                <a:blip r:embed="rId31"/>
                <a:stretch>
                  <a:fillRect l="-10000" r="-5000" b="-1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B0A3B40-E48E-4E44-ABCA-95FDA2BA9101}"/>
                  </a:ext>
                </a:extLst>
              </p:cNvPr>
              <p:cNvSpPr txBox="1"/>
              <p:nvPr/>
            </p:nvSpPr>
            <p:spPr>
              <a:xfrm>
                <a:off x="10626184" y="2471843"/>
                <a:ext cx="50622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𝑌𝑓𝑅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B0A3B40-E48E-4E44-ABCA-95FDA2BA9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184" y="2471843"/>
                <a:ext cx="506229" cy="299249"/>
              </a:xfrm>
              <a:prstGeom prst="rect">
                <a:avLst/>
              </a:prstGeom>
              <a:blipFill>
                <a:blip r:embed="rId32"/>
                <a:stretch>
                  <a:fillRect l="-9639" r="-7229" b="-2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CC00559-D2BA-4CD8-863F-27B902AD382A}"/>
                  </a:ext>
                </a:extLst>
              </p:cNvPr>
              <p:cNvSpPr txBox="1"/>
              <p:nvPr/>
            </p:nvSpPr>
            <p:spPr>
              <a:xfrm>
                <a:off x="8812487" y="2515714"/>
                <a:ext cx="48090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𝑌𝑓𝐿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CC00559-D2BA-4CD8-863F-27B902AD3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487" y="2515714"/>
                <a:ext cx="480901" cy="299249"/>
              </a:xfrm>
              <a:prstGeom prst="rect">
                <a:avLst/>
              </a:prstGeom>
              <a:blipFill>
                <a:blip r:embed="rId33"/>
                <a:stretch>
                  <a:fillRect l="-11392" r="-8861" b="-28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BF25C02B-99C5-42F6-A1D1-CF7FCEEC39DF}"/>
                  </a:ext>
                </a:extLst>
              </p:cNvPr>
              <p:cNvSpPr txBox="1"/>
              <p:nvPr/>
            </p:nvSpPr>
            <p:spPr>
              <a:xfrm>
                <a:off x="10539812" y="5010883"/>
                <a:ext cx="506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𝑌𝑏𝑅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BF25C02B-99C5-42F6-A1D1-CF7FCEEC3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812" y="5010883"/>
                <a:ext cx="506229" cy="276999"/>
              </a:xfrm>
              <a:prstGeom prst="rect">
                <a:avLst/>
              </a:prstGeom>
              <a:blipFill>
                <a:blip r:embed="rId34"/>
                <a:stretch>
                  <a:fillRect l="-10843" r="-3614" b="-1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F13B15F-DECC-4820-A0EF-547A6EDB8CF6}"/>
                  </a:ext>
                </a:extLst>
              </p:cNvPr>
              <p:cNvSpPr txBox="1"/>
              <p:nvPr/>
            </p:nvSpPr>
            <p:spPr>
              <a:xfrm>
                <a:off x="8598914" y="5010883"/>
                <a:ext cx="486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𝑌𝑏𝐿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F13B15F-DECC-4820-A0EF-547A6EDB8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914" y="5010883"/>
                <a:ext cx="486415" cy="276999"/>
              </a:xfrm>
              <a:prstGeom prst="rect">
                <a:avLst/>
              </a:prstGeom>
              <a:blipFill>
                <a:blip r:embed="rId35"/>
                <a:stretch>
                  <a:fillRect l="-11392" r="-5063" b="-1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C9CBBF8-48A4-4FE7-B84B-CA995000343F}"/>
              </a:ext>
            </a:extLst>
          </p:cNvPr>
          <p:cNvGrpSpPr/>
          <p:nvPr/>
        </p:nvGrpSpPr>
        <p:grpSpPr>
          <a:xfrm rot="-1800000">
            <a:off x="11182990" y="945836"/>
            <a:ext cx="148282" cy="2368165"/>
            <a:chOff x="8467648" y="3569717"/>
            <a:chExt cx="148282" cy="2368165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4A507E7-29C5-48FD-A944-102FF3F3234B}"/>
                </a:ext>
              </a:extLst>
            </p:cNvPr>
            <p:cNvCxnSpPr/>
            <p:nvPr/>
          </p:nvCxnSpPr>
          <p:spPr>
            <a:xfrm flipH="1">
              <a:off x="8512187" y="3748238"/>
              <a:ext cx="24712" cy="2189644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33F5F41-F30E-4967-8625-CC187114946B}"/>
                </a:ext>
              </a:extLst>
            </p:cNvPr>
            <p:cNvGrpSpPr/>
            <p:nvPr/>
          </p:nvGrpSpPr>
          <p:grpSpPr>
            <a:xfrm>
              <a:off x="8467648" y="3569717"/>
              <a:ext cx="148282" cy="409987"/>
              <a:chOff x="2645288" y="661637"/>
              <a:chExt cx="148282" cy="40998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67" name="Triangle 107">
                <a:extLst>
                  <a:ext uri="{FF2B5EF4-FFF2-40B4-BE49-F238E27FC236}">
                    <a16:creationId xmlns:a16="http://schemas.microsoft.com/office/drawing/2014/main" id="{8C8971D1-C176-420F-A3C4-1D8012406FBE}"/>
                  </a:ext>
                </a:extLst>
              </p:cNvPr>
              <p:cNvSpPr/>
              <p:nvPr/>
            </p:nvSpPr>
            <p:spPr>
              <a:xfrm>
                <a:off x="2645288" y="661637"/>
                <a:ext cx="148282" cy="197708"/>
              </a:xfrm>
              <a:prstGeom prst="triangl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Triangle 108">
                <a:extLst>
                  <a:ext uri="{FF2B5EF4-FFF2-40B4-BE49-F238E27FC236}">
                    <a16:creationId xmlns:a16="http://schemas.microsoft.com/office/drawing/2014/main" id="{EF3FD530-1DA4-4CD8-AFBF-270801F74B66}"/>
                  </a:ext>
                </a:extLst>
              </p:cNvPr>
              <p:cNvSpPr/>
              <p:nvPr/>
            </p:nvSpPr>
            <p:spPr>
              <a:xfrm>
                <a:off x="2645288" y="873916"/>
                <a:ext cx="148282" cy="197708"/>
              </a:xfrm>
              <a:prstGeom prst="triangl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81D28E4E-A399-42FE-AD4A-965A77698173}"/>
              </a:ext>
            </a:extLst>
          </p:cNvPr>
          <p:cNvGrpSpPr/>
          <p:nvPr/>
        </p:nvGrpSpPr>
        <p:grpSpPr>
          <a:xfrm>
            <a:off x="11223256" y="795485"/>
            <a:ext cx="148282" cy="2357098"/>
            <a:chOff x="1687941" y="653254"/>
            <a:chExt cx="148282" cy="2357098"/>
          </a:xfrm>
        </p:grpSpPr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8475339-F6AE-4D56-A863-47A1943A035F}"/>
                </a:ext>
              </a:extLst>
            </p:cNvPr>
            <p:cNvCxnSpPr/>
            <p:nvPr/>
          </p:nvCxnSpPr>
          <p:spPr>
            <a:xfrm flipH="1">
              <a:off x="1737370" y="820708"/>
              <a:ext cx="24712" cy="218964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riangle 16">
              <a:extLst>
                <a:ext uri="{FF2B5EF4-FFF2-40B4-BE49-F238E27FC236}">
                  <a16:creationId xmlns:a16="http://schemas.microsoft.com/office/drawing/2014/main" id="{4285CE90-D9D6-4421-B99A-297EBFB210A0}"/>
                </a:ext>
              </a:extLst>
            </p:cNvPr>
            <p:cNvSpPr/>
            <p:nvPr/>
          </p:nvSpPr>
          <p:spPr>
            <a:xfrm>
              <a:off x="1687941" y="864740"/>
              <a:ext cx="148282" cy="19770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Triangle 17">
              <a:extLst>
                <a:ext uri="{FF2B5EF4-FFF2-40B4-BE49-F238E27FC236}">
                  <a16:creationId xmlns:a16="http://schemas.microsoft.com/office/drawing/2014/main" id="{A079B11B-BB4B-42D4-BEBB-D72D487DE6E2}"/>
                </a:ext>
              </a:extLst>
            </p:cNvPr>
            <p:cNvSpPr/>
            <p:nvPr/>
          </p:nvSpPr>
          <p:spPr>
            <a:xfrm>
              <a:off x="1687941" y="653254"/>
              <a:ext cx="148282" cy="19770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1" name="Arc 280">
            <a:extLst>
              <a:ext uri="{FF2B5EF4-FFF2-40B4-BE49-F238E27FC236}">
                <a16:creationId xmlns:a16="http://schemas.microsoft.com/office/drawing/2014/main" id="{EEEE344C-BE3C-4A52-8E55-3AAAEF3ABEBD}"/>
              </a:ext>
            </a:extLst>
          </p:cNvPr>
          <p:cNvSpPr/>
          <p:nvPr/>
        </p:nvSpPr>
        <p:spPr>
          <a:xfrm rot="19121613">
            <a:off x="10751809" y="709927"/>
            <a:ext cx="641728" cy="761972"/>
          </a:xfrm>
          <a:prstGeom prst="arc">
            <a:avLst>
              <a:gd name="adj1" fmla="val 14108960"/>
              <a:gd name="adj2" fmla="val 19552974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1038BB6A-EE87-403C-95A0-33FDC164886D}"/>
                  </a:ext>
                </a:extLst>
              </p:cNvPr>
              <p:cNvSpPr txBox="1"/>
              <p:nvPr/>
            </p:nvSpPr>
            <p:spPr>
              <a:xfrm>
                <a:off x="10904864" y="801032"/>
                <a:ext cx="205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1038BB6A-EE87-403C-95A0-33FDC1648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864" y="801032"/>
                <a:ext cx="205569" cy="307777"/>
              </a:xfrm>
              <a:prstGeom prst="rect">
                <a:avLst/>
              </a:prstGeom>
              <a:blipFill>
                <a:blip r:embed="rId36"/>
                <a:stretch>
                  <a:fillRect l="-29412" r="-26471" b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7" name="Group 286">
            <a:extLst>
              <a:ext uri="{FF2B5EF4-FFF2-40B4-BE49-F238E27FC236}">
                <a16:creationId xmlns:a16="http://schemas.microsoft.com/office/drawing/2014/main" id="{C0E5B2A3-7F76-4557-930D-29844D9F34DA}"/>
              </a:ext>
            </a:extLst>
          </p:cNvPr>
          <p:cNvGrpSpPr/>
          <p:nvPr/>
        </p:nvGrpSpPr>
        <p:grpSpPr>
          <a:xfrm>
            <a:off x="10082881" y="3318800"/>
            <a:ext cx="469557" cy="475256"/>
            <a:chOff x="6969211" y="3669957"/>
            <a:chExt cx="1519881" cy="1534736"/>
          </a:xfrm>
        </p:grpSpPr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3A3F1EC-8AD7-4E9A-9FC0-4E841FF16051}"/>
                </a:ext>
              </a:extLst>
            </p:cNvPr>
            <p:cNvSpPr/>
            <p:nvPr/>
          </p:nvSpPr>
          <p:spPr>
            <a:xfrm>
              <a:off x="6969211" y="3669957"/>
              <a:ext cx="1519881" cy="1519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Pie 23">
              <a:extLst>
                <a:ext uri="{FF2B5EF4-FFF2-40B4-BE49-F238E27FC236}">
                  <a16:creationId xmlns:a16="http://schemas.microsoft.com/office/drawing/2014/main" id="{146E0543-BCB0-41FE-BEA3-7BC065793567}"/>
                </a:ext>
              </a:extLst>
            </p:cNvPr>
            <p:cNvSpPr/>
            <p:nvPr/>
          </p:nvSpPr>
          <p:spPr>
            <a:xfrm>
              <a:off x="6969211" y="3669957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0" name="Pie 24">
              <a:extLst>
                <a:ext uri="{FF2B5EF4-FFF2-40B4-BE49-F238E27FC236}">
                  <a16:creationId xmlns:a16="http://schemas.microsoft.com/office/drawing/2014/main" id="{86263414-FD81-4C73-8881-700DC61478E9}"/>
                </a:ext>
              </a:extLst>
            </p:cNvPr>
            <p:cNvSpPr/>
            <p:nvPr/>
          </p:nvSpPr>
          <p:spPr>
            <a:xfrm rot="10800000">
              <a:off x="6969211" y="3684812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0B75B360-A9A8-4A6B-A2F8-9A7D443F38B9}"/>
              </a:ext>
            </a:extLst>
          </p:cNvPr>
          <p:cNvGrpSpPr/>
          <p:nvPr/>
        </p:nvGrpSpPr>
        <p:grpSpPr>
          <a:xfrm>
            <a:off x="9407020" y="2690930"/>
            <a:ext cx="967876" cy="918508"/>
            <a:chOff x="8491806" y="2563228"/>
            <a:chExt cx="841758" cy="843613"/>
          </a:xfrm>
        </p:grpSpPr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7FB585A4-47EF-4020-9DB8-416B8103B1D8}"/>
                </a:ext>
              </a:extLst>
            </p:cNvPr>
            <p:cNvCxnSpPr/>
            <p:nvPr/>
          </p:nvCxnSpPr>
          <p:spPr>
            <a:xfrm flipV="1">
              <a:off x="9282896" y="2563228"/>
              <a:ext cx="0" cy="791089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CF23A4BD-B02F-448E-B74C-DD41CD2587FF}"/>
                </a:ext>
              </a:extLst>
            </p:cNvPr>
            <p:cNvCxnSpPr/>
            <p:nvPr/>
          </p:nvCxnSpPr>
          <p:spPr>
            <a:xfrm rot="16200000" flipV="1">
              <a:off x="8887351" y="2957639"/>
              <a:ext cx="0" cy="791089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E6B3D4C-5F08-4916-A381-FB59DE63CC80}"/>
                </a:ext>
              </a:extLst>
            </p:cNvPr>
            <p:cNvSpPr/>
            <p:nvPr/>
          </p:nvSpPr>
          <p:spPr>
            <a:xfrm>
              <a:off x="9212950" y="3289311"/>
              <a:ext cx="120614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Arc 290">
            <a:extLst>
              <a:ext uri="{FF2B5EF4-FFF2-40B4-BE49-F238E27FC236}">
                <a16:creationId xmlns:a16="http://schemas.microsoft.com/office/drawing/2014/main" id="{5F820E75-952C-404C-9516-2F278C1774D3}"/>
              </a:ext>
            </a:extLst>
          </p:cNvPr>
          <p:cNvSpPr/>
          <p:nvPr/>
        </p:nvSpPr>
        <p:spPr>
          <a:xfrm rot="8343782">
            <a:off x="9744997" y="2945535"/>
            <a:ext cx="982426" cy="1063616"/>
          </a:xfrm>
          <a:prstGeom prst="arc">
            <a:avLst>
              <a:gd name="adj1" fmla="val 11076479"/>
              <a:gd name="adj2" fmla="val 145287"/>
            </a:avLst>
          </a:prstGeom>
          <a:ln w="38100">
            <a:solidFill>
              <a:srgbClr val="0000FF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FF48287A-ED79-4563-AF1F-ED71FCD29490}"/>
                  </a:ext>
                </a:extLst>
              </p:cNvPr>
              <p:cNvSpPr txBox="1"/>
              <p:nvPr/>
            </p:nvSpPr>
            <p:spPr>
              <a:xfrm>
                <a:off x="10508731" y="3883811"/>
                <a:ext cx="704360" cy="32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FF48287A-ED79-4563-AF1F-ED71FCD29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731" y="3883811"/>
                <a:ext cx="704360" cy="322139"/>
              </a:xfrm>
              <a:prstGeom prst="rect">
                <a:avLst/>
              </a:prstGeom>
              <a:blipFill>
                <a:blip r:embed="rId37"/>
                <a:stretch>
                  <a:fillRect l="-8696" t="-13208" r="-50435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FDADC7E-C72A-426E-B925-B3BBB70AD53A}"/>
              </a:ext>
            </a:extLst>
          </p:cNvPr>
          <p:cNvCxnSpPr>
            <a:cxnSpLocks/>
          </p:cNvCxnSpPr>
          <p:nvPr/>
        </p:nvCxnSpPr>
        <p:spPr>
          <a:xfrm flipH="1" flipV="1">
            <a:off x="9482062" y="2893790"/>
            <a:ext cx="776108" cy="602594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Arc 293">
            <a:extLst>
              <a:ext uri="{FF2B5EF4-FFF2-40B4-BE49-F238E27FC236}">
                <a16:creationId xmlns:a16="http://schemas.microsoft.com/office/drawing/2014/main" id="{728B5540-380C-44A1-B9CF-CB6001F73E7E}"/>
              </a:ext>
            </a:extLst>
          </p:cNvPr>
          <p:cNvSpPr/>
          <p:nvPr/>
        </p:nvSpPr>
        <p:spPr>
          <a:xfrm rot="19609996">
            <a:off x="9717913" y="2744527"/>
            <a:ext cx="641728" cy="761972"/>
          </a:xfrm>
          <a:prstGeom prst="arc">
            <a:avLst>
              <a:gd name="adj1" fmla="val 14108960"/>
              <a:gd name="adj2" fmla="val 20100286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5CE495E4-57A3-49EE-A183-6687887EF6AD}"/>
                  </a:ext>
                </a:extLst>
              </p:cNvPr>
              <p:cNvSpPr txBox="1"/>
              <p:nvPr/>
            </p:nvSpPr>
            <p:spPr>
              <a:xfrm>
                <a:off x="9909935" y="2847452"/>
                <a:ext cx="1795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5CE495E4-57A3-49EE-A183-6687887EF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935" y="2847452"/>
                <a:ext cx="179522" cy="307777"/>
              </a:xfrm>
              <a:prstGeom prst="rect">
                <a:avLst/>
              </a:prstGeom>
              <a:blipFill>
                <a:blip r:embed="rId38"/>
                <a:stretch>
                  <a:fillRect l="-65517" r="-55172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A8D8C1F3-255E-45B1-8782-216C8A57A503}"/>
                  </a:ext>
                </a:extLst>
              </p:cNvPr>
              <p:cNvSpPr txBox="1"/>
              <p:nvPr/>
            </p:nvSpPr>
            <p:spPr>
              <a:xfrm>
                <a:off x="9259329" y="2931410"/>
                <a:ext cx="379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A8D8C1F3-255E-45B1-8782-216C8A57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329" y="2931410"/>
                <a:ext cx="379335" cy="369332"/>
              </a:xfrm>
              <a:prstGeom prst="rect">
                <a:avLst/>
              </a:prstGeom>
              <a:blipFill>
                <a:blip r:embed="rId39"/>
                <a:stretch>
                  <a:fillRect l="-19355" r="-3226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74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23F48CB-E731-4A4C-B0F6-C2BFCF269E58}"/>
              </a:ext>
            </a:extLst>
          </p:cNvPr>
          <p:cNvSpPr/>
          <p:nvPr/>
        </p:nvSpPr>
        <p:spPr>
          <a:xfrm rot="-1800000">
            <a:off x="1048066" y="1903161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9E86C2-2869-48B0-8728-D165835AF950}"/>
              </a:ext>
            </a:extLst>
          </p:cNvPr>
          <p:cNvSpPr/>
          <p:nvPr/>
        </p:nvSpPr>
        <p:spPr>
          <a:xfrm>
            <a:off x="2963482" y="4630921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F69EA4-299D-4632-A065-FC84CCCB9D33}"/>
              </a:ext>
            </a:extLst>
          </p:cNvPr>
          <p:cNvSpPr/>
          <p:nvPr/>
        </p:nvSpPr>
        <p:spPr>
          <a:xfrm>
            <a:off x="1043280" y="4609094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7725AE-00B8-431B-A7CC-799E93ECD87C}"/>
              </a:ext>
            </a:extLst>
          </p:cNvPr>
          <p:cNvSpPr/>
          <p:nvPr/>
        </p:nvSpPr>
        <p:spPr>
          <a:xfrm rot="-1800000">
            <a:off x="2963483" y="1871357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8FE54B-1461-42F0-BAAB-46878AF451A3}"/>
              </a:ext>
            </a:extLst>
          </p:cNvPr>
          <p:cNvCxnSpPr/>
          <p:nvPr/>
        </p:nvCxnSpPr>
        <p:spPr>
          <a:xfrm flipH="1">
            <a:off x="2090412" y="2191401"/>
            <a:ext cx="20548" cy="2753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A6124D-D6DB-4BEA-8CAA-9554C2E91681}"/>
              </a:ext>
            </a:extLst>
          </p:cNvPr>
          <p:cNvCxnSpPr/>
          <p:nvPr/>
        </p:nvCxnSpPr>
        <p:spPr>
          <a:xfrm flipH="1">
            <a:off x="1135147" y="4923048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2DAED3-A0C9-41DC-97F8-3F1362F32D1B}"/>
              </a:ext>
            </a:extLst>
          </p:cNvPr>
          <p:cNvCxnSpPr/>
          <p:nvPr/>
        </p:nvCxnSpPr>
        <p:spPr>
          <a:xfrm flipH="1">
            <a:off x="1147679" y="2205179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2404446-4C06-4DF7-878F-D25298F47093}"/>
              </a:ext>
            </a:extLst>
          </p:cNvPr>
          <p:cNvGrpSpPr/>
          <p:nvPr/>
        </p:nvGrpSpPr>
        <p:grpSpPr>
          <a:xfrm>
            <a:off x="1966709" y="3461153"/>
            <a:ext cx="247405" cy="226618"/>
            <a:chOff x="6969211" y="3669957"/>
            <a:chExt cx="1519881" cy="153473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0BBE1C1-FE18-4B06-BA83-58D501384951}"/>
                </a:ext>
              </a:extLst>
            </p:cNvPr>
            <p:cNvSpPr/>
            <p:nvPr/>
          </p:nvSpPr>
          <p:spPr>
            <a:xfrm>
              <a:off x="6969211" y="3669957"/>
              <a:ext cx="1519881" cy="1519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Pie 56">
              <a:extLst>
                <a:ext uri="{FF2B5EF4-FFF2-40B4-BE49-F238E27FC236}">
                  <a16:creationId xmlns:a16="http://schemas.microsoft.com/office/drawing/2014/main" id="{AADFE3A3-E130-4140-A952-F8C367018005}"/>
                </a:ext>
              </a:extLst>
            </p:cNvPr>
            <p:cNvSpPr/>
            <p:nvPr/>
          </p:nvSpPr>
          <p:spPr>
            <a:xfrm>
              <a:off x="6969211" y="3669957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Pie 57">
              <a:extLst>
                <a:ext uri="{FF2B5EF4-FFF2-40B4-BE49-F238E27FC236}">
                  <a16:creationId xmlns:a16="http://schemas.microsoft.com/office/drawing/2014/main" id="{CD867E91-4A00-4E65-826F-930FF1FCF621}"/>
                </a:ext>
              </a:extLst>
            </p:cNvPr>
            <p:cNvSpPr/>
            <p:nvPr/>
          </p:nvSpPr>
          <p:spPr>
            <a:xfrm rot="10800000">
              <a:off x="6969211" y="3684812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56E63B6-55B8-45C3-95DF-B30CAC212C68}"/>
              </a:ext>
            </a:extLst>
          </p:cNvPr>
          <p:cNvSpPr txBox="1"/>
          <p:nvPr/>
        </p:nvSpPr>
        <p:spPr>
          <a:xfrm>
            <a:off x="1415371" y="1193804"/>
            <a:ext cx="594522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front 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6943EFD-6C4F-42C4-8452-A1E03987D887}"/>
              </a:ext>
            </a:extLst>
          </p:cNvPr>
          <p:cNvCxnSpPr>
            <a:cxnSpLocks/>
          </p:cNvCxnSpPr>
          <p:nvPr/>
        </p:nvCxnSpPr>
        <p:spPr>
          <a:xfrm flipH="1" flipV="1">
            <a:off x="1324578" y="2976602"/>
            <a:ext cx="776108" cy="602594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>
            <a:extLst>
              <a:ext uri="{FF2B5EF4-FFF2-40B4-BE49-F238E27FC236}">
                <a16:creationId xmlns:a16="http://schemas.microsoft.com/office/drawing/2014/main" id="{534D1CD7-8539-4FC4-AE65-04400F6E0744}"/>
              </a:ext>
            </a:extLst>
          </p:cNvPr>
          <p:cNvSpPr/>
          <p:nvPr/>
        </p:nvSpPr>
        <p:spPr>
          <a:xfrm rot="19609996">
            <a:off x="1596301" y="2908979"/>
            <a:ext cx="641728" cy="761972"/>
          </a:xfrm>
          <a:prstGeom prst="arc">
            <a:avLst>
              <a:gd name="adj1" fmla="val 14108960"/>
              <a:gd name="adj2" fmla="val 20100286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807F61-AA1E-40B0-A7B6-ADB7F59AF7BD}"/>
                  </a:ext>
                </a:extLst>
              </p:cNvPr>
              <p:cNvSpPr txBox="1"/>
              <p:nvPr/>
            </p:nvSpPr>
            <p:spPr>
              <a:xfrm>
                <a:off x="1827402" y="3016227"/>
                <a:ext cx="1795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807F61-AA1E-40B0-A7B6-ADB7F59A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402" y="3016227"/>
                <a:ext cx="179522" cy="307777"/>
              </a:xfrm>
              <a:prstGeom prst="rect">
                <a:avLst/>
              </a:prstGeom>
              <a:blipFill>
                <a:blip r:embed="rId2"/>
                <a:stretch>
                  <a:fillRect l="-65517" r="-55172" b="-3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B884A5-F7BA-4F8A-87B1-F89F4470C1A1}"/>
                  </a:ext>
                </a:extLst>
              </p:cNvPr>
              <p:cNvSpPr txBox="1"/>
              <p:nvPr/>
            </p:nvSpPr>
            <p:spPr>
              <a:xfrm>
                <a:off x="1075292" y="3050200"/>
                <a:ext cx="379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B884A5-F7BA-4F8A-87B1-F89F4470C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92" y="3050200"/>
                <a:ext cx="379335" cy="369332"/>
              </a:xfrm>
              <a:prstGeom prst="rect">
                <a:avLst/>
              </a:prstGeom>
              <a:blipFill>
                <a:blip r:embed="rId3"/>
                <a:stretch>
                  <a:fillRect l="-17460" r="-3175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D35041F4-660E-46E8-938C-00A94DE042A6}"/>
              </a:ext>
            </a:extLst>
          </p:cNvPr>
          <p:cNvSpPr txBox="1"/>
          <p:nvPr/>
        </p:nvSpPr>
        <p:spPr>
          <a:xfrm>
            <a:off x="1885336" y="5374412"/>
            <a:ext cx="564257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back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2CCC6A-960F-4687-98E6-05C5ABC5C470}"/>
              </a:ext>
            </a:extLst>
          </p:cNvPr>
          <p:cNvSpPr txBox="1"/>
          <p:nvPr/>
        </p:nvSpPr>
        <p:spPr>
          <a:xfrm>
            <a:off x="3537618" y="3218877"/>
            <a:ext cx="626775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Right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6D4ED0-4FA0-482F-8111-DAB4B68FCF8B}"/>
              </a:ext>
            </a:extLst>
          </p:cNvPr>
          <p:cNvSpPr txBox="1"/>
          <p:nvPr/>
        </p:nvSpPr>
        <p:spPr>
          <a:xfrm>
            <a:off x="95468" y="3408579"/>
            <a:ext cx="487313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Left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5028BB-51CE-4EF9-8C96-AB650B644F3B}"/>
              </a:ext>
            </a:extLst>
          </p:cNvPr>
          <p:cNvSpPr txBox="1"/>
          <p:nvPr/>
        </p:nvSpPr>
        <p:spPr>
          <a:xfrm>
            <a:off x="3411340" y="2092959"/>
            <a:ext cx="2132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B794408-4915-4397-AE8B-953D6133B792}"/>
              </a:ext>
            </a:extLst>
          </p:cNvPr>
          <p:cNvSpPr txBox="1"/>
          <p:nvPr/>
        </p:nvSpPr>
        <p:spPr>
          <a:xfrm>
            <a:off x="732805" y="2092960"/>
            <a:ext cx="1939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7D5054-AA83-4B6E-87F0-1DE2238E9170}"/>
              </a:ext>
            </a:extLst>
          </p:cNvPr>
          <p:cNvSpPr txBox="1"/>
          <p:nvPr/>
        </p:nvSpPr>
        <p:spPr>
          <a:xfrm>
            <a:off x="692221" y="4778818"/>
            <a:ext cx="2500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5E04C29-62B6-4ADE-805E-B3D91569D96D}"/>
              </a:ext>
            </a:extLst>
          </p:cNvPr>
          <p:cNvSpPr txBox="1"/>
          <p:nvPr/>
        </p:nvSpPr>
        <p:spPr>
          <a:xfrm>
            <a:off x="3360473" y="4778817"/>
            <a:ext cx="2693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1E10622-B6EB-4947-BB05-F00A1302ACC8}"/>
              </a:ext>
            </a:extLst>
          </p:cNvPr>
          <p:cNvSpPr/>
          <p:nvPr/>
        </p:nvSpPr>
        <p:spPr>
          <a:xfrm rot="21327230">
            <a:off x="1093293" y="4871505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0D9116-0A18-4DD6-9C9B-5E6215460082}"/>
              </a:ext>
            </a:extLst>
          </p:cNvPr>
          <p:cNvSpPr/>
          <p:nvPr/>
        </p:nvSpPr>
        <p:spPr>
          <a:xfrm rot="21327230">
            <a:off x="3013497" y="4860048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69FA6D-CEF2-4B61-A689-2B7C181B0794}"/>
              </a:ext>
            </a:extLst>
          </p:cNvPr>
          <p:cNvSpPr/>
          <p:nvPr/>
        </p:nvSpPr>
        <p:spPr>
          <a:xfrm rot="21327230">
            <a:off x="1093294" y="2142179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8C31BC9-F273-495A-AF29-377F1E42E1F2}"/>
              </a:ext>
            </a:extLst>
          </p:cNvPr>
          <p:cNvSpPr/>
          <p:nvPr/>
        </p:nvSpPr>
        <p:spPr>
          <a:xfrm rot="21327230">
            <a:off x="3024621" y="2128401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289B280D-D7A7-4A7F-9070-984FDE9997D3}"/>
              </a:ext>
            </a:extLst>
          </p:cNvPr>
          <p:cNvSpPr/>
          <p:nvPr/>
        </p:nvSpPr>
        <p:spPr>
          <a:xfrm rot="8343782">
            <a:off x="1478066" y="2906522"/>
            <a:ext cx="982426" cy="1063616"/>
          </a:xfrm>
          <a:prstGeom prst="arc">
            <a:avLst>
              <a:gd name="adj1" fmla="val 11076479"/>
              <a:gd name="adj2" fmla="val 145287"/>
            </a:avLst>
          </a:prstGeom>
          <a:ln w="38100">
            <a:solidFill>
              <a:srgbClr val="0000FF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2513E98-90E3-4971-BC6D-6416E297E092}"/>
                  </a:ext>
                </a:extLst>
              </p:cNvPr>
              <p:cNvSpPr txBox="1"/>
              <p:nvPr/>
            </p:nvSpPr>
            <p:spPr>
              <a:xfrm>
                <a:off x="2408855" y="2855157"/>
                <a:ext cx="704360" cy="32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2513E98-90E3-4971-BC6D-6416E297E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855" y="2855157"/>
                <a:ext cx="704360" cy="322139"/>
              </a:xfrm>
              <a:prstGeom prst="rect">
                <a:avLst/>
              </a:prstGeom>
              <a:blipFill>
                <a:blip r:embed="rId4"/>
                <a:stretch>
                  <a:fillRect l="-8621" t="-13208" r="-50000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B15F792-A0C2-4FFA-8E6B-5D5233164460}"/>
              </a:ext>
            </a:extLst>
          </p:cNvPr>
          <p:cNvCxnSpPr/>
          <p:nvPr/>
        </p:nvCxnSpPr>
        <p:spPr>
          <a:xfrm flipH="1">
            <a:off x="2087245" y="1831271"/>
            <a:ext cx="24712" cy="1368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riangle 16">
            <a:extLst>
              <a:ext uri="{FF2B5EF4-FFF2-40B4-BE49-F238E27FC236}">
                <a16:creationId xmlns:a16="http://schemas.microsoft.com/office/drawing/2014/main" id="{24463E9C-080A-47DC-A670-6758EBC2F2BF}"/>
              </a:ext>
            </a:extLst>
          </p:cNvPr>
          <p:cNvSpPr/>
          <p:nvPr/>
        </p:nvSpPr>
        <p:spPr>
          <a:xfrm>
            <a:off x="2057645" y="1542668"/>
            <a:ext cx="148282" cy="1977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riangle 16">
            <a:extLst>
              <a:ext uri="{FF2B5EF4-FFF2-40B4-BE49-F238E27FC236}">
                <a16:creationId xmlns:a16="http://schemas.microsoft.com/office/drawing/2014/main" id="{6108324A-C02E-413D-A508-C698A89324EE}"/>
              </a:ext>
            </a:extLst>
          </p:cNvPr>
          <p:cNvSpPr/>
          <p:nvPr/>
        </p:nvSpPr>
        <p:spPr>
          <a:xfrm>
            <a:off x="2045538" y="1762124"/>
            <a:ext cx="148282" cy="1977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34D0344-A967-4F50-921F-389D8E878F26}"/>
              </a:ext>
            </a:extLst>
          </p:cNvPr>
          <p:cNvCxnSpPr>
            <a:cxnSpLocks/>
          </p:cNvCxnSpPr>
          <p:nvPr/>
        </p:nvCxnSpPr>
        <p:spPr>
          <a:xfrm>
            <a:off x="2743011" y="1593103"/>
            <a:ext cx="351848" cy="61780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riangle 114">
            <a:extLst>
              <a:ext uri="{FF2B5EF4-FFF2-40B4-BE49-F238E27FC236}">
                <a16:creationId xmlns:a16="http://schemas.microsoft.com/office/drawing/2014/main" id="{D6C1CD20-4DE9-4191-91DF-79461F0999E1}"/>
              </a:ext>
            </a:extLst>
          </p:cNvPr>
          <p:cNvSpPr/>
          <p:nvPr/>
        </p:nvSpPr>
        <p:spPr>
          <a:xfrm rot="19718702">
            <a:off x="2635505" y="1433121"/>
            <a:ext cx="148282" cy="19770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riangle 114">
            <a:extLst>
              <a:ext uri="{FF2B5EF4-FFF2-40B4-BE49-F238E27FC236}">
                <a16:creationId xmlns:a16="http://schemas.microsoft.com/office/drawing/2014/main" id="{7A306030-4CEF-40E0-A4AB-A308A26CCAFC}"/>
              </a:ext>
            </a:extLst>
          </p:cNvPr>
          <p:cNvSpPr/>
          <p:nvPr/>
        </p:nvSpPr>
        <p:spPr>
          <a:xfrm rot="19718702">
            <a:off x="2520754" y="1253787"/>
            <a:ext cx="148282" cy="19770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4CC0914-01C1-4E31-8C72-30379118111E}"/>
              </a:ext>
            </a:extLst>
          </p:cNvPr>
          <p:cNvCxnSpPr>
            <a:cxnSpLocks/>
          </p:cNvCxnSpPr>
          <p:nvPr/>
        </p:nvCxnSpPr>
        <p:spPr>
          <a:xfrm>
            <a:off x="3076497" y="4001550"/>
            <a:ext cx="0" cy="18335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riangle 114">
            <a:extLst>
              <a:ext uri="{FF2B5EF4-FFF2-40B4-BE49-F238E27FC236}">
                <a16:creationId xmlns:a16="http://schemas.microsoft.com/office/drawing/2014/main" id="{453249EB-5448-43B5-803C-F981BC3DC88D}"/>
              </a:ext>
            </a:extLst>
          </p:cNvPr>
          <p:cNvSpPr/>
          <p:nvPr/>
        </p:nvSpPr>
        <p:spPr>
          <a:xfrm>
            <a:off x="3002356" y="3950376"/>
            <a:ext cx="148282" cy="197708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Triangle 114">
            <a:extLst>
              <a:ext uri="{FF2B5EF4-FFF2-40B4-BE49-F238E27FC236}">
                <a16:creationId xmlns:a16="http://schemas.microsoft.com/office/drawing/2014/main" id="{0F04B01D-FC9A-47C3-976E-E9CD3DBA332F}"/>
              </a:ext>
            </a:extLst>
          </p:cNvPr>
          <p:cNvSpPr/>
          <p:nvPr/>
        </p:nvSpPr>
        <p:spPr>
          <a:xfrm>
            <a:off x="3005006" y="4191093"/>
            <a:ext cx="148282" cy="197708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E39DBDF-9A12-4F87-B650-7C9053AABF91}"/>
                  </a:ext>
                </a:extLst>
              </p:cNvPr>
              <p:cNvSpPr txBox="1"/>
              <p:nvPr/>
            </p:nvSpPr>
            <p:spPr>
              <a:xfrm>
                <a:off x="7963585" y="5115693"/>
                <a:ext cx="219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E39DBDF-9A12-4F87-B650-7C9053AAB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585" y="5115693"/>
                <a:ext cx="219354" cy="307777"/>
              </a:xfrm>
              <a:prstGeom prst="rect">
                <a:avLst/>
              </a:prstGeom>
              <a:blipFill>
                <a:blip r:embed="rId5"/>
                <a:stretch>
                  <a:fillRect l="-13889" r="-13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0EFD98D-02BE-4A99-8887-5A77B5DB182A}"/>
              </a:ext>
            </a:extLst>
          </p:cNvPr>
          <p:cNvGrpSpPr/>
          <p:nvPr/>
        </p:nvGrpSpPr>
        <p:grpSpPr>
          <a:xfrm>
            <a:off x="6921325" y="1593103"/>
            <a:ext cx="253367" cy="4537365"/>
            <a:chOff x="7874958" y="2197595"/>
            <a:chExt cx="148282" cy="4126499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4E2F13F-4A28-42BF-A3FB-EFDC53608CBA}"/>
                </a:ext>
              </a:extLst>
            </p:cNvPr>
            <p:cNvCxnSpPr/>
            <p:nvPr/>
          </p:nvCxnSpPr>
          <p:spPr>
            <a:xfrm flipH="1">
              <a:off x="7924387" y="2364094"/>
              <a:ext cx="24712" cy="3960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7A35F534-611B-4D52-859B-282BA8C8D34C}"/>
                </a:ext>
              </a:extLst>
            </p:cNvPr>
            <p:cNvGrpSpPr/>
            <p:nvPr/>
          </p:nvGrpSpPr>
          <p:grpSpPr>
            <a:xfrm>
              <a:off x="7874958" y="2197595"/>
              <a:ext cx="148282" cy="409987"/>
              <a:chOff x="2645288" y="661637"/>
              <a:chExt cx="148282" cy="409987"/>
            </a:xfrm>
          </p:grpSpPr>
          <p:sp>
            <p:nvSpPr>
              <p:cNvPr id="154" name="Triangle 102">
                <a:extLst>
                  <a:ext uri="{FF2B5EF4-FFF2-40B4-BE49-F238E27FC236}">
                    <a16:creationId xmlns:a16="http://schemas.microsoft.com/office/drawing/2014/main" id="{3A1BA97A-3D66-4D55-986A-B4D149C7BAB9}"/>
                  </a:ext>
                </a:extLst>
              </p:cNvPr>
              <p:cNvSpPr/>
              <p:nvPr/>
            </p:nvSpPr>
            <p:spPr>
              <a:xfrm>
                <a:off x="2645288" y="661637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Triangle 103">
                <a:extLst>
                  <a:ext uri="{FF2B5EF4-FFF2-40B4-BE49-F238E27FC236}">
                    <a16:creationId xmlns:a16="http://schemas.microsoft.com/office/drawing/2014/main" id="{BFF90A36-71A8-438F-BD6D-89BBBE672907}"/>
                  </a:ext>
                </a:extLst>
              </p:cNvPr>
              <p:cNvSpPr/>
              <p:nvPr/>
            </p:nvSpPr>
            <p:spPr>
              <a:xfrm>
                <a:off x="2645288" y="873916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0293B6E-024D-4C57-8219-470DC2F3F1E4}"/>
                  </a:ext>
                </a:extLst>
              </p:cNvPr>
              <p:cNvSpPr txBox="1"/>
              <p:nvPr/>
            </p:nvSpPr>
            <p:spPr>
              <a:xfrm>
                <a:off x="4719860" y="3656803"/>
                <a:ext cx="2623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0293B6E-024D-4C57-8219-470DC2F3F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60" y="3656803"/>
                <a:ext cx="262380" cy="369332"/>
              </a:xfrm>
              <a:prstGeom prst="rect">
                <a:avLst/>
              </a:prstGeom>
              <a:blipFill>
                <a:blip r:embed="rId6"/>
                <a:stretch>
                  <a:fillRect l="-25581" r="-25581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C3FF1BD-4BE6-43C2-B966-645E3BD476FF}"/>
                  </a:ext>
                </a:extLst>
              </p:cNvPr>
              <p:cNvSpPr txBox="1"/>
              <p:nvPr/>
            </p:nvSpPr>
            <p:spPr>
              <a:xfrm>
                <a:off x="7104296" y="1291687"/>
                <a:ext cx="275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C3FF1BD-4BE6-43C2-B966-645E3BD47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296" y="1291687"/>
                <a:ext cx="275204" cy="369332"/>
              </a:xfrm>
              <a:prstGeom prst="rect">
                <a:avLst/>
              </a:prstGeom>
              <a:blipFill>
                <a:blip r:embed="rId7"/>
                <a:stretch>
                  <a:fillRect l="-23913" r="-2173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BF5AA77-D358-448A-BB15-1A3E626AD90D}"/>
              </a:ext>
            </a:extLst>
          </p:cNvPr>
          <p:cNvGrpSpPr/>
          <p:nvPr/>
        </p:nvGrpSpPr>
        <p:grpSpPr>
          <a:xfrm rot="16200000">
            <a:off x="6457880" y="2434773"/>
            <a:ext cx="148282" cy="3099559"/>
            <a:chOff x="7874958" y="2197595"/>
            <a:chExt cx="148282" cy="3099559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1D0F93B-E647-448E-AF6D-3EE570CA59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18224" y="3879818"/>
              <a:ext cx="2788425" cy="462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139092D-6913-4304-9972-7D50BA554462}"/>
                </a:ext>
              </a:extLst>
            </p:cNvPr>
            <p:cNvGrpSpPr/>
            <p:nvPr/>
          </p:nvGrpSpPr>
          <p:grpSpPr>
            <a:xfrm>
              <a:off x="7874958" y="2197595"/>
              <a:ext cx="148282" cy="409987"/>
              <a:chOff x="2645288" y="661637"/>
              <a:chExt cx="148282" cy="409987"/>
            </a:xfrm>
          </p:grpSpPr>
          <p:sp>
            <p:nvSpPr>
              <p:cNvPr id="161" name="Triangle 102">
                <a:extLst>
                  <a:ext uri="{FF2B5EF4-FFF2-40B4-BE49-F238E27FC236}">
                    <a16:creationId xmlns:a16="http://schemas.microsoft.com/office/drawing/2014/main" id="{1C5D11C5-7222-4F75-94BC-7CD759672305}"/>
                  </a:ext>
                </a:extLst>
              </p:cNvPr>
              <p:cNvSpPr/>
              <p:nvPr/>
            </p:nvSpPr>
            <p:spPr>
              <a:xfrm>
                <a:off x="2645288" y="661637"/>
                <a:ext cx="148282" cy="197708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Triangle 103">
                <a:extLst>
                  <a:ext uri="{FF2B5EF4-FFF2-40B4-BE49-F238E27FC236}">
                    <a16:creationId xmlns:a16="http://schemas.microsoft.com/office/drawing/2014/main" id="{B43484B1-F1C5-4FC6-9766-6D8D4F6A17DD}"/>
                  </a:ext>
                </a:extLst>
              </p:cNvPr>
              <p:cNvSpPr/>
              <p:nvPr/>
            </p:nvSpPr>
            <p:spPr>
              <a:xfrm>
                <a:off x="2645288" y="873916"/>
                <a:ext cx="148282" cy="197708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5" name="Arc 164">
            <a:extLst>
              <a:ext uri="{FF2B5EF4-FFF2-40B4-BE49-F238E27FC236}">
                <a16:creationId xmlns:a16="http://schemas.microsoft.com/office/drawing/2014/main" id="{F30CED00-324C-4E0F-9A78-D38D1270CDE5}"/>
              </a:ext>
            </a:extLst>
          </p:cNvPr>
          <p:cNvSpPr/>
          <p:nvPr/>
        </p:nvSpPr>
        <p:spPr>
          <a:xfrm rot="20283585">
            <a:off x="5893213" y="2957453"/>
            <a:ext cx="1644771" cy="2255569"/>
          </a:xfrm>
          <a:prstGeom prst="arc">
            <a:avLst>
              <a:gd name="adj1" fmla="val 2980919"/>
              <a:gd name="adj2" fmla="val 18548696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2F33045-F663-4D44-9FF2-79F60BA86C19}"/>
              </a:ext>
            </a:extLst>
          </p:cNvPr>
          <p:cNvGrpSpPr/>
          <p:nvPr/>
        </p:nvGrpSpPr>
        <p:grpSpPr>
          <a:xfrm rot="19811249">
            <a:off x="6877585" y="3729704"/>
            <a:ext cx="226031" cy="616449"/>
            <a:chOff x="10370986" y="3408513"/>
            <a:chExt cx="226031" cy="616449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8E05AC6-86C3-4C47-8C05-C2277FC29E74}"/>
                </a:ext>
              </a:extLst>
            </p:cNvPr>
            <p:cNvSpPr/>
            <p:nvPr/>
          </p:nvSpPr>
          <p:spPr>
            <a:xfrm>
              <a:off x="10370986" y="3408513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7C1EFC0-55A8-4057-ABBA-ACCF9104B2C1}"/>
                </a:ext>
              </a:extLst>
            </p:cNvPr>
            <p:cNvSpPr/>
            <p:nvPr/>
          </p:nvSpPr>
          <p:spPr>
            <a:xfrm rot="21327230">
              <a:off x="10421001" y="3653736"/>
              <a:ext cx="126000" cy="126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205DCB8-EED9-4547-9971-1930974F4C4A}"/>
              </a:ext>
            </a:extLst>
          </p:cNvPr>
          <p:cNvCxnSpPr>
            <a:cxnSpLocks/>
          </p:cNvCxnSpPr>
          <p:nvPr/>
        </p:nvCxnSpPr>
        <p:spPr>
          <a:xfrm flipH="1" flipV="1">
            <a:off x="6994472" y="4063606"/>
            <a:ext cx="1109563" cy="924035"/>
          </a:xfrm>
          <a:prstGeom prst="line">
            <a:avLst/>
          </a:prstGeom>
          <a:ln w="34925">
            <a:solidFill>
              <a:srgbClr val="0000FF"/>
            </a:solidFill>
            <a:prstDash val="solid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4E7A1D7-3972-43D1-80AE-BDE09396F27E}"/>
              </a:ext>
            </a:extLst>
          </p:cNvPr>
          <p:cNvCxnSpPr>
            <a:cxnSpLocks/>
          </p:cNvCxnSpPr>
          <p:nvPr/>
        </p:nvCxnSpPr>
        <p:spPr>
          <a:xfrm>
            <a:off x="5896162" y="2345614"/>
            <a:ext cx="2505631" cy="381451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riangle 114">
            <a:extLst>
              <a:ext uri="{FF2B5EF4-FFF2-40B4-BE49-F238E27FC236}">
                <a16:creationId xmlns:a16="http://schemas.microsoft.com/office/drawing/2014/main" id="{74BD1742-6EAF-4F85-9B78-A04A14B935A5}"/>
              </a:ext>
            </a:extLst>
          </p:cNvPr>
          <p:cNvSpPr/>
          <p:nvPr/>
        </p:nvSpPr>
        <p:spPr>
          <a:xfrm rot="19718702">
            <a:off x="5819059" y="2249700"/>
            <a:ext cx="148282" cy="19770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Triangle 114">
            <a:extLst>
              <a:ext uri="{FF2B5EF4-FFF2-40B4-BE49-F238E27FC236}">
                <a16:creationId xmlns:a16="http://schemas.microsoft.com/office/drawing/2014/main" id="{E0364DA7-B2E8-4A30-A37F-70ADBB2D4D14}"/>
              </a:ext>
            </a:extLst>
          </p:cNvPr>
          <p:cNvSpPr/>
          <p:nvPr/>
        </p:nvSpPr>
        <p:spPr>
          <a:xfrm rot="19718702">
            <a:off x="5942275" y="2421376"/>
            <a:ext cx="148282" cy="19770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Arc 172">
            <a:extLst>
              <a:ext uri="{FF2B5EF4-FFF2-40B4-BE49-F238E27FC236}">
                <a16:creationId xmlns:a16="http://schemas.microsoft.com/office/drawing/2014/main" id="{86F5B0F3-3B71-499C-969C-23223B4BE676}"/>
              </a:ext>
            </a:extLst>
          </p:cNvPr>
          <p:cNvSpPr/>
          <p:nvPr/>
        </p:nvSpPr>
        <p:spPr>
          <a:xfrm rot="5679125">
            <a:off x="5957406" y="1586054"/>
            <a:ext cx="1094632" cy="1202665"/>
          </a:xfrm>
          <a:prstGeom prst="arc">
            <a:avLst>
              <a:gd name="adj1" fmla="val 4895348"/>
              <a:gd name="adj2" fmla="val 12992179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C271009-65A7-4BDF-9A45-D92F0BA5D75F}"/>
                  </a:ext>
                </a:extLst>
              </p:cNvPr>
              <p:cNvSpPr txBox="1"/>
              <p:nvPr/>
            </p:nvSpPr>
            <p:spPr>
              <a:xfrm>
                <a:off x="6266558" y="1324058"/>
                <a:ext cx="205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C271009-65A7-4BDF-9A45-D92F0BA5D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558" y="1324058"/>
                <a:ext cx="205569" cy="307777"/>
              </a:xfrm>
              <a:prstGeom prst="rect">
                <a:avLst/>
              </a:prstGeom>
              <a:blipFill>
                <a:blip r:embed="rId8"/>
                <a:stretch>
                  <a:fillRect l="-29412" r="-26471" b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Arc 174">
            <a:extLst>
              <a:ext uri="{FF2B5EF4-FFF2-40B4-BE49-F238E27FC236}">
                <a16:creationId xmlns:a16="http://schemas.microsoft.com/office/drawing/2014/main" id="{7F22CD23-9D16-4F10-A093-867B80FE3543}"/>
              </a:ext>
            </a:extLst>
          </p:cNvPr>
          <p:cNvSpPr/>
          <p:nvPr/>
        </p:nvSpPr>
        <p:spPr>
          <a:xfrm rot="17826403">
            <a:off x="5025287" y="2502495"/>
            <a:ext cx="3225239" cy="2959142"/>
          </a:xfrm>
          <a:prstGeom prst="arc">
            <a:avLst>
              <a:gd name="adj1" fmla="val 6526566"/>
              <a:gd name="adj2" fmla="val 20793740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0B57C12-2D35-4B14-8124-0F99D4DFA6EB}"/>
                  </a:ext>
                </a:extLst>
              </p:cNvPr>
              <p:cNvSpPr txBox="1"/>
              <p:nvPr/>
            </p:nvSpPr>
            <p:spPr>
              <a:xfrm>
                <a:off x="6120034" y="5548526"/>
                <a:ext cx="310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0B57C12-2D35-4B14-8124-0F99D4DFA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34" y="5548526"/>
                <a:ext cx="310983" cy="307777"/>
              </a:xfrm>
              <a:prstGeom prst="rect">
                <a:avLst/>
              </a:prstGeom>
              <a:blipFill>
                <a:blip r:embed="rId9"/>
                <a:stretch>
                  <a:fillRect l="-19608" r="-3922" b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1F93E6F9-14A5-4814-A2F6-8C22801B2892}"/>
              </a:ext>
            </a:extLst>
          </p:cNvPr>
          <p:cNvSpPr txBox="1"/>
          <p:nvPr/>
        </p:nvSpPr>
        <p:spPr>
          <a:xfrm>
            <a:off x="7948075" y="749066"/>
            <a:ext cx="2006703" cy="369332"/>
          </a:xfrm>
          <a:prstGeom prst="rect">
            <a:avLst/>
          </a:prstGeom>
          <a:solidFill>
            <a:srgbClr val="FF85FF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BACKWARD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C57EF1AB-D38E-4987-9C34-A26DD5012E66}"/>
                  </a:ext>
                </a:extLst>
              </p:cNvPr>
              <p:cNvSpPr txBox="1"/>
              <p:nvPr/>
            </p:nvSpPr>
            <p:spPr>
              <a:xfrm>
                <a:off x="5982304" y="3204665"/>
                <a:ext cx="3433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C57EF1AB-D38E-4987-9C34-A26DD5012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304" y="3204665"/>
                <a:ext cx="343364" cy="307777"/>
              </a:xfrm>
              <a:prstGeom prst="rect">
                <a:avLst/>
              </a:prstGeom>
              <a:blipFill>
                <a:blip r:embed="rId10"/>
                <a:stretch>
                  <a:fillRect l="-24561" r="-3509" b="-3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Arc 180">
            <a:extLst>
              <a:ext uri="{FF2B5EF4-FFF2-40B4-BE49-F238E27FC236}">
                <a16:creationId xmlns:a16="http://schemas.microsoft.com/office/drawing/2014/main" id="{C6ECFFC2-0A56-4AA2-B709-C64454E1FA07}"/>
              </a:ext>
            </a:extLst>
          </p:cNvPr>
          <p:cNvSpPr/>
          <p:nvPr/>
        </p:nvSpPr>
        <p:spPr>
          <a:xfrm rot="17826403">
            <a:off x="6945066" y="4185998"/>
            <a:ext cx="1094632" cy="1202665"/>
          </a:xfrm>
          <a:prstGeom prst="arc">
            <a:avLst>
              <a:gd name="adj1" fmla="val 4895348"/>
              <a:gd name="adj2" fmla="val 7221919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008189-0DDD-45D6-8A51-F633C35D869F}"/>
                  </a:ext>
                </a:extLst>
              </p:cNvPr>
              <p:cNvSpPr txBox="1"/>
              <p:nvPr/>
            </p:nvSpPr>
            <p:spPr>
              <a:xfrm>
                <a:off x="11583008" y="5266910"/>
                <a:ext cx="219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008189-0DDD-45D6-8A51-F633C35D8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008" y="5266910"/>
                <a:ext cx="219354" cy="307777"/>
              </a:xfrm>
              <a:prstGeom prst="rect">
                <a:avLst/>
              </a:prstGeom>
              <a:blipFill>
                <a:blip r:embed="rId11"/>
                <a:stretch>
                  <a:fillRect l="-13889" r="-13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9D9CF5-22DF-4EAE-AB60-1DE0E9E6B36A}"/>
              </a:ext>
            </a:extLst>
          </p:cNvPr>
          <p:cNvGrpSpPr/>
          <p:nvPr/>
        </p:nvGrpSpPr>
        <p:grpSpPr>
          <a:xfrm>
            <a:off x="10848301" y="1578747"/>
            <a:ext cx="253367" cy="4537365"/>
            <a:chOff x="7874958" y="2197595"/>
            <a:chExt cx="148282" cy="4126499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50D51B0-43B2-4EA4-9293-7BA66ECD53FB}"/>
                </a:ext>
              </a:extLst>
            </p:cNvPr>
            <p:cNvCxnSpPr/>
            <p:nvPr/>
          </p:nvCxnSpPr>
          <p:spPr>
            <a:xfrm flipH="1">
              <a:off x="7924387" y="2364094"/>
              <a:ext cx="24712" cy="3960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F4D5648-0D8E-4970-9B5D-3EBE0D05DF71}"/>
                </a:ext>
              </a:extLst>
            </p:cNvPr>
            <p:cNvGrpSpPr/>
            <p:nvPr/>
          </p:nvGrpSpPr>
          <p:grpSpPr>
            <a:xfrm>
              <a:off x="7874958" y="2197595"/>
              <a:ext cx="148282" cy="409987"/>
              <a:chOff x="2645288" y="661637"/>
              <a:chExt cx="148282" cy="409987"/>
            </a:xfrm>
          </p:grpSpPr>
          <p:sp>
            <p:nvSpPr>
              <p:cNvPr id="96" name="Triangle 102">
                <a:extLst>
                  <a:ext uri="{FF2B5EF4-FFF2-40B4-BE49-F238E27FC236}">
                    <a16:creationId xmlns:a16="http://schemas.microsoft.com/office/drawing/2014/main" id="{35C365D3-3350-49D8-A691-62021441A5C6}"/>
                  </a:ext>
                </a:extLst>
              </p:cNvPr>
              <p:cNvSpPr/>
              <p:nvPr/>
            </p:nvSpPr>
            <p:spPr>
              <a:xfrm>
                <a:off x="2645288" y="661637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Triangle 103">
                <a:extLst>
                  <a:ext uri="{FF2B5EF4-FFF2-40B4-BE49-F238E27FC236}">
                    <a16:creationId xmlns:a16="http://schemas.microsoft.com/office/drawing/2014/main" id="{E204C6E6-C9D4-4DC7-9E73-2A499C688766}"/>
                  </a:ext>
                </a:extLst>
              </p:cNvPr>
              <p:cNvSpPr/>
              <p:nvPr/>
            </p:nvSpPr>
            <p:spPr>
              <a:xfrm>
                <a:off x="2645288" y="873916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36030F9-73B5-47C1-A83B-C70D6967C641}"/>
                  </a:ext>
                </a:extLst>
              </p:cNvPr>
              <p:cNvSpPr txBox="1"/>
              <p:nvPr/>
            </p:nvSpPr>
            <p:spPr>
              <a:xfrm>
                <a:off x="8646836" y="3642447"/>
                <a:ext cx="2623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36030F9-73B5-47C1-A83B-C70D6967C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836" y="3642447"/>
                <a:ext cx="262380" cy="369332"/>
              </a:xfrm>
              <a:prstGeom prst="rect">
                <a:avLst/>
              </a:prstGeom>
              <a:blipFill>
                <a:blip r:embed="rId12"/>
                <a:stretch>
                  <a:fillRect l="-25581" r="-25581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06E06D0-E9B6-4C53-BFAC-816749727E58}"/>
                  </a:ext>
                </a:extLst>
              </p:cNvPr>
              <p:cNvSpPr txBox="1"/>
              <p:nvPr/>
            </p:nvSpPr>
            <p:spPr>
              <a:xfrm>
                <a:off x="11031272" y="1277331"/>
                <a:ext cx="275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06E06D0-E9B6-4C53-BFAC-816749727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272" y="1277331"/>
                <a:ext cx="275204" cy="369332"/>
              </a:xfrm>
              <a:prstGeom prst="rect">
                <a:avLst/>
              </a:prstGeom>
              <a:blipFill>
                <a:blip r:embed="rId13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66F6E359-6AB6-452E-B455-4FE4F7690FD8}"/>
              </a:ext>
            </a:extLst>
          </p:cNvPr>
          <p:cNvGrpSpPr/>
          <p:nvPr/>
        </p:nvGrpSpPr>
        <p:grpSpPr>
          <a:xfrm rot="16200000">
            <a:off x="10384856" y="2420417"/>
            <a:ext cx="148282" cy="3099559"/>
            <a:chOff x="7874958" y="2197595"/>
            <a:chExt cx="148282" cy="3099559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5250C3B-6BA8-43FD-AF98-6B75ECD2AE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18224" y="3879818"/>
              <a:ext cx="2788425" cy="462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5341E68-76B3-4781-AB0A-D71BC493D242}"/>
                </a:ext>
              </a:extLst>
            </p:cNvPr>
            <p:cNvGrpSpPr/>
            <p:nvPr/>
          </p:nvGrpSpPr>
          <p:grpSpPr>
            <a:xfrm>
              <a:off x="7874958" y="2197595"/>
              <a:ext cx="148282" cy="409987"/>
              <a:chOff x="2645288" y="661637"/>
              <a:chExt cx="148282" cy="409987"/>
            </a:xfrm>
          </p:grpSpPr>
          <p:sp>
            <p:nvSpPr>
              <p:cNvPr id="103" name="Triangle 102">
                <a:extLst>
                  <a:ext uri="{FF2B5EF4-FFF2-40B4-BE49-F238E27FC236}">
                    <a16:creationId xmlns:a16="http://schemas.microsoft.com/office/drawing/2014/main" id="{5498870E-F3EA-4858-8597-5CD51B7EBCAD}"/>
                  </a:ext>
                </a:extLst>
              </p:cNvPr>
              <p:cNvSpPr/>
              <p:nvPr/>
            </p:nvSpPr>
            <p:spPr>
              <a:xfrm>
                <a:off x="2645288" y="661637"/>
                <a:ext cx="148282" cy="197708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Triangle 103">
                <a:extLst>
                  <a:ext uri="{FF2B5EF4-FFF2-40B4-BE49-F238E27FC236}">
                    <a16:creationId xmlns:a16="http://schemas.microsoft.com/office/drawing/2014/main" id="{395C4EC8-7FBA-42C0-B4AC-2534C68A6E08}"/>
                  </a:ext>
                </a:extLst>
              </p:cNvPr>
              <p:cNvSpPr/>
              <p:nvPr/>
            </p:nvSpPr>
            <p:spPr>
              <a:xfrm>
                <a:off x="2645288" y="873916"/>
                <a:ext cx="148282" cy="197708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D3C88D4-0116-424E-BB07-929C07D270E4}"/>
              </a:ext>
            </a:extLst>
          </p:cNvPr>
          <p:cNvGrpSpPr/>
          <p:nvPr/>
        </p:nvGrpSpPr>
        <p:grpSpPr>
          <a:xfrm>
            <a:off x="10846176" y="3715348"/>
            <a:ext cx="226031" cy="616449"/>
            <a:chOff x="10370986" y="3408513"/>
            <a:chExt cx="226031" cy="61644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1BF7319-33F5-4CE3-819B-5AFD95CAE3C0}"/>
                </a:ext>
              </a:extLst>
            </p:cNvPr>
            <p:cNvSpPr/>
            <p:nvPr/>
          </p:nvSpPr>
          <p:spPr>
            <a:xfrm>
              <a:off x="10370986" y="3408513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23E8095-5168-4292-B9A8-EEB14B99B87B}"/>
                </a:ext>
              </a:extLst>
            </p:cNvPr>
            <p:cNvSpPr/>
            <p:nvPr/>
          </p:nvSpPr>
          <p:spPr>
            <a:xfrm rot="21327230">
              <a:off x="10421001" y="3653736"/>
              <a:ext cx="126000" cy="126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7D9494D-D730-4508-888A-CAFE69D3CC1A}"/>
              </a:ext>
            </a:extLst>
          </p:cNvPr>
          <p:cNvCxnSpPr>
            <a:cxnSpLocks/>
          </p:cNvCxnSpPr>
          <p:nvPr/>
        </p:nvCxnSpPr>
        <p:spPr>
          <a:xfrm flipH="1" flipV="1">
            <a:off x="11005029" y="4057942"/>
            <a:ext cx="1109563" cy="924035"/>
          </a:xfrm>
          <a:prstGeom prst="line">
            <a:avLst/>
          </a:prstGeom>
          <a:ln w="34925">
            <a:solidFill>
              <a:srgbClr val="0000FF"/>
            </a:solidFill>
            <a:prstDash val="solid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1D4A2FB-86C3-4B56-8049-D29F67A5D97D}"/>
                  </a:ext>
                </a:extLst>
              </p:cNvPr>
              <p:cNvSpPr txBox="1"/>
              <p:nvPr/>
            </p:nvSpPr>
            <p:spPr>
              <a:xfrm>
                <a:off x="10215060" y="3041596"/>
                <a:ext cx="3433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1D4A2FB-86C3-4B56-8049-D29F67A5D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060" y="3041596"/>
                <a:ext cx="343364" cy="307777"/>
              </a:xfrm>
              <a:prstGeom prst="rect">
                <a:avLst/>
              </a:prstGeom>
              <a:blipFill>
                <a:blip r:embed="rId14"/>
                <a:stretch>
                  <a:fillRect l="-25000" r="-5357" b="-3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riangle 114">
            <a:extLst>
              <a:ext uri="{FF2B5EF4-FFF2-40B4-BE49-F238E27FC236}">
                <a16:creationId xmlns:a16="http://schemas.microsoft.com/office/drawing/2014/main" id="{B94E54A3-568D-4195-B141-29F46EE7C5D4}"/>
              </a:ext>
            </a:extLst>
          </p:cNvPr>
          <p:cNvSpPr/>
          <p:nvPr/>
        </p:nvSpPr>
        <p:spPr>
          <a:xfrm>
            <a:off x="10852822" y="2066229"/>
            <a:ext cx="260072" cy="258310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Triangle 114">
            <a:extLst>
              <a:ext uri="{FF2B5EF4-FFF2-40B4-BE49-F238E27FC236}">
                <a16:creationId xmlns:a16="http://schemas.microsoft.com/office/drawing/2014/main" id="{B0DC25A5-86E2-4B31-A317-C1023E004F65}"/>
              </a:ext>
            </a:extLst>
          </p:cNvPr>
          <p:cNvSpPr/>
          <p:nvPr/>
        </p:nvSpPr>
        <p:spPr>
          <a:xfrm>
            <a:off x="10853166" y="2341562"/>
            <a:ext cx="260072" cy="258310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6A4FCF04-76E2-40B9-84AC-8C36E5C51109}"/>
              </a:ext>
            </a:extLst>
          </p:cNvPr>
          <p:cNvSpPr/>
          <p:nvPr/>
        </p:nvSpPr>
        <p:spPr>
          <a:xfrm rot="20283585">
            <a:off x="10136529" y="3228820"/>
            <a:ext cx="1314247" cy="1549627"/>
          </a:xfrm>
          <a:prstGeom prst="arc">
            <a:avLst>
              <a:gd name="adj1" fmla="val 3266446"/>
              <a:gd name="adj2" fmla="val 18003316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56BD85C8-A052-4F9A-AD0A-C8434EBDF369}"/>
              </a:ext>
            </a:extLst>
          </p:cNvPr>
          <p:cNvSpPr/>
          <p:nvPr/>
        </p:nvSpPr>
        <p:spPr>
          <a:xfrm rot="17826403">
            <a:off x="10822884" y="4212159"/>
            <a:ext cx="1094632" cy="1202665"/>
          </a:xfrm>
          <a:prstGeom prst="arc">
            <a:avLst>
              <a:gd name="adj1" fmla="val 4479685"/>
              <a:gd name="adj2" fmla="val 11900305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77FE1E-BA92-44A5-82F6-30B0FE36EE3C}"/>
              </a:ext>
            </a:extLst>
          </p:cNvPr>
          <p:cNvSpPr txBox="1"/>
          <p:nvPr/>
        </p:nvSpPr>
        <p:spPr>
          <a:xfrm>
            <a:off x="6751240" y="766190"/>
            <a:ext cx="594522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front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B9A3B9-01E6-4836-9FC0-9C33F060EDCF}"/>
              </a:ext>
            </a:extLst>
          </p:cNvPr>
          <p:cNvSpPr txBox="1"/>
          <p:nvPr/>
        </p:nvSpPr>
        <p:spPr>
          <a:xfrm>
            <a:off x="10671743" y="841399"/>
            <a:ext cx="564257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back </a:t>
            </a:r>
          </a:p>
        </p:txBody>
      </p:sp>
    </p:spTree>
    <p:extLst>
      <p:ext uri="{BB962C8B-B14F-4D97-AF65-F5344CB8AC3E}">
        <p14:creationId xmlns:p14="http://schemas.microsoft.com/office/powerpoint/2010/main" val="134242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23F48CB-E731-4A4C-B0F6-C2BFCF269E58}"/>
              </a:ext>
            </a:extLst>
          </p:cNvPr>
          <p:cNvSpPr/>
          <p:nvPr/>
        </p:nvSpPr>
        <p:spPr>
          <a:xfrm rot="-1800000">
            <a:off x="1920211" y="2196229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9E86C2-2869-48B0-8728-D165835AF950}"/>
              </a:ext>
            </a:extLst>
          </p:cNvPr>
          <p:cNvSpPr/>
          <p:nvPr/>
        </p:nvSpPr>
        <p:spPr>
          <a:xfrm>
            <a:off x="3835627" y="4923989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F69EA4-299D-4632-A065-FC84CCCB9D33}"/>
              </a:ext>
            </a:extLst>
          </p:cNvPr>
          <p:cNvSpPr/>
          <p:nvPr/>
        </p:nvSpPr>
        <p:spPr>
          <a:xfrm>
            <a:off x="1915425" y="4902162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7725AE-00B8-431B-A7CC-799E93ECD87C}"/>
              </a:ext>
            </a:extLst>
          </p:cNvPr>
          <p:cNvSpPr/>
          <p:nvPr/>
        </p:nvSpPr>
        <p:spPr>
          <a:xfrm rot="-1800000">
            <a:off x="3835628" y="2164425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8FE54B-1461-42F0-BAAB-46878AF451A3}"/>
              </a:ext>
            </a:extLst>
          </p:cNvPr>
          <p:cNvCxnSpPr/>
          <p:nvPr/>
        </p:nvCxnSpPr>
        <p:spPr>
          <a:xfrm flipH="1">
            <a:off x="2962557" y="2484469"/>
            <a:ext cx="20548" cy="2753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A6124D-D6DB-4BEA-8CAA-9554C2E91681}"/>
              </a:ext>
            </a:extLst>
          </p:cNvPr>
          <p:cNvCxnSpPr/>
          <p:nvPr/>
        </p:nvCxnSpPr>
        <p:spPr>
          <a:xfrm flipH="1">
            <a:off x="2007292" y="5216116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2DAED3-A0C9-41DC-97F8-3F1362F32D1B}"/>
              </a:ext>
            </a:extLst>
          </p:cNvPr>
          <p:cNvCxnSpPr/>
          <p:nvPr/>
        </p:nvCxnSpPr>
        <p:spPr>
          <a:xfrm flipH="1">
            <a:off x="2019824" y="2498247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2404446-4C06-4DF7-878F-D25298F47093}"/>
              </a:ext>
            </a:extLst>
          </p:cNvPr>
          <p:cNvGrpSpPr/>
          <p:nvPr/>
        </p:nvGrpSpPr>
        <p:grpSpPr>
          <a:xfrm>
            <a:off x="2838854" y="3754221"/>
            <a:ext cx="247405" cy="226618"/>
            <a:chOff x="6969211" y="3669957"/>
            <a:chExt cx="1519881" cy="153473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0BBE1C1-FE18-4B06-BA83-58D501384951}"/>
                </a:ext>
              </a:extLst>
            </p:cNvPr>
            <p:cNvSpPr/>
            <p:nvPr/>
          </p:nvSpPr>
          <p:spPr>
            <a:xfrm>
              <a:off x="6969211" y="3669957"/>
              <a:ext cx="1519881" cy="1519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Pie 56">
              <a:extLst>
                <a:ext uri="{FF2B5EF4-FFF2-40B4-BE49-F238E27FC236}">
                  <a16:creationId xmlns:a16="http://schemas.microsoft.com/office/drawing/2014/main" id="{AADFE3A3-E130-4140-A952-F8C367018005}"/>
                </a:ext>
              </a:extLst>
            </p:cNvPr>
            <p:cNvSpPr/>
            <p:nvPr/>
          </p:nvSpPr>
          <p:spPr>
            <a:xfrm>
              <a:off x="6969211" y="3669957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Pie 57">
              <a:extLst>
                <a:ext uri="{FF2B5EF4-FFF2-40B4-BE49-F238E27FC236}">
                  <a16:creationId xmlns:a16="http://schemas.microsoft.com/office/drawing/2014/main" id="{CD867E91-4A00-4E65-826F-930FF1FCF621}"/>
                </a:ext>
              </a:extLst>
            </p:cNvPr>
            <p:cNvSpPr/>
            <p:nvPr/>
          </p:nvSpPr>
          <p:spPr>
            <a:xfrm rot="10800000">
              <a:off x="6969211" y="3684812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56E63B6-55B8-45C3-95DF-B30CAC212C68}"/>
              </a:ext>
            </a:extLst>
          </p:cNvPr>
          <p:cNvSpPr txBox="1"/>
          <p:nvPr/>
        </p:nvSpPr>
        <p:spPr>
          <a:xfrm>
            <a:off x="2287516" y="1486872"/>
            <a:ext cx="594522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front 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6943EFD-6C4F-42C4-8452-A1E03987D887}"/>
              </a:ext>
            </a:extLst>
          </p:cNvPr>
          <p:cNvCxnSpPr>
            <a:cxnSpLocks/>
          </p:cNvCxnSpPr>
          <p:nvPr/>
        </p:nvCxnSpPr>
        <p:spPr>
          <a:xfrm flipH="1" flipV="1">
            <a:off x="2196723" y="3269670"/>
            <a:ext cx="776108" cy="602594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>
            <a:extLst>
              <a:ext uri="{FF2B5EF4-FFF2-40B4-BE49-F238E27FC236}">
                <a16:creationId xmlns:a16="http://schemas.microsoft.com/office/drawing/2014/main" id="{534D1CD7-8539-4FC4-AE65-04400F6E0744}"/>
              </a:ext>
            </a:extLst>
          </p:cNvPr>
          <p:cNvSpPr/>
          <p:nvPr/>
        </p:nvSpPr>
        <p:spPr>
          <a:xfrm rot="19609996">
            <a:off x="2468446" y="3202047"/>
            <a:ext cx="641728" cy="761972"/>
          </a:xfrm>
          <a:prstGeom prst="arc">
            <a:avLst>
              <a:gd name="adj1" fmla="val 14108960"/>
              <a:gd name="adj2" fmla="val 20100286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807F61-AA1E-40B0-A7B6-ADB7F59AF7BD}"/>
                  </a:ext>
                </a:extLst>
              </p:cNvPr>
              <p:cNvSpPr txBox="1"/>
              <p:nvPr/>
            </p:nvSpPr>
            <p:spPr>
              <a:xfrm>
                <a:off x="2699547" y="3309295"/>
                <a:ext cx="1795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807F61-AA1E-40B0-A7B6-ADB7F59A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547" y="3309295"/>
                <a:ext cx="179522" cy="307777"/>
              </a:xfrm>
              <a:prstGeom prst="rect">
                <a:avLst/>
              </a:prstGeom>
              <a:blipFill>
                <a:blip r:embed="rId2"/>
                <a:stretch>
                  <a:fillRect l="-65517" r="-55172" b="-3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B884A5-F7BA-4F8A-87B1-F89F4470C1A1}"/>
                  </a:ext>
                </a:extLst>
              </p:cNvPr>
              <p:cNvSpPr txBox="1"/>
              <p:nvPr/>
            </p:nvSpPr>
            <p:spPr>
              <a:xfrm>
                <a:off x="1947437" y="3343268"/>
                <a:ext cx="379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B884A5-F7BA-4F8A-87B1-F89F4470C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437" y="3343268"/>
                <a:ext cx="379335" cy="369332"/>
              </a:xfrm>
              <a:prstGeom prst="rect">
                <a:avLst/>
              </a:prstGeom>
              <a:blipFill>
                <a:blip r:embed="rId3"/>
                <a:stretch>
                  <a:fillRect l="-17460" r="-3175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D35041F4-660E-46E8-938C-00A94DE042A6}"/>
              </a:ext>
            </a:extLst>
          </p:cNvPr>
          <p:cNvSpPr txBox="1"/>
          <p:nvPr/>
        </p:nvSpPr>
        <p:spPr>
          <a:xfrm>
            <a:off x="2673950" y="5320865"/>
            <a:ext cx="564257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back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2CCC6A-960F-4687-98E6-05C5ABC5C470}"/>
              </a:ext>
            </a:extLst>
          </p:cNvPr>
          <p:cNvSpPr txBox="1"/>
          <p:nvPr/>
        </p:nvSpPr>
        <p:spPr>
          <a:xfrm>
            <a:off x="4409763" y="3511945"/>
            <a:ext cx="626775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Right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6D4ED0-4FA0-482F-8111-DAB4B68FCF8B}"/>
              </a:ext>
            </a:extLst>
          </p:cNvPr>
          <p:cNvSpPr txBox="1"/>
          <p:nvPr/>
        </p:nvSpPr>
        <p:spPr>
          <a:xfrm>
            <a:off x="967613" y="3701647"/>
            <a:ext cx="487313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Left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5028BB-51CE-4EF9-8C96-AB650B644F3B}"/>
              </a:ext>
            </a:extLst>
          </p:cNvPr>
          <p:cNvSpPr txBox="1"/>
          <p:nvPr/>
        </p:nvSpPr>
        <p:spPr>
          <a:xfrm>
            <a:off x="4283485" y="2386027"/>
            <a:ext cx="2132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B794408-4915-4397-AE8B-953D6133B792}"/>
              </a:ext>
            </a:extLst>
          </p:cNvPr>
          <p:cNvSpPr txBox="1"/>
          <p:nvPr/>
        </p:nvSpPr>
        <p:spPr>
          <a:xfrm>
            <a:off x="1604950" y="2386028"/>
            <a:ext cx="1939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7D5054-AA83-4B6E-87F0-1DE2238E9170}"/>
              </a:ext>
            </a:extLst>
          </p:cNvPr>
          <p:cNvSpPr txBox="1"/>
          <p:nvPr/>
        </p:nvSpPr>
        <p:spPr>
          <a:xfrm>
            <a:off x="1564366" y="5071886"/>
            <a:ext cx="2500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5E04C29-62B6-4ADE-805E-B3D91569D96D}"/>
              </a:ext>
            </a:extLst>
          </p:cNvPr>
          <p:cNvSpPr txBox="1"/>
          <p:nvPr/>
        </p:nvSpPr>
        <p:spPr>
          <a:xfrm>
            <a:off x="4232618" y="5071885"/>
            <a:ext cx="2693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1E10622-B6EB-4947-BB05-F00A1302ACC8}"/>
              </a:ext>
            </a:extLst>
          </p:cNvPr>
          <p:cNvSpPr/>
          <p:nvPr/>
        </p:nvSpPr>
        <p:spPr>
          <a:xfrm rot="21327230">
            <a:off x="1965438" y="5164573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0D9116-0A18-4DD6-9C9B-5E6215460082}"/>
              </a:ext>
            </a:extLst>
          </p:cNvPr>
          <p:cNvSpPr/>
          <p:nvPr/>
        </p:nvSpPr>
        <p:spPr>
          <a:xfrm rot="21327230">
            <a:off x="3885642" y="5153116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69FA6D-CEF2-4B61-A689-2B7C181B0794}"/>
              </a:ext>
            </a:extLst>
          </p:cNvPr>
          <p:cNvSpPr/>
          <p:nvPr/>
        </p:nvSpPr>
        <p:spPr>
          <a:xfrm rot="21327230">
            <a:off x="1965439" y="2435247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8C31BC9-F273-495A-AF29-377F1E42E1F2}"/>
              </a:ext>
            </a:extLst>
          </p:cNvPr>
          <p:cNvSpPr/>
          <p:nvPr/>
        </p:nvSpPr>
        <p:spPr>
          <a:xfrm rot="21327230">
            <a:off x="3896766" y="2421469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289B280D-D7A7-4A7F-9070-984FDE9997D3}"/>
              </a:ext>
            </a:extLst>
          </p:cNvPr>
          <p:cNvSpPr/>
          <p:nvPr/>
        </p:nvSpPr>
        <p:spPr>
          <a:xfrm rot="8343782">
            <a:off x="2350211" y="3199590"/>
            <a:ext cx="982426" cy="1063616"/>
          </a:xfrm>
          <a:prstGeom prst="arc">
            <a:avLst>
              <a:gd name="adj1" fmla="val 11076479"/>
              <a:gd name="adj2" fmla="val 145287"/>
            </a:avLst>
          </a:prstGeom>
          <a:ln w="38100">
            <a:solidFill>
              <a:srgbClr val="0000FF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2513E98-90E3-4971-BC6D-6416E297E092}"/>
                  </a:ext>
                </a:extLst>
              </p:cNvPr>
              <p:cNvSpPr txBox="1"/>
              <p:nvPr/>
            </p:nvSpPr>
            <p:spPr>
              <a:xfrm>
                <a:off x="3281000" y="3148225"/>
                <a:ext cx="704360" cy="32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2513E98-90E3-4971-BC6D-6416E297E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000" y="3148225"/>
                <a:ext cx="704360" cy="322139"/>
              </a:xfrm>
              <a:prstGeom prst="rect">
                <a:avLst/>
              </a:prstGeom>
              <a:blipFill>
                <a:blip r:embed="rId4"/>
                <a:stretch>
                  <a:fillRect l="-8621" t="-13208" r="-50000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B15F792-A0C2-4FFA-8E6B-5D5233164460}"/>
              </a:ext>
            </a:extLst>
          </p:cNvPr>
          <p:cNvCxnSpPr/>
          <p:nvPr/>
        </p:nvCxnSpPr>
        <p:spPr>
          <a:xfrm flipH="1">
            <a:off x="2959390" y="2124339"/>
            <a:ext cx="24712" cy="1368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riangle 16">
            <a:extLst>
              <a:ext uri="{FF2B5EF4-FFF2-40B4-BE49-F238E27FC236}">
                <a16:creationId xmlns:a16="http://schemas.microsoft.com/office/drawing/2014/main" id="{24463E9C-080A-47DC-A670-6758EBC2F2BF}"/>
              </a:ext>
            </a:extLst>
          </p:cNvPr>
          <p:cNvSpPr/>
          <p:nvPr/>
        </p:nvSpPr>
        <p:spPr>
          <a:xfrm>
            <a:off x="2929790" y="1835736"/>
            <a:ext cx="148282" cy="1977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riangle 16">
            <a:extLst>
              <a:ext uri="{FF2B5EF4-FFF2-40B4-BE49-F238E27FC236}">
                <a16:creationId xmlns:a16="http://schemas.microsoft.com/office/drawing/2014/main" id="{6108324A-C02E-413D-A508-C698A89324EE}"/>
              </a:ext>
            </a:extLst>
          </p:cNvPr>
          <p:cNvSpPr/>
          <p:nvPr/>
        </p:nvSpPr>
        <p:spPr>
          <a:xfrm>
            <a:off x="2917683" y="2055192"/>
            <a:ext cx="148282" cy="1977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34D0344-A967-4F50-921F-389D8E878F26}"/>
              </a:ext>
            </a:extLst>
          </p:cNvPr>
          <p:cNvCxnSpPr>
            <a:cxnSpLocks/>
          </p:cNvCxnSpPr>
          <p:nvPr/>
        </p:nvCxnSpPr>
        <p:spPr>
          <a:xfrm>
            <a:off x="3615156" y="1886171"/>
            <a:ext cx="351848" cy="61780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riangle 114">
            <a:extLst>
              <a:ext uri="{FF2B5EF4-FFF2-40B4-BE49-F238E27FC236}">
                <a16:creationId xmlns:a16="http://schemas.microsoft.com/office/drawing/2014/main" id="{D6C1CD20-4DE9-4191-91DF-79461F0999E1}"/>
              </a:ext>
            </a:extLst>
          </p:cNvPr>
          <p:cNvSpPr/>
          <p:nvPr/>
        </p:nvSpPr>
        <p:spPr>
          <a:xfrm rot="19718702">
            <a:off x="3507650" y="1726189"/>
            <a:ext cx="148282" cy="19770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riangle 114">
            <a:extLst>
              <a:ext uri="{FF2B5EF4-FFF2-40B4-BE49-F238E27FC236}">
                <a16:creationId xmlns:a16="http://schemas.microsoft.com/office/drawing/2014/main" id="{7A306030-4CEF-40E0-A4AB-A308A26CCAFC}"/>
              </a:ext>
            </a:extLst>
          </p:cNvPr>
          <p:cNvSpPr/>
          <p:nvPr/>
        </p:nvSpPr>
        <p:spPr>
          <a:xfrm rot="19718702">
            <a:off x="3392899" y="1546855"/>
            <a:ext cx="148282" cy="19770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4CC0914-01C1-4E31-8C72-30379118111E}"/>
              </a:ext>
            </a:extLst>
          </p:cNvPr>
          <p:cNvCxnSpPr>
            <a:cxnSpLocks/>
          </p:cNvCxnSpPr>
          <p:nvPr/>
        </p:nvCxnSpPr>
        <p:spPr>
          <a:xfrm>
            <a:off x="3948642" y="4294618"/>
            <a:ext cx="0" cy="18335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riangle 114">
            <a:extLst>
              <a:ext uri="{FF2B5EF4-FFF2-40B4-BE49-F238E27FC236}">
                <a16:creationId xmlns:a16="http://schemas.microsoft.com/office/drawing/2014/main" id="{453249EB-5448-43B5-803C-F981BC3DC88D}"/>
              </a:ext>
            </a:extLst>
          </p:cNvPr>
          <p:cNvSpPr/>
          <p:nvPr/>
        </p:nvSpPr>
        <p:spPr>
          <a:xfrm>
            <a:off x="3874501" y="4243444"/>
            <a:ext cx="148282" cy="197708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Triangle 114">
            <a:extLst>
              <a:ext uri="{FF2B5EF4-FFF2-40B4-BE49-F238E27FC236}">
                <a16:creationId xmlns:a16="http://schemas.microsoft.com/office/drawing/2014/main" id="{0F04B01D-FC9A-47C3-976E-E9CD3DBA332F}"/>
              </a:ext>
            </a:extLst>
          </p:cNvPr>
          <p:cNvSpPr/>
          <p:nvPr/>
        </p:nvSpPr>
        <p:spPr>
          <a:xfrm>
            <a:off x="3877151" y="4484161"/>
            <a:ext cx="148282" cy="197708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61921735-CE55-4959-AEB7-0C646CE7389F}"/>
              </a:ext>
            </a:extLst>
          </p:cNvPr>
          <p:cNvSpPr/>
          <p:nvPr/>
        </p:nvSpPr>
        <p:spPr>
          <a:xfrm rot="9580127">
            <a:off x="1664705" y="404587"/>
            <a:ext cx="1394396" cy="1767124"/>
          </a:xfrm>
          <a:prstGeom prst="arc">
            <a:avLst>
              <a:gd name="adj1" fmla="val 7319447"/>
              <a:gd name="adj2" fmla="val 12992179"/>
            </a:avLst>
          </a:prstGeom>
          <a:ln w="53975">
            <a:solidFill>
              <a:srgbClr val="00B05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232B2902-6DAB-443D-BE41-A8CD4251C68F}"/>
              </a:ext>
            </a:extLst>
          </p:cNvPr>
          <p:cNvSpPr/>
          <p:nvPr/>
        </p:nvSpPr>
        <p:spPr>
          <a:xfrm rot="16200000">
            <a:off x="4966609" y="2107799"/>
            <a:ext cx="383688" cy="870607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Arrow: Up 93">
            <a:extLst>
              <a:ext uri="{FF2B5EF4-FFF2-40B4-BE49-F238E27FC236}">
                <a16:creationId xmlns:a16="http://schemas.microsoft.com/office/drawing/2014/main" id="{9F85B1F1-6BC9-4C63-965F-50A6F0125A21}"/>
              </a:ext>
            </a:extLst>
          </p:cNvPr>
          <p:cNvSpPr/>
          <p:nvPr/>
        </p:nvSpPr>
        <p:spPr>
          <a:xfrm rot="16200000">
            <a:off x="733757" y="2026382"/>
            <a:ext cx="383688" cy="870607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30DC7565-420A-4859-AFBB-C0D9EFD9BF3B}"/>
              </a:ext>
            </a:extLst>
          </p:cNvPr>
          <p:cNvSpPr/>
          <p:nvPr/>
        </p:nvSpPr>
        <p:spPr>
          <a:xfrm rot="5400000">
            <a:off x="580298" y="4871482"/>
            <a:ext cx="383688" cy="870607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Arrow: Up 95">
            <a:extLst>
              <a:ext uri="{FF2B5EF4-FFF2-40B4-BE49-F238E27FC236}">
                <a16:creationId xmlns:a16="http://schemas.microsoft.com/office/drawing/2014/main" id="{64F67F92-B735-4446-ABA3-276BC3485AE7}"/>
              </a:ext>
            </a:extLst>
          </p:cNvPr>
          <p:cNvSpPr/>
          <p:nvPr/>
        </p:nvSpPr>
        <p:spPr>
          <a:xfrm rot="5400000">
            <a:off x="4962059" y="4780812"/>
            <a:ext cx="383688" cy="870607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C37F6CB-A018-4294-B484-7124B1BE0627}"/>
              </a:ext>
            </a:extLst>
          </p:cNvPr>
          <p:cNvSpPr/>
          <p:nvPr/>
        </p:nvSpPr>
        <p:spPr>
          <a:xfrm rot="-1800000">
            <a:off x="8289776" y="2275482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45C1EAD-7B2C-4FEE-9D4A-D09F2EDF589F}"/>
              </a:ext>
            </a:extLst>
          </p:cNvPr>
          <p:cNvSpPr/>
          <p:nvPr/>
        </p:nvSpPr>
        <p:spPr>
          <a:xfrm>
            <a:off x="10205192" y="5003242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BD44173-C2F1-4AD9-BE58-74C3E27F448A}"/>
              </a:ext>
            </a:extLst>
          </p:cNvPr>
          <p:cNvSpPr/>
          <p:nvPr/>
        </p:nvSpPr>
        <p:spPr>
          <a:xfrm>
            <a:off x="8284990" y="4981415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208CAC7-50F6-4B56-A675-390DB411E062}"/>
              </a:ext>
            </a:extLst>
          </p:cNvPr>
          <p:cNvSpPr/>
          <p:nvPr/>
        </p:nvSpPr>
        <p:spPr>
          <a:xfrm rot="-1800000">
            <a:off x="10205193" y="2243678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FD7F29-6C72-45A0-A766-94C6AABC3DBF}"/>
              </a:ext>
            </a:extLst>
          </p:cNvPr>
          <p:cNvCxnSpPr/>
          <p:nvPr/>
        </p:nvCxnSpPr>
        <p:spPr>
          <a:xfrm flipH="1">
            <a:off x="9332122" y="2563722"/>
            <a:ext cx="20548" cy="2753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FD557DD-0EEA-4D50-97B0-BB244B52C7E9}"/>
              </a:ext>
            </a:extLst>
          </p:cNvPr>
          <p:cNvCxnSpPr/>
          <p:nvPr/>
        </p:nvCxnSpPr>
        <p:spPr>
          <a:xfrm flipH="1">
            <a:off x="8376857" y="5295369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984F967-18B4-4BF1-A277-5E9EDDCCD9BF}"/>
              </a:ext>
            </a:extLst>
          </p:cNvPr>
          <p:cNvCxnSpPr/>
          <p:nvPr/>
        </p:nvCxnSpPr>
        <p:spPr>
          <a:xfrm flipH="1">
            <a:off x="8389389" y="2577500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91090-2193-419C-BDA0-B14BF0B259F1}"/>
              </a:ext>
            </a:extLst>
          </p:cNvPr>
          <p:cNvGrpSpPr/>
          <p:nvPr/>
        </p:nvGrpSpPr>
        <p:grpSpPr>
          <a:xfrm>
            <a:off x="9208419" y="3833474"/>
            <a:ext cx="247405" cy="226618"/>
            <a:chOff x="6969211" y="3669957"/>
            <a:chExt cx="1519881" cy="153473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39CAEB2-91BA-4921-8F7A-2E4EA90D39F4}"/>
                </a:ext>
              </a:extLst>
            </p:cNvPr>
            <p:cNvSpPr/>
            <p:nvPr/>
          </p:nvSpPr>
          <p:spPr>
            <a:xfrm>
              <a:off x="6969211" y="3669957"/>
              <a:ext cx="1519881" cy="1519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Pie 56">
              <a:extLst>
                <a:ext uri="{FF2B5EF4-FFF2-40B4-BE49-F238E27FC236}">
                  <a16:creationId xmlns:a16="http://schemas.microsoft.com/office/drawing/2014/main" id="{E920D2EA-FBB3-4F0B-8E38-C5201000F164}"/>
                </a:ext>
              </a:extLst>
            </p:cNvPr>
            <p:cNvSpPr/>
            <p:nvPr/>
          </p:nvSpPr>
          <p:spPr>
            <a:xfrm>
              <a:off x="6969211" y="3669957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Pie 57">
              <a:extLst>
                <a:ext uri="{FF2B5EF4-FFF2-40B4-BE49-F238E27FC236}">
                  <a16:creationId xmlns:a16="http://schemas.microsoft.com/office/drawing/2014/main" id="{82D8D008-30F8-4061-A46B-90A9B9DD23CC}"/>
                </a:ext>
              </a:extLst>
            </p:cNvPr>
            <p:cNvSpPr/>
            <p:nvPr/>
          </p:nvSpPr>
          <p:spPr>
            <a:xfrm rot="10800000">
              <a:off x="6969211" y="3684812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3CA79A8B-579B-45FA-B734-9CD3AF7F91B2}"/>
              </a:ext>
            </a:extLst>
          </p:cNvPr>
          <p:cNvSpPr txBox="1"/>
          <p:nvPr/>
        </p:nvSpPr>
        <p:spPr>
          <a:xfrm>
            <a:off x="8657081" y="1566125"/>
            <a:ext cx="594522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front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D7C493D-511D-486C-8C95-C7C1CE4BDBDA}"/>
              </a:ext>
            </a:extLst>
          </p:cNvPr>
          <p:cNvCxnSpPr>
            <a:cxnSpLocks/>
          </p:cNvCxnSpPr>
          <p:nvPr/>
        </p:nvCxnSpPr>
        <p:spPr>
          <a:xfrm flipH="1" flipV="1">
            <a:off x="8566288" y="3348923"/>
            <a:ext cx="776108" cy="602594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Arc 109">
            <a:extLst>
              <a:ext uri="{FF2B5EF4-FFF2-40B4-BE49-F238E27FC236}">
                <a16:creationId xmlns:a16="http://schemas.microsoft.com/office/drawing/2014/main" id="{D0506CBC-DCC6-41D7-9E12-21D3731B5806}"/>
              </a:ext>
            </a:extLst>
          </p:cNvPr>
          <p:cNvSpPr/>
          <p:nvPr/>
        </p:nvSpPr>
        <p:spPr>
          <a:xfrm rot="19609996">
            <a:off x="8838011" y="3281300"/>
            <a:ext cx="641728" cy="761972"/>
          </a:xfrm>
          <a:prstGeom prst="arc">
            <a:avLst>
              <a:gd name="adj1" fmla="val 14108960"/>
              <a:gd name="adj2" fmla="val 20100286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BA21A-668C-4E9B-B91C-48786A4654CD}"/>
                  </a:ext>
                </a:extLst>
              </p:cNvPr>
              <p:cNvSpPr txBox="1"/>
              <p:nvPr/>
            </p:nvSpPr>
            <p:spPr>
              <a:xfrm>
                <a:off x="9069112" y="3388548"/>
                <a:ext cx="1795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BA21A-668C-4E9B-B91C-48786A465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112" y="3388548"/>
                <a:ext cx="179522" cy="307777"/>
              </a:xfrm>
              <a:prstGeom prst="rect">
                <a:avLst/>
              </a:prstGeom>
              <a:blipFill>
                <a:blip r:embed="rId5"/>
                <a:stretch>
                  <a:fillRect l="-65517" r="-55172" b="-3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5F2A01-11D9-4DFC-A3B0-E986EAEC3D18}"/>
                  </a:ext>
                </a:extLst>
              </p:cNvPr>
              <p:cNvSpPr txBox="1"/>
              <p:nvPr/>
            </p:nvSpPr>
            <p:spPr>
              <a:xfrm>
                <a:off x="8317002" y="3422521"/>
                <a:ext cx="379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5F2A01-11D9-4DFC-A3B0-E986EAEC3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002" y="3422521"/>
                <a:ext cx="379335" cy="369332"/>
              </a:xfrm>
              <a:prstGeom prst="rect">
                <a:avLst/>
              </a:prstGeom>
              <a:blipFill>
                <a:blip r:embed="rId6"/>
                <a:stretch>
                  <a:fillRect l="-17460" r="-3175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BD14B995-5F6D-411E-84CE-0A0D225ABE13}"/>
              </a:ext>
            </a:extLst>
          </p:cNvPr>
          <p:cNvSpPr txBox="1"/>
          <p:nvPr/>
        </p:nvSpPr>
        <p:spPr>
          <a:xfrm>
            <a:off x="9072503" y="5428603"/>
            <a:ext cx="564257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back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430553F-0271-4B2B-8EBF-110A731D0A0A}"/>
              </a:ext>
            </a:extLst>
          </p:cNvPr>
          <p:cNvSpPr txBox="1"/>
          <p:nvPr/>
        </p:nvSpPr>
        <p:spPr>
          <a:xfrm>
            <a:off x="10779328" y="3591198"/>
            <a:ext cx="626775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Right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BDB035-D783-47A9-8D98-E514EB2A5F77}"/>
              </a:ext>
            </a:extLst>
          </p:cNvPr>
          <p:cNvSpPr txBox="1"/>
          <p:nvPr/>
        </p:nvSpPr>
        <p:spPr>
          <a:xfrm>
            <a:off x="7337178" y="3780900"/>
            <a:ext cx="487313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Left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67D3E2B-27A8-4727-BEF1-25481E95BBBB}"/>
              </a:ext>
            </a:extLst>
          </p:cNvPr>
          <p:cNvSpPr txBox="1"/>
          <p:nvPr/>
        </p:nvSpPr>
        <p:spPr>
          <a:xfrm>
            <a:off x="10653050" y="2465280"/>
            <a:ext cx="2132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394219C-B615-4532-B9BB-A43650A5BEA7}"/>
              </a:ext>
            </a:extLst>
          </p:cNvPr>
          <p:cNvSpPr txBox="1"/>
          <p:nvPr/>
        </p:nvSpPr>
        <p:spPr>
          <a:xfrm>
            <a:off x="7974515" y="2465281"/>
            <a:ext cx="1939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F8BEF6B-9014-405B-89E7-5308D510171D}"/>
              </a:ext>
            </a:extLst>
          </p:cNvPr>
          <p:cNvSpPr txBox="1"/>
          <p:nvPr/>
        </p:nvSpPr>
        <p:spPr>
          <a:xfrm>
            <a:off x="7933931" y="5151139"/>
            <a:ext cx="2500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43B17D8-9DC9-4488-AD42-98FD1A9BE64E}"/>
              </a:ext>
            </a:extLst>
          </p:cNvPr>
          <p:cNvSpPr txBox="1"/>
          <p:nvPr/>
        </p:nvSpPr>
        <p:spPr>
          <a:xfrm>
            <a:off x="10602183" y="5151138"/>
            <a:ext cx="2693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D193C37-D1C2-40BF-9E81-6931D5CF6BBB}"/>
              </a:ext>
            </a:extLst>
          </p:cNvPr>
          <p:cNvSpPr/>
          <p:nvPr/>
        </p:nvSpPr>
        <p:spPr>
          <a:xfrm rot="21327230">
            <a:off x="8335003" y="5243826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6E2CAE8-399F-44A7-8A69-5E5C8CBD9A4C}"/>
              </a:ext>
            </a:extLst>
          </p:cNvPr>
          <p:cNvSpPr/>
          <p:nvPr/>
        </p:nvSpPr>
        <p:spPr>
          <a:xfrm rot="21327230">
            <a:off x="10255207" y="5232369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0FF1912-E15F-403E-A728-89AF3924DF4E}"/>
              </a:ext>
            </a:extLst>
          </p:cNvPr>
          <p:cNvSpPr/>
          <p:nvPr/>
        </p:nvSpPr>
        <p:spPr>
          <a:xfrm rot="21327230">
            <a:off x="8335004" y="2514500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CDD35A7-3BB5-4DB6-9A69-6F896BFD4124}"/>
              </a:ext>
            </a:extLst>
          </p:cNvPr>
          <p:cNvSpPr/>
          <p:nvPr/>
        </p:nvSpPr>
        <p:spPr>
          <a:xfrm rot="21327230">
            <a:off x="10266331" y="2500722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Arc 139">
            <a:extLst>
              <a:ext uri="{FF2B5EF4-FFF2-40B4-BE49-F238E27FC236}">
                <a16:creationId xmlns:a16="http://schemas.microsoft.com/office/drawing/2014/main" id="{44E621E4-2190-4775-90B1-79903E52E7EC}"/>
              </a:ext>
            </a:extLst>
          </p:cNvPr>
          <p:cNvSpPr/>
          <p:nvPr/>
        </p:nvSpPr>
        <p:spPr>
          <a:xfrm rot="8343782">
            <a:off x="8719776" y="3278843"/>
            <a:ext cx="982426" cy="1063616"/>
          </a:xfrm>
          <a:prstGeom prst="arc">
            <a:avLst>
              <a:gd name="adj1" fmla="val 11076479"/>
              <a:gd name="adj2" fmla="val 145287"/>
            </a:avLst>
          </a:prstGeom>
          <a:ln w="38100">
            <a:solidFill>
              <a:srgbClr val="0000FF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0B48608-C209-41EF-AAB1-294E8A4AFD31}"/>
                  </a:ext>
                </a:extLst>
              </p:cNvPr>
              <p:cNvSpPr txBox="1"/>
              <p:nvPr/>
            </p:nvSpPr>
            <p:spPr>
              <a:xfrm>
                <a:off x="9650565" y="3227478"/>
                <a:ext cx="704360" cy="32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0B48608-C209-41EF-AAB1-294E8A4AF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565" y="3227478"/>
                <a:ext cx="704360" cy="322139"/>
              </a:xfrm>
              <a:prstGeom prst="rect">
                <a:avLst/>
              </a:prstGeom>
              <a:blipFill>
                <a:blip r:embed="rId7"/>
                <a:stretch>
                  <a:fillRect l="-8621" t="-13208" r="-50000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CA1ADE6-FFBE-4C28-9367-F76A1AFC42FE}"/>
              </a:ext>
            </a:extLst>
          </p:cNvPr>
          <p:cNvCxnSpPr/>
          <p:nvPr/>
        </p:nvCxnSpPr>
        <p:spPr>
          <a:xfrm flipH="1">
            <a:off x="9328955" y="2203592"/>
            <a:ext cx="24712" cy="1368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riangle 16">
            <a:extLst>
              <a:ext uri="{FF2B5EF4-FFF2-40B4-BE49-F238E27FC236}">
                <a16:creationId xmlns:a16="http://schemas.microsoft.com/office/drawing/2014/main" id="{EFE275B6-777F-4B46-A23B-3925C4E69E8F}"/>
              </a:ext>
            </a:extLst>
          </p:cNvPr>
          <p:cNvSpPr/>
          <p:nvPr/>
        </p:nvSpPr>
        <p:spPr>
          <a:xfrm>
            <a:off x="9299355" y="1914989"/>
            <a:ext cx="148282" cy="1977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Triangle 16">
            <a:extLst>
              <a:ext uri="{FF2B5EF4-FFF2-40B4-BE49-F238E27FC236}">
                <a16:creationId xmlns:a16="http://schemas.microsoft.com/office/drawing/2014/main" id="{709BEB2B-9B33-4E09-B3DB-F02735222BFF}"/>
              </a:ext>
            </a:extLst>
          </p:cNvPr>
          <p:cNvSpPr/>
          <p:nvPr/>
        </p:nvSpPr>
        <p:spPr>
          <a:xfrm>
            <a:off x="9287248" y="2134445"/>
            <a:ext cx="148282" cy="1977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9E64325-7111-42C2-AACC-CDD9F7251D30}"/>
              </a:ext>
            </a:extLst>
          </p:cNvPr>
          <p:cNvCxnSpPr>
            <a:cxnSpLocks/>
          </p:cNvCxnSpPr>
          <p:nvPr/>
        </p:nvCxnSpPr>
        <p:spPr>
          <a:xfrm>
            <a:off x="9984721" y="1965424"/>
            <a:ext cx="351848" cy="61780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riangle 114">
            <a:extLst>
              <a:ext uri="{FF2B5EF4-FFF2-40B4-BE49-F238E27FC236}">
                <a16:creationId xmlns:a16="http://schemas.microsoft.com/office/drawing/2014/main" id="{99BDED00-54F2-47C5-972B-091AF0D84B9F}"/>
              </a:ext>
            </a:extLst>
          </p:cNvPr>
          <p:cNvSpPr/>
          <p:nvPr/>
        </p:nvSpPr>
        <p:spPr>
          <a:xfrm rot="19718702">
            <a:off x="9877215" y="1805442"/>
            <a:ext cx="148282" cy="19770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riangle 114">
            <a:extLst>
              <a:ext uri="{FF2B5EF4-FFF2-40B4-BE49-F238E27FC236}">
                <a16:creationId xmlns:a16="http://schemas.microsoft.com/office/drawing/2014/main" id="{45400B2C-161F-47D8-A8E8-489D06F892BC}"/>
              </a:ext>
            </a:extLst>
          </p:cNvPr>
          <p:cNvSpPr/>
          <p:nvPr/>
        </p:nvSpPr>
        <p:spPr>
          <a:xfrm rot="19718702">
            <a:off x="9762464" y="1626108"/>
            <a:ext cx="148282" cy="19770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E5C20F2-295E-4C39-BF54-3705D68F147B}"/>
              </a:ext>
            </a:extLst>
          </p:cNvPr>
          <p:cNvCxnSpPr>
            <a:cxnSpLocks/>
          </p:cNvCxnSpPr>
          <p:nvPr/>
        </p:nvCxnSpPr>
        <p:spPr>
          <a:xfrm>
            <a:off x="10318207" y="4373871"/>
            <a:ext cx="0" cy="18335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riangle 114">
            <a:extLst>
              <a:ext uri="{FF2B5EF4-FFF2-40B4-BE49-F238E27FC236}">
                <a16:creationId xmlns:a16="http://schemas.microsoft.com/office/drawing/2014/main" id="{682A88B5-0F48-4EE5-9727-0D079C6C785E}"/>
              </a:ext>
            </a:extLst>
          </p:cNvPr>
          <p:cNvSpPr/>
          <p:nvPr/>
        </p:nvSpPr>
        <p:spPr>
          <a:xfrm>
            <a:off x="10244066" y="4322697"/>
            <a:ext cx="148282" cy="197708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Triangle 114">
            <a:extLst>
              <a:ext uri="{FF2B5EF4-FFF2-40B4-BE49-F238E27FC236}">
                <a16:creationId xmlns:a16="http://schemas.microsoft.com/office/drawing/2014/main" id="{03C1B997-9E1A-4561-88D5-151C20BE9A58}"/>
              </a:ext>
            </a:extLst>
          </p:cNvPr>
          <p:cNvSpPr/>
          <p:nvPr/>
        </p:nvSpPr>
        <p:spPr>
          <a:xfrm>
            <a:off x="10246716" y="4563414"/>
            <a:ext cx="148282" cy="197708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Arc 150">
            <a:extLst>
              <a:ext uri="{FF2B5EF4-FFF2-40B4-BE49-F238E27FC236}">
                <a16:creationId xmlns:a16="http://schemas.microsoft.com/office/drawing/2014/main" id="{A5439D56-35D2-4CAB-9A29-56C7B49A6C11}"/>
              </a:ext>
            </a:extLst>
          </p:cNvPr>
          <p:cNvSpPr/>
          <p:nvPr/>
        </p:nvSpPr>
        <p:spPr>
          <a:xfrm rot="12019873" flipV="1">
            <a:off x="7957581" y="5163175"/>
            <a:ext cx="1394396" cy="1767124"/>
          </a:xfrm>
          <a:prstGeom prst="arc">
            <a:avLst>
              <a:gd name="adj1" fmla="val 7319447"/>
              <a:gd name="adj2" fmla="val 12992179"/>
            </a:avLst>
          </a:prstGeom>
          <a:noFill/>
          <a:ln w="53975">
            <a:solidFill>
              <a:srgbClr val="FF85FF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Arrow: Up 151">
            <a:extLst>
              <a:ext uri="{FF2B5EF4-FFF2-40B4-BE49-F238E27FC236}">
                <a16:creationId xmlns:a16="http://schemas.microsoft.com/office/drawing/2014/main" id="{ED16E40F-2944-4E2A-A5DA-33042E9B7179}"/>
              </a:ext>
            </a:extLst>
          </p:cNvPr>
          <p:cNvSpPr/>
          <p:nvPr/>
        </p:nvSpPr>
        <p:spPr>
          <a:xfrm rot="5400000">
            <a:off x="11336174" y="2187052"/>
            <a:ext cx="383688" cy="870607"/>
          </a:xfrm>
          <a:prstGeom prst="upArrow">
            <a:avLst/>
          </a:prstGeom>
          <a:solidFill>
            <a:srgbClr val="FF85FF"/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Arrow: Up 152">
            <a:extLst>
              <a:ext uri="{FF2B5EF4-FFF2-40B4-BE49-F238E27FC236}">
                <a16:creationId xmlns:a16="http://schemas.microsoft.com/office/drawing/2014/main" id="{D81E173F-BD84-40F2-A161-FBFDF2253ABE}"/>
              </a:ext>
            </a:extLst>
          </p:cNvPr>
          <p:cNvSpPr/>
          <p:nvPr/>
        </p:nvSpPr>
        <p:spPr>
          <a:xfrm rot="5400000">
            <a:off x="7103322" y="2105635"/>
            <a:ext cx="383688" cy="870607"/>
          </a:xfrm>
          <a:prstGeom prst="upArrow">
            <a:avLst/>
          </a:prstGeom>
          <a:solidFill>
            <a:srgbClr val="FF85FF"/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Arrow: Up 153">
            <a:extLst>
              <a:ext uri="{FF2B5EF4-FFF2-40B4-BE49-F238E27FC236}">
                <a16:creationId xmlns:a16="http://schemas.microsoft.com/office/drawing/2014/main" id="{1E569B72-AD12-4495-AFF1-A7CE401CD8D3}"/>
              </a:ext>
            </a:extLst>
          </p:cNvPr>
          <p:cNvSpPr/>
          <p:nvPr/>
        </p:nvSpPr>
        <p:spPr>
          <a:xfrm rot="16200000">
            <a:off x="6949863" y="4950735"/>
            <a:ext cx="383688" cy="870607"/>
          </a:xfrm>
          <a:prstGeom prst="upArrow">
            <a:avLst/>
          </a:prstGeom>
          <a:solidFill>
            <a:srgbClr val="FF85FF"/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Arrow: Up 154">
            <a:extLst>
              <a:ext uri="{FF2B5EF4-FFF2-40B4-BE49-F238E27FC236}">
                <a16:creationId xmlns:a16="http://schemas.microsoft.com/office/drawing/2014/main" id="{27874AC3-D52B-41AF-8524-3D5572A933DD}"/>
              </a:ext>
            </a:extLst>
          </p:cNvPr>
          <p:cNvSpPr/>
          <p:nvPr/>
        </p:nvSpPr>
        <p:spPr>
          <a:xfrm rot="16200000">
            <a:off x="11331624" y="4860065"/>
            <a:ext cx="383688" cy="870607"/>
          </a:xfrm>
          <a:prstGeom prst="upArrow">
            <a:avLst/>
          </a:prstGeom>
          <a:solidFill>
            <a:srgbClr val="FF85FF"/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A8CED0F-DD0D-4A91-87F5-4830F45D5216}"/>
              </a:ext>
            </a:extLst>
          </p:cNvPr>
          <p:cNvSpPr txBox="1"/>
          <p:nvPr/>
        </p:nvSpPr>
        <p:spPr>
          <a:xfrm>
            <a:off x="3768776" y="881827"/>
            <a:ext cx="189173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FORWARD motion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69DEFF0-7170-4CAA-B9F9-336581250A22}"/>
              </a:ext>
            </a:extLst>
          </p:cNvPr>
          <p:cNvSpPr txBox="1"/>
          <p:nvPr/>
        </p:nvSpPr>
        <p:spPr>
          <a:xfrm>
            <a:off x="9951356" y="1030001"/>
            <a:ext cx="2006703" cy="369332"/>
          </a:xfrm>
          <a:prstGeom prst="rect">
            <a:avLst/>
          </a:prstGeom>
          <a:solidFill>
            <a:srgbClr val="FF85FF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BACKWARD motion</a:t>
            </a:r>
          </a:p>
        </p:txBody>
      </p:sp>
    </p:spTree>
    <p:extLst>
      <p:ext uri="{BB962C8B-B14F-4D97-AF65-F5344CB8AC3E}">
        <p14:creationId xmlns:p14="http://schemas.microsoft.com/office/powerpoint/2010/main" val="2092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DBC2-2232-4D3F-8925-6364D99A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309" y="2581852"/>
            <a:ext cx="6338455" cy="1325563"/>
          </a:xfrm>
        </p:spPr>
        <p:txBody>
          <a:bodyPr>
            <a:normAutofit/>
          </a:bodyPr>
          <a:lstStyle/>
          <a:p>
            <a:pPr algn="ctr"/>
            <a:r>
              <a:rPr lang="en-AU" sz="8000" b="1" dirty="0"/>
              <a:t>Vision stuff</a:t>
            </a:r>
          </a:p>
        </p:txBody>
      </p:sp>
    </p:spTree>
    <p:extLst>
      <p:ext uri="{BB962C8B-B14F-4D97-AF65-F5344CB8AC3E}">
        <p14:creationId xmlns:p14="http://schemas.microsoft.com/office/powerpoint/2010/main" val="364807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91515D-C3BB-405D-B1E9-DD6AC0375934}"/>
              </a:ext>
            </a:extLst>
          </p:cNvPr>
          <p:cNvCxnSpPr/>
          <p:nvPr/>
        </p:nvCxnSpPr>
        <p:spPr>
          <a:xfrm>
            <a:off x="1158443" y="1608024"/>
            <a:ext cx="4412201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B8F5BE-34CD-4AAE-AC15-39930AD2332D}"/>
              </a:ext>
            </a:extLst>
          </p:cNvPr>
          <p:cNvCxnSpPr>
            <a:cxnSpLocks/>
          </p:cNvCxnSpPr>
          <p:nvPr/>
        </p:nvCxnSpPr>
        <p:spPr>
          <a:xfrm rot="5400000">
            <a:off x="-1047658" y="3814125"/>
            <a:ext cx="4412201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1C3D8A-6569-4AFF-AC0F-0EF66ED2C6E5}"/>
              </a:ext>
            </a:extLst>
          </p:cNvPr>
          <p:cNvSpPr txBox="1"/>
          <p:nvPr/>
        </p:nvSpPr>
        <p:spPr>
          <a:xfrm>
            <a:off x="5570644" y="1257613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or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49D38-E5B2-4C38-AA44-3F193F412B9A}"/>
              </a:ext>
            </a:extLst>
          </p:cNvPr>
          <p:cNvSpPr txBox="1"/>
          <p:nvPr/>
        </p:nvSpPr>
        <p:spPr>
          <a:xfrm>
            <a:off x="422343" y="583556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or 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5B1CEE-144F-49E1-B46E-1997A14562F2}"/>
              </a:ext>
            </a:extLst>
          </p:cNvPr>
          <p:cNvCxnSpPr/>
          <p:nvPr/>
        </p:nvCxnSpPr>
        <p:spPr>
          <a:xfrm>
            <a:off x="1034644" y="3094630"/>
            <a:ext cx="45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30C7BC-2135-4347-82E0-CA67652E5DD3}"/>
              </a:ext>
            </a:extLst>
          </p:cNvPr>
          <p:cNvCxnSpPr/>
          <p:nvPr/>
        </p:nvCxnSpPr>
        <p:spPr>
          <a:xfrm>
            <a:off x="1034644" y="4244558"/>
            <a:ext cx="45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77A3DD-04F7-4041-91E2-E4297D0DAB09}"/>
              </a:ext>
            </a:extLst>
          </p:cNvPr>
          <p:cNvCxnSpPr>
            <a:cxnSpLocks/>
          </p:cNvCxnSpPr>
          <p:nvPr/>
        </p:nvCxnSpPr>
        <p:spPr>
          <a:xfrm flipH="1">
            <a:off x="962954" y="2041685"/>
            <a:ext cx="1944389" cy="32050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73E750-EE89-426A-A9CA-C3B7D270E39E}"/>
              </a:ext>
            </a:extLst>
          </p:cNvPr>
          <p:cNvCxnSpPr>
            <a:cxnSpLocks/>
          </p:cNvCxnSpPr>
          <p:nvPr/>
        </p:nvCxnSpPr>
        <p:spPr>
          <a:xfrm>
            <a:off x="3913964" y="2041685"/>
            <a:ext cx="1944389" cy="32050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1AEE9F-E9E5-4AA2-9D6B-5BD8F4BB3B08}"/>
              </a:ext>
            </a:extLst>
          </p:cNvPr>
          <p:cNvGrpSpPr/>
          <p:nvPr/>
        </p:nvGrpSpPr>
        <p:grpSpPr>
          <a:xfrm>
            <a:off x="3420180" y="2974559"/>
            <a:ext cx="452582" cy="535709"/>
            <a:chOff x="6834901" y="3241515"/>
            <a:chExt cx="452582" cy="53570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2579C0E-1EA2-4ECA-8368-AEC24DC07A7F}"/>
                </a:ext>
              </a:extLst>
            </p:cNvPr>
            <p:cNvSpPr/>
            <p:nvPr/>
          </p:nvSpPr>
          <p:spPr>
            <a:xfrm>
              <a:off x="6834901" y="3241515"/>
              <a:ext cx="452582" cy="535709"/>
            </a:xfrm>
            <a:prstGeom prst="roundRect">
              <a:avLst/>
            </a:prstGeom>
            <a:solidFill>
              <a:srgbClr val="FF85FF"/>
            </a:solidFill>
            <a:ln>
              <a:solidFill>
                <a:srgbClr val="FF8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923EEE-D9D2-4D3A-8060-EC12043350F1}"/>
                </a:ext>
              </a:extLst>
            </p:cNvPr>
            <p:cNvGrpSpPr/>
            <p:nvPr/>
          </p:nvGrpSpPr>
          <p:grpSpPr>
            <a:xfrm>
              <a:off x="6982026" y="3459485"/>
              <a:ext cx="158332" cy="129275"/>
              <a:chOff x="6969211" y="3669957"/>
              <a:chExt cx="1519881" cy="153473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0642A64-3B5B-437A-86BC-277E125AE2C9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Pie 56">
                <a:extLst>
                  <a:ext uri="{FF2B5EF4-FFF2-40B4-BE49-F238E27FC236}">
                    <a16:creationId xmlns:a16="http://schemas.microsoft.com/office/drawing/2014/main" id="{6E655554-5245-46A3-8E72-3B8F7D58CF97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Pie 57">
                <a:extLst>
                  <a:ext uri="{FF2B5EF4-FFF2-40B4-BE49-F238E27FC236}">
                    <a16:creationId xmlns:a16="http://schemas.microsoft.com/office/drawing/2014/main" id="{C6C30A97-35DA-43F1-A505-08E19360B8FB}"/>
                  </a:ext>
                </a:extLst>
              </p:cNvPr>
              <p:cNvSpPr/>
              <p:nvPr/>
            </p:nvSpPr>
            <p:spPr>
              <a:xfrm rot="10800000">
                <a:off x="6969211" y="3684812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29410C-5FDE-49C6-824F-7A33CD176358}"/>
              </a:ext>
            </a:extLst>
          </p:cNvPr>
          <p:cNvSpPr txBox="1"/>
          <p:nvPr/>
        </p:nvSpPr>
        <p:spPr>
          <a:xfrm>
            <a:off x="249412" y="2888818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V_top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9D526-2BBE-4636-97C2-E62A53A9A625}"/>
              </a:ext>
            </a:extLst>
          </p:cNvPr>
          <p:cNvSpPr txBox="1"/>
          <p:nvPr/>
        </p:nvSpPr>
        <p:spPr>
          <a:xfrm>
            <a:off x="217316" y="405989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V_bot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311470-B068-4190-A927-B121150F7E3D}"/>
              </a:ext>
            </a:extLst>
          </p:cNvPr>
          <p:cNvSpPr/>
          <p:nvPr/>
        </p:nvSpPr>
        <p:spPr>
          <a:xfrm>
            <a:off x="2201566" y="3013362"/>
            <a:ext cx="175491" cy="162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D638AE-A2BA-4569-866E-15A0D4C46E7A}"/>
              </a:ext>
            </a:extLst>
          </p:cNvPr>
          <p:cNvSpPr/>
          <p:nvPr/>
        </p:nvSpPr>
        <p:spPr>
          <a:xfrm>
            <a:off x="4470399" y="3013363"/>
            <a:ext cx="175491" cy="162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1DA4AD8-3697-4BC2-AE5C-A0E2008A7889}"/>
              </a:ext>
            </a:extLst>
          </p:cNvPr>
          <p:cNvSpPr/>
          <p:nvPr/>
        </p:nvSpPr>
        <p:spPr>
          <a:xfrm>
            <a:off x="1484173" y="4163291"/>
            <a:ext cx="175491" cy="162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6DBEAD-0C0D-4A90-A2DB-609B0E32621D}"/>
              </a:ext>
            </a:extLst>
          </p:cNvPr>
          <p:cNvSpPr/>
          <p:nvPr/>
        </p:nvSpPr>
        <p:spPr>
          <a:xfrm>
            <a:off x="5167745" y="4163290"/>
            <a:ext cx="175491" cy="162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EA49299-18EC-4C22-8A9D-E3D9B52EE654}"/>
              </a:ext>
            </a:extLst>
          </p:cNvPr>
          <p:cNvGrpSpPr/>
          <p:nvPr/>
        </p:nvGrpSpPr>
        <p:grpSpPr>
          <a:xfrm>
            <a:off x="3066488" y="2304284"/>
            <a:ext cx="452582" cy="535709"/>
            <a:chOff x="6834901" y="3241515"/>
            <a:chExt cx="452582" cy="535709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D45D629-75B6-4121-A6B1-B95B807A0AA3}"/>
                </a:ext>
              </a:extLst>
            </p:cNvPr>
            <p:cNvSpPr/>
            <p:nvPr/>
          </p:nvSpPr>
          <p:spPr>
            <a:xfrm>
              <a:off x="6834901" y="3241515"/>
              <a:ext cx="452582" cy="535709"/>
            </a:xfrm>
            <a:prstGeom prst="roundRect">
              <a:avLst/>
            </a:prstGeom>
            <a:solidFill>
              <a:srgbClr val="FF85FF"/>
            </a:solidFill>
            <a:ln>
              <a:solidFill>
                <a:srgbClr val="FF8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33DB42-BB72-4E3C-95DB-31C8624EACDF}"/>
                </a:ext>
              </a:extLst>
            </p:cNvPr>
            <p:cNvGrpSpPr/>
            <p:nvPr/>
          </p:nvGrpSpPr>
          <p:grpSpPr>
            <a:xfrm>
              <a:off x="6982026" y="3459485"/>
              <a:ext cx="158332" cy="129275"/>
              <a:chOff x="6969211" y="3669957"/>
              <a:chExt cx="1519881" cy="153473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668B86F-12E1-4A48-8F27-88E1BAB30A8E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Pie 56">
                <a:extLst>
                  <a:ext uri="{FF2B5EF4-FFF2-40B4-BE49-F238E27FC236}">
                    <a16:creationId xmlns:a16="http://schemas.microsoft.com/office/drawing/2014/main" id="{D3DDF53F-5EBD-4049-BB04-CB450035053B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Pie 57">
                <a:extLst>
                  <a:ext uri="{FF2B5EF4-FFF2-40B4-BE49-F238E27FC236}">
                    <a16:creationId xmlns:a16="http://schemas.microsoft.com/office/drawing/2014/main" id="{FC3AD805-6572-4898-9496-713673A3A149}"/>
                  </a:ext>
                </a:extLst>
              </p:cNvPr>
              <p:cNvSpPr/>
              <p:nvPr/>
            </p:nvSpPr>
            <p:spPr>
              <a:xfrm rot="10800000">
                <a:off x="6969211" y="3684812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C99D465-4E0C-4ED5-BE51-9792A56099CF}"/>
              </a:ext>
            </a:extLst>
          </p:cNvPr>
          <p:cNvGrpSpPr/>
          <p:nvPr/>
        </p:nvGrpSpPr>
        <p:grpSpPr>
          <a:xfrm>
            <a:off x="4645890" y="4786100"/>
            <a:ext cx="452582" cy="535709"/>
            <a:chOff x="6834901" y="3241515"/>
            <a:chExt cx="452582" cy="535709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C4F50E6-DCE0-4116-B694-2E8308656830}"/>
                </a:ext>
              </a:extLst>
            </p:cNvPr>
            <p:cNvSpPr/>
            <p:nvPr/>
          </p:nvSpPr>
          <p:spPr>
            <a:xfrm>
              <a:off x="6834901" y="3241515"/>
              <a:ext cx="452582" cy="535709"/>
            </a:xfrm>
            <a:prstGeom prst="roundRect">
              <a:avLst/>
            </a:prstGeom>
            <a:solidFill>
              <a:srgbClr val="FF85FF"/>
            </a:solidFill>
            <a:ln>
              <a:solidFill>
                <a:srgbClr val="FF8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596C73A-1083-408C-BE99-05369B3B1548}"/>
                </a:ext>
              </a:extLst>
            </p:cNvPr>
            <p:cNvGrpSpPr/>
            <p:nvPr/>
          </p:nvGrpSpPr>
          <p:grpSpPr>
            <a:xfrm>
              <a:off x="6982026" y="3459485"/>
              <a:ext cx="158332" cy="129275"/>
              <a:chOff x="6969211" y="3669957"/>
              <a:chExt cx="1519881" cy="1534736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45030C9-AD9A-4722-A4B4-FF9CF682C5BB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Pie 56">
                <a:extLst>
                  <a:ext uri="{FF2B5EF4-FFF2-40B4-BE49-F238E27FC236}">
                    <a16:creationId xmlns:a16="http://schemas.microsoft.com/office/drawing/2014/main" id="{E7C851A9-EE8F-492F-9E75-12C3ED0A3874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Pie 57">
                <a:extLst>
                  <a:ext uri="{FF2B5EF4-FFF2-40B4-BE49-F238E27FC236}">
                    <a16:creationId xmlns:a16="http://schemas.microsoft.com/office/drawing/2014/main" id="{ED3F0FD3-93FC-475F-A188-EB77AF82F55D}"/>
                  </a:ext>
                </a:extLst>
              </p:cNvPr>
              <p:cNvSpPr/>
              <p:nvPr/>
            </p:nvSpPr>
            <p:spPr>
              <a:xfrm rot="10800000">
                <a:off x="6969211" y="3684812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CE309D-FD31-4C08-ABB5-CD5C37FF006A}"/>
              </a:ext>
            </a:extLst>
          </p:cNvPr>
          <p:cNvGrpSpPr/>
          <p:nvPr/>
        </p:nvGrpSpPr>
        <p:grpSpPr>
          <a:xfrm>
            <a:off x="3791525" y="3552598"/>
            <a:ext cx="452582" cy="535709"/>
            <a:chOff x="6834901" y="3241515"/>
            <a:chExt cx="452582" cy="535709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B9CAE75-A834-4D32-B382-73EC34424F59}"/>
                </a:ext>
              </a:extLst>
            </p:cNvPr>
            <p:cNvSpPr/>
            <p:nvPr/>
          </p:nvSpPr>
          <p:spPr>
            <a:xfrm>
              <a:off x="6834901" y="3241515"/>
              <a:ext cx="452582" cy="535709"/>
            </a:xfrm>
            <a:prstGeom prst="roundRect">
              <a:avLst/>
            </a:prstGeom>
            <a:solidFill>
              <a:srgbClr val="FF85FF"/>
            </a:solidFill>
            <a:ln>
              <a:solidFill>
                <a:srgbClr val="FF8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AC4ABD-9E48-4A47-9A1E-29B249CDF787}"/>
                </a:ext>
              </a:extLst>
            </p:cNvPr>
            <p:cNvGrpSpPr/>
            <p:nvPr/>
          </p:nvGrpSpPr>
          <p:grpSpPr>
            <a:xfrm>
              <a:off x="6982026" y="3459485"/>
              <a:ext cx="158332" cy="129275"/>
              <a:chOff x="6969211" y="3669957"/>
              <a:chExt cx="1519881" cy="1534736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4C0ABE3-A453-44F2-855E-9CA7F4255F33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Pie 56">
                <a:extLst>
                  <a:ext uri="{FF2B5EF4-FFF2-40B4-BE49-F238E27FC236}">
                    <a16:creationId xmlns:a16="http://schemas.microsoft.com/office/drawing/2014/main" id="{3A6A247A-FBD5-4B1B-95F4-25750C0FBA53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Pie 57">
                <a:extLst>
                  <a:ext uri="{FF2B5EF4-FFF2-40B4-BE49-F238E27FC236}">
                    <a16:creationId xmlns:a16="http://schemas.microsoft.com/office/drawing/2014/main" id="{6ED7D43F-E843-4C47-93E5-5DE3313785CB}"/>
                  </a:ext>
                </a:extLst>
              </p:cNvPr>
              <p:cNvSpPr/>
              <p:nvPr/>
            </p:nvSpPr>
            <p:spPr>
              <a:xfrm rot="10800000">
                <a:off x="6969211" y="3684812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4A59BCE-1758-4B33-A722-E2AB5473160E}"/>
              </a:ext>
            </a:extLst>
          </p:cNvPr>
          <p:cNvGrpSpPr/>
          <p:nvPr/>
        </p:nvGrpSpPr>
        <p:grpSpPr>
          <a:xfrm>
            <a:off x="4372357" y="4019034"/>
            <a:ext cx="452582" cy="535709"/>
            <a:chOff x="6834901" y="3241515"/>
            <a:chExt cx="452582" cy="535709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57449ED-793B-4794-B23D-78AD28C3B67D}"/>
                </a:ext>
              </a:extLst>
            </p:cNvPr>
            <p:cNvSpPr/>
            <p:nvPr/>
          </p:nvSpPr>
          <p:spPr>
            <a:xfrm>
              <a:off x="6834901" y="3241515"/>
              <a:ext cx="452582" cy="535709"/>
            </a:xfrm>
            <a:prstGeom prst="roundRect">
              <a:avLst/>
            </a:prstGeom>
            <a:solidFill>
              <a:srgbClr val="FF85FF"/>
            </a:solidFill>
            <a:ln>
              <a:solidFill>
                <a:srgbClr val="FF8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376CBCB-FD1F-4894-8F74-BB9CB84531BE}"/>
                </a:ext>
              </a:extLst>
            </p:cNvPr>
            <p:cNvGrpSpPr/>
            <p:nvPr/>
          </p:nvGrpSpPr>
          <p:grpSpPr>
            <a:xfrm>
              <a:off x="6982026" y="3459485"/>
              <a:ext cx="158332" cy="129275"/>
              <a:chOff x="6969211" y="3669957"/>
              <a:chExt cx="1519881" cy="1534736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1401EE2-B5B0-4A79-AF28-2E2CEAF3B9CE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Pie 56">
                <a:extLst>
                  <a:ext uri="{FF2B5EF4-FFF2-40B4-BE49-F238E27FC236}">
                    <a16:creationId xmlns:a16="http://schemas.microsoft.com/office/drawing/2014/main" id="{186DC7E2-3483-4F43-B66A-DC0704483349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Pie 57">
                <a:extLst>
                  <a:ext uri="{FF2B5EF4-FFF2-40B4-BE49-F238E27FC236}">
                    <a16:creationId xmlns:a16="http://schemas.microsoft.com/office/drawing/2014/main" id="{EBD7D93C-6A8D-4482-8036-64737169D0A0}"/>
                  </a:ext>
                </a:extLst>
              </p:cNvPr>
              <p:cNvSpPr/>
              <p:nvPr/>
            </p:nvSpPr>
            <p:spPr>
              <a:xfrm rot="10800000">
                <a:off x="6969211" y="3684812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605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91515D-C3BB-405D-B1E9-DD6AC0375934}"/>
              </a:ext>
            </a:extLst>
          </p:cNvPr>
          <p:cNvCxnSpPr/>
          <p:nvPr/>
        </p:nvCxnSpPr>
        <p:spPr>
          <a:xfrm>
            <a:off x="1158443" y="1608024"/>
            <a:ext cx="4412201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B8F5BE-34CD-4AAE-AC15-39930AD2332D}"/>
              </a:ext>
            </a:extLst>
          </p:cNvPr>
          <p:cNvCxnSpPr>
            <a:cxnSpLocks/>
          </p:cNvCxnSpPr>
          <p:nvPr/>
        </p:nvCxnSpPr>
        <p:spPr>
          <a:xfrm rot="5400000">
            <a:off x="-1047658" y="3814125"/>
            <a:ext cx="4412201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1C3D8A-6569-4AFF-AC0F-0EF66ED2C6E5}"/>
              </a:ext>
            </a:extLst>
          </p:cNvPr>
          <p:cNvSpPr txBox="1"/>
          <p:nvPr/>
        </p:nvSpPr>
        <p:spPr>
          <a:xfrm>
            <a:off x="5570644" y="1257613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 or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49D38-E5B2-4C38-AA44-3F193F412B9A}"/>
              </a:ext>
            </a:extLst>
          </p:cNvPr>
          <p:cNvSpPr txBox="1"/>
          <p:nvPr/>
        </p:nvSpPr>
        <p:spPr>
          <a:xfrm>
            <a:off x="422343" y="583556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 or 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5B1CEE-144F-49E1-B46E-1997A14562F2}"/>
              </a:ext>
            </a:extLst>
          </p:cNvPr>
          <p:cNvCxnSpPr/>
          <p:nvPr/>
        </p:nvCxnSpPr>
        <p:spPr>
          <a:xfrm>
            <a:off x="1034644" y="3094630"/>
            <a:ext cx="45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30C7BC-2135-4347-82E0-CA67652E5DD3}"/>
              </a:ext>
            </a:extLst>
          </p:cNvPr>
          <p:cNvCxnSpPr/>
          <p:nvPr/>
        </p:nvCxnSpPr>
        <p:spPr>
          <a:xfrm>
            <a:off x="1034644" y="4244558"/>
            <a:ext cx="45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77A3DD-04F7-4041-91E2-E4297D0DAB09}"/>
              </a:ext>
            </a:extLst>
          </p:cNvPr>
          <p:cNvCxnSpPr>
            <a:cxnSpLocks/>
          </p:cNvCxnSpPr>
          <p:nvPr/>
        </p:nvCxnSpPr>
        <p:spPr>
          <a:xfrm flipH="1">
            <a:off x="962954" y="2041685"/>
            <a:ext cx="1944389" cy="32050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73E750-EE89-426A-A9CA-C3B7D270E39E}"/>
              </a:ext>
            </a:extLst>
          </p:cNvPr>
          <p:cNvCxnSpPr>
            <a:cxnSpLocks/>
          </p:cNvCxnSpPr>
          <p:nvPr/>
        </p:nvCxnSpPr>
        <p:spPr>
          <a:xfrm>
            <a:off x="3913964" y="2041685"/>
            <a:ext cx="1944389" cy="32050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1AEE9F-E9E5-4AA2-9D6B-5BD8F4BB3B08}"/>
              </a:ext>
            </a:extLst>
          </p:cNvPr>
          <p:cNvGrpSpPr/>
          <p:nvPr/>
        </p:nvGrpSpPr>
        <p:grpSpPr>
          <a:xfrm>
            <a:off x="3225825" y="3349268"/>
            <a:ext cx="452582" cy="535709"/>
            <a:chOff x="6834901" y="3241515"/>
            <a:chExt cx="452582" cy="53570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2579C0E-1EA2-4ECA-8368-AEC24DC07A7F}"/>
                </a:ext>
              </a:extLst>
            </p:cNvPr>
            <p:cNvSpPr/>
            <p:nvPr/>
          </p:nvSpPr>
          <p:spPr>
            <a:xfrm>
              <a:off x="6834901" y="3241515"/>
              <a:ext cx="452582" cy="535709"/>
            </a:xfrm>
            <a:prstGeom prst="roundRect">
              <a:avLst/>
            </a:prstGeom>
            <a:solidFill>
              <a:srgbClr val="FF85FF"/>
            </a:solidFill>
            <a:ln>
              <a:solidFill>
                <a:srgbClr val="FF8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923EEE-D9D2-4D3A-8060-EC12043350F1}"/>
                </a:ext>
              </a:extLst>
            </p:cNvPr>
            <p:cNvGrpSpPr/>
            <p:nvPr/>
          </p:nvGrpSpPr>
          <p:grpSpPr>
            <a:xfrm>
              <a:off x="6982026" y="3459485"/>
              <a:ext cx="158332" cy="129275"/>
              <a:chOff x="6969211" y="3669957"/>
              <a:chExt cx="1519881" cy="153473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0642A64-3B5B-437A-86BC-277E125AE2C9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Pie 56">
                <a:extLst>
                  <a:ext uri="{FF2B5EF4-FFF2-40B4-BE49-F238E27FC236}">
                    <a16:creationId xmlns:a16="http://schemas.microsoft.com/office/drawing/2014/main" id="{6E655554-5245-46A3-8E72-3B8F7D58CF97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Pie 57">
                <a:extLst>
                  <a:ext uri="{FF2B5EF4-FFF2-40B4-BE49-F238E27FC236}">
                    <a16:creationId xmlns:a16="http://schemas.microsoft.com/office/drawing/2014/main" id="{C6C30A97-35DA-43F1-A505-08E19360B8FB}"/>
                  </a:ext>
                </a:extLst>
              </p:cNvPr>
              <p:cNvSpPr/>
              <p:nvPr/>
            </p:nvSpPr>
            <p:spPr>
              <a:xfrm rot="10800000">
                <a:off x="6969211" y="3684812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29410C-5FDE-49C6-824F-7A33CD176358}"/>
              </a:ext>
            </a:extLst>
          </p:cNvPr>
          <p:cNvSpPr txBox="1"/>
          <p:nvPr/>
        </p:nvSpPr>
        <p:spPr>
          <a:xfrm>
            <a:off x="249412" y="2888818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V_top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9D526-2BBE-4636-97C2-E62A53A9A625}"/>
              </a:ext>
            </a:extLst>
          </p:cNvPr>
          <p:cNvSpPr txBox="1"/>
          <p:nvPr/>
        </p:nvSpPr>
        <p:spPr>
          <a:xfrm>
            <a:off x="217316" y="405989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V_bot</a:t>
            </a:r>
            <a:endParaRPr lang="en-AU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311470-B068-4190-A927-B121150F7E3D}"/>
              </a:ext>
            </a:extLst>
          </p:cNvPr>
          <p:cNvSpPr/>
          <p:nvPr/>
        </p:nvSpPr>
        <p:spPr>
          <a:xfrm>
            <a:off x="2201566" y="3013362"/>
            <a:ext cx="175491" cy="162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D638AE-A2BA-4569-866E-15A0D4C46E7A}"/>
              </a:ext>
            </a:extLst>
          </p:cNvPr>
          <p:cNvSpPr/>
          <p:nvPr/>
        </p:nvSpPr>
        <p:spPr>
          <a:xfrm>
            <a:off x="4470399" y="3013363"/>
            <a:ext cx="175491" cy="162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1DA4AD8-3697-4BC2-AE5C-A0E2008A7889}"/>
              </a:ext>
            </a:extLst>
          </p:cNvPr>
          <p:cNvSpPr/>
          <p:nvPr/>
        </p:nvSpPr>
        <p:spPr>
          <a:xfrm>
            <a:off x="1484173" y="4163291"/>
            <a:ext cx="175491" cy="162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6DBEAD-0C0D-4A90-A2DB-609B0E32621D}"/>
              </a:ext>
            </a:extLst>
          </p:cNvPr>
          <p:cNvSpPr/>
          <p:nvPr/>
        </p:nvSpPr>
        <p:spPr>
          <a:xfrm>
            <a:off x="5167745" y="4163290"/>
            <a:ext cx="175491" cy="1625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866B09-D8E6-4550-9B92-DACE37B4E986}"/>
              </a:ext>
            </a:extLst>
          </p:cNvPr>
          <p:cNvCxnSpPr>
            <a:cxnSpLocks/>
          </p:cNvCxnSpPr>
          <p:nvPr/>
        </p:nvCxnSpPr>
        <p:spPr>
          <a:xfrm flipV="1">
            <a:off x="4558144" y="1442280"/>
            <a:ext cx="0" cy="24332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3583EF-45C6-4747-BABE-7E1503C4737B}"/>
              </a:ext>
            </a:extLst>
          </p:cNvPr>
          <p:cNvCxnSpPr>
            <a:cxnSpLocks/>
          </p:cNvCxnSpPr>
          <p:nvPr/>
        </p:nvCxnSpPr>
        <p:spPr>
          <a:xfrm flipV="1">
            <a:off x="2289311" y="1447347"/>
            <a:ext cx="0" cy="24281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F44A63-DD0A-414E-864E-48CD025E0051}"/>
              </a:ext>
            </a:extLst>
          </p:cNvPr>
          <p:cNvCxnSpPr>
            <a:cxnSpLocks/>
          </p:cNvCxnSpPr>
          <p:nvPr/>
        </p:nvCxnSpPr>
        <p:spPr>
          <a:xfrm flipH="1" flipV="1">
            <a:off x="3213627" y="1490146"/>
            <a:ext cx="12547" cy="17318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9CA884-819A-4B69-A39B-6777B2E29449}"/>
              </a:ext>
            </a:extLst>
          </p:cNvPr>
          <p:cNvCxnSpPr>
            <a:cxnSpLocks/>
          </p:cNvCxnSpPr>
          <p:nvPr/>
        </p:nvCxnSpPr>
        <p:spPr>
          <a:xfrm flipH="1" flipV="1">
            <a:off x="3690325" y="1462341"/>
            <a:ext cx="12547" cy="17318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5B7618-64CB-4A62-8BB6-9A72FA2B8CBE}"/>
              </a:ext>
            </a:extLst>
          </p:cNvPr>
          <p:cNvCxnSpPr/>
          <p:nvPr/>
        </p:nvCxnSpPr>
        <p:spPr>
          <a:xfrm>
            <a:off x="2289311" y="3644194"/>
            <a:ext cx="9243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30B087-32E1-43D2-AAC9-CBBBC75989A5}"/>
              </a:ext>
            </a:extLst>
          </p:cNvPr>
          <p:cNvCxnSpPr/>
          <p:nvPr/>
        </p:nvCxnSpPr>
        <p:spPr>
          <a:xfrm>
            <a:off x="3678407" y="3644194"/>
            <a:ext cx="86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28D3EF-0B35-4509-BD1B-E5FCC429C93F}"/>
              </a:ext>
            </a:extLst>
          </p:cNvPr>
          <p:cNvSpPr txBox="1"/>
          <p:nvPr/>
        </p:nvSpPr>
        <p:spPr>
          <a:xfrm>
            <a:off x="2201566" y="535709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do_correction</a:t>
            </a:r>
            <a:r>
              <a:rPr lang="en-AU" dirty="0"/>
              <a:t>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652D8F-81C8-43F1-99B5-4348F38C4855}"/>
              </a:ext>
            </a:extLst>
          </p:cNvPr>
          <p:cNvSpPr txBox="1"/>
          <p:nvPr/>
        </p:nvSpPr>
        <p:spPr>
          <a:xfrm>
            <a:off x="2355622" y="362933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left_gap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C30E3B-FC17-475E-895C-6F56A97DC5B1}"/>
              </a:ext>
            </a:extLst>
          </p:cNvPr>
          <p:cNvSpPr txBox="1"/>
          <p:nvPr/>
        </p:nvSpPr>
        <p:spPr>
          <a:xfrm>
            <a:off x="3690325" y="366244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right_gap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2823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DBC2-2232-4D3F-8925-6364D99A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309" y="2581852"/>
            <a:ext cx="633845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AU" sz="8000" b="1" dirty="0"/>
              <a:t>Evasive</a:t>
            </a:r>
            <a:br>
              <a:rPr lang="en-AU" sz="8000" b="1" dirty="0"/>
            </a:br>
            <a:r>
              <a:rPr lang="en-AU" sz="8000" b="1" dirty="0"/>
              <a:t>manoeuvre</a:t>
            </a:r>
          </a:p>
        </p:txBody>
      </p:sp>
    </p:spTree>
    <p:extLst>
      <p:ext uri="{BB962C8B-B14F-4D97-AF65-F5344CB8AC3E}">
        <p14:creationId xmlns:p14="http://schemas.microsoft.com/office/powerpoint/2010/main" val="11167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E928A0-47FD-46CB-8478-2947634F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2" y="2512814"/>
            <a:ext cx="4306229" cy="33435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72A116-14C7-4E2C-B026-B04501C2875E}"/>
              </a:ext>
            </a:extLst>
          </p:cNvPr>
          <p:cNvCxnSpPr>
            <a:cxnSpLocks/>
          </p:cNvCxnSpPr>
          <p:nvPr/>
        </p:nvCxnSpPr>
        <p:spPr>
          <a:xfrm>
            <a:off x="1164897" y="2193215"/>
            <a:ext cx="1700168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0E7B97-8FFA-4C64-A063-D20D16E6FA2C}"/>
              </a:ext>
            </a:extLst>
          </p:cNvPr>
          <p:cNvCxnSpPr>
            <a:cxnSpLocks/>
          </p:cNvCxnSpPr>
          <p:nvPr/>
        </p:nvCxnSpPr>
        <p:spPr>
          <a:xfrm flipV="1">
            <a:off x="2865065" y="1453086"/>
            <a:ext cx="0" cy="27302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F511C1-A238-48CF-9013-CEE3A447075D}"/>
              </a:ext>
            </a:extLst>
          </p:cNvPr>
          <p:cNvCxnSpPr>
            <a:cxnSpLocks/>
          </p:cNvCxnSpPr>
          <p:nvPr/>
        </p:nvCxnSpPr>
        <p:spPr>
          <a:xfrm flipV="1">
            <a:off x="1144533" y="1761598"/>
            <a:ext cx="0" cy="7560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572312-C03E-4AE1-8D4D-7939AA843055}"/>
              </a:ext>
            </a:extLst>
          </p:cNvPr>
          <p:cNvCxnSpPr>
            <a:cxnSpLocks/>
          </p:cNvCxnSpPr>
          <p:nvPr/>
        </p:nvCxnSpPr>
        <p:spPr>
          <a:xfrm flipV="1">
            <a:off x="3580883" y="1453086"/>
            <a:ext cx="0" cy="273670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EC9B2A-24EF-4EC1-8E1C-58225D5CE929}"/>
              </a:ext>
            </a:extLst>
          </p:cNvPr>
          <p:cNvCxnSpPr>
            <a:cxnSpLocks/>
          </p:cNvCxnSpPr>
          <p:nvPr/>
        </p:nvCxnSpPr>
        <p:spPr>
          <a:xfrm flipV="1">
            <a:off x="4264374" y="1453086"/>
            <a:ext cx="509" cy="27302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B5960D-D875-4C06-A8F8-DEB51308E020}"/>
              </a:ext>
            </a:extLst>
          </p:cNvPr>
          <p:cNvCxnSpPr>
            <a:cxnSpLocks/>
          </p:cNvCxnSpPr>
          <p:nvPr/>
        </p:nvCxnSpPr>
        <p:spPr>
          <a:xfrm>
            <a:off x="2896883" y="1761598"/>
            <a:ext cx="684000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EE6A9E-6678-4AAA-A3ED-13AE03D9F961}"/>
              </a:ext>
            </a:extLst>
          </p:cNvPr>
          <p:cNvCxnSpPr>
            <a:cxnSpLocks/>
          </p:cNvCxnSpPr>
          <p:nvPr/>
        </p:nvCxnSpPr>
        <p:spPr>
          <a:xfrm>
            <a:off x="3580883" y="1748693"/>
            <a:ext cx="684000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0EFC63-F92C-4EFC-90AD-8BCBAF918BDC}"/>
                  </a:ext>
                </a:extLst>
              </p:cNvPr>
              <p:cNvSpPr txBox="1"/>
              <p:nvPr/>
            </p:nvSpPr>
            <p:spPr>
              <a:xfrm>
                <a:off x="3032441" y="1193323"/>
                <a:ext cx="3810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0EFC63-F92C-4EFC-90AD-8BCBAF918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41" y="1193323"/>
                <a:ext cx="381066" cy="307777"/>
              </a:xfrm>
              <a:prstGeom prst="rect">
                <a:avLst/>
              </a:prstGeom>
              <a:blipFill>
                <a:blip r:embed="rId3"/>
                <a:stretch>
                  <a:fillRect l="-14286" r="-4762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ABA7CB-0B30-4739-990F-2CCB677465D4}"/>
                  </a:ext>
                </a:extLst>
              </p:cNvPr>
              <p:cNvSpPr txBox="1"/>
              <p:nvPr/>
            </p:nvSpPr>
            <p:spPr>
              <a:xfrm>
                <a:off x="3732350" y="1193323"/>
                <a:ext cx="3810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ABA7CB-0B30-4739-990F-2CCB67746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50" y="1193323"/>
                <a:ext cx="381066" cy="307777"/>
              </a:xfrm>
              <a:prstGeom prst="rect">
                <a:avLst/>
              </a:prstGeom>
              <a:blipFill>
                <a:blip r:embed="rId4"/>
                <a:stretch>
                  <a:fillRect l="-14286" r="-4762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35780A-6D0B-4ABA-93CC-D7420D0EC6DB}"/>
                  </a:ext>
                </a:extLst>
              </p:cNvPr>
              <p:cNvSpPr txBox="1"/>
              <p:nvPr/>
            </p:nvSpPr>
            <p:spPr>
              <a:xfrm>
                <a:off x="1800509" y="1816503"/>
                <a:ext cx="2936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35780A-6D0B-4ABA-93CC-D7420D0EC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509" y="1816503"/>
                <a:ext cx="293606" cy="307777"/>
              </a:xfrm>
              <a:prstGeom prst="rect">
                <a:avLst/>
              </a:prstGeom>
              <a:blipFill>
                <a:blip r:embed="rId5"/>
                <a:stretch>
                  <a:fillRect l="-18367" r="-6122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14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AF056F9-5220-4E56-B2A8-5F79E8B6AF7F}"/>
              </a:ext>
            </a:extLst>
          </p:cNvPr>
          <p:cNvGrpSpPr/>
          <p:nvPr/>
        </p:nvGrpSpPr>
        <p:grpSpPr>
          <a:xfrm>
            <a:off x="5707673" y="2229077"/>
            <a:ext cx="2524085" cy="2437839"/>
            <a:chOff x="8455962" y="271142"/>
            <a:chExt cx="2524085" cy="2437839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08A967E3-7E78-4A8F-8BF9-F1AD131298AA}"/>
                </a:ext>
              </a:extLst>
            </p:cNvPr>
            <p:cNvSpPr/>
            <p:nvPr/>
          </p:nvSpPr>
          <p:spPr>
            <a:xfrm rot="19428211">
              <a:off x="9061612" y="271142"/>
              <a:ext cx="1444763" cy="1598374"/>
            </a:xfrm>
            <a:prstGeom prst="arc">
              <a:avLst>
                <a:gd name="adj1" fmla="val 12950879"/>
                <a:gd name="adj2" fmla="val 361223"/>
              </a:avLst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4F27E2-16CC-4C04-9303-CE021834A0C8}"/>
                </a:ext>
              </a:extLst>
            </p:cNvPr>
            <p:cNvGrpSpPr/>
            <p:nvPr/>
          </p:nvGrpSpPr>
          <p:grpSpPr>
            <a:xfrm>
              <a:off x="8455962" y="352838"/>
              <a:ext cx="2524085" cy="2356143"/>
              <a:chOff x="8455962" y="352838"/>
              <a:chExt cx="2524085" cy="235614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67B1B86-1E00-4600-A859-DD87896F6073}"/>
                  </a:ext>
                </a:extLst>
              </p:cNvPr>
              <p:cNvSpPr/>
              <p:nvPr/>
            </p:nvSpPr>
            <p:spPr>
              <a:xfrm rot="18193024">
                <a:off x="10389213" y="1861403"/>
                <a:ext cx="226031" cy="616449"/>
              </a:xfrm>
              <a:prstGeom prst="rect">
                <a:avLst/>
              </a:prstGeom>
              <a:solidFill>
                <a:schemeClr val="accent1">
                  <a:alpha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D95DC4B-421B-4714-836E-1533DC1B8C9E}"/>
                  </a:ext>
                </a:extLst>
              </p:cNvPr>
              <p:cNvGrpSpPr/>
              <p:nvPr/>
            </p:nvGrpSpPr>
            <p:grpSpPr>
              <a:xfrm>
                <a:off x="10449127" y="352838"/>
                <a:ext cx="148282" cy="2356143"/>
                <a:chOff x="2645288" y="661637"/>
                <a:chExt cx="148282" cy="2356143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893187A-383E-4F68-B92B-855F3073D282}"/>
                    </a:ext>
                  </a:extLst>
                </p:cNvPr>
                <p:cNvCxnSpPr/>
                <p:nvPr/>
              </p:nvCxnSpPr>
              <p:spPr>
                <a:xfrm flipH="1">
                  <a:off x="2694717" y="828136"/>
                  <a:ext cx="24712" cy="218964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B28D0CEE-5580-4828-A025-D7B3E622BEFF}"/>
                    </a:ext>
                  </a:extLst>
                </p:cNvPr>
                <p:cNvGrpSpPr/>
                <p:nvPr/>
              </p:nvGrpSpPr>
              <p:grpSpPr>
                <a:xfrm>
                  <a:off x="2645288" y="661637"/>
                  <a:ext cx="148282" cy="409987"/>
                  <a:chOff x="2645288" y="661637"/>
                  <a:chExt cx="148282" cy="409987"/>
                </a:xfrm>
              </p:grpSpPr>
              <p:sp>
                <p:nvSpPr>
                  <p:cNvPr id="46" name="Triangle 102">
                    <a:extLst>
                      <a:ext uri="{FF2B5EF4-FFF2-40B4-BE49-F238E27FC236}">
                        <a16:creationId xmlns:a16="http://schemas.microsoft.com/office/drawing/2014/main" id="{2B3558AA-7B2C-4130-AB44-D72E61D775C2}"/>
                      </a:ext>
                    </a:extLst>
                  </p:cNvPr>
                  <p:cNvSpPr/>
                  <p:nvPr/>
                </p:nvSpPr>
                <p:spPr>
                  <a:xfrm>
                    <a:off x="2645288" y="661637"/>
                    <a:ext cx="148282" cy="197708"/>
                  </a:xfrm>
                  <a:prstGeom prst="triangl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Triangle 103">
                    <a:extLst>
                      <a:ext uri="{FF2B5EF4-FFF2-40B4-BE49-F238E27FC236}">
                        <a16:creationId xmlns:a16="http://schemas.microsoft.com/office/drawing/2014/main" id="{83151F9F-BA97-4BC2-88B2-CF4A01FF69A5}"/>
                      </a:ext>
                    </a:extLst>
                  </p:cNvPr>
                  <p:cNvSpPr/>
                  <p:nvPr/>
                </p:nvSpPr>
                <p:spPr>
                  <a:xfrm>
                    <a:off x="2645288" y="873916"/>
                    <a:ext cx="148282" cy="197708"/>
                  </a:xfrm>
                  <a:prstGeom prst="triangl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48CDDF0-6B6F-4B57-A478-99A7416F7D01}"/>
                  </a:ext>
                </a:extLst>
              </p:cNvPr>
              <p:cNvGrpSpPr/>
              <p:nvPr/>
            </p:nvGrpSpPr>
            <p:grpSpPr>
              <a:xfrm rot="18130850">
                <a:off x="9725955" y="513886"/>
                <a:ext cx="148282" cy="2359902"/>
                <a:chOff x="8467648" y="3569717"/>
                <a:chExt cx="148282" cy="2359902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93F0DCB-D98C-41AD-88B1-1DEF8AA8DC07}"/>
                    </a:ext>
                  </a:extLst>
                </p:cNvPr>
                <p:cNvCxnSpPr/>
                <p:nvPr/>
              </p:nvCxnSpPr>
              <p:spPr>
                <a:xfrm flipH="1">
                  <a:off x="8517077" y="3739975"/>
                  <a:ext cx="24712" cy="2189644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E3EFC0EF-19DF-486C-A7D3-6A0257ED9FDE}"/>
                    </a:ext>
                  </a:extLst>
                </p:cNvPr>
                <p:cNvGrpSpPr/>
                <p:nvPr/>
              </p:nvGrpSpPr>
              <p:grpSpPr>
                <a:xfrm>
                  <a:off x="8467648" y="3569717"/>
                  <a:ext cx="148282" cy="409987"/>
                  <a:chOff x="2645288" y="661637"/>
                  <a:chExt cx="148282" cy="409987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2" name="Triangle 113">
                    <a:extLst>
                      <a:ext uri="{FF2B5EF4-FFF2-40B4-BE49-F238E27FC236}">
                        <a16:creationId xmlns:a16="http://schemas.microsoft.com/office/drawing/2014/main" id="{D82528F3-9D5A-4C3E-B69C-886A2BDA750F}"/>
                      </a:ext>
                    </a:extLst>
                  </p:cNvPr>
                  <p:cNvSpPr/>
                  <p:nvPr/>
                </p:nvSpPr>
                <p:spPr>
                  <a:xfrm>
                    <a:off x="2645288" y="661637"/>
                    <a:ext cx="148282" cy="197708"/>
                  </a:xfrm>
                  <a:prstGeom prst="triangle">
                    <a:avLst/>
                  </a:prstGeom>
                  <a:grpFill/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Triangle 114">
                    <a:extLst>
                      <a:ext uri="{FF2B5EF4-FFF2-40B4-BE49-F238E27FC236}">
                        <a16:creationId xmlns:a16="http://schemas.microsoft.com/office/drawing/2014/main" id="{190609CC-9AE4-4837-A589-A6827BDD12C0}"/>
                      </a:ext>
                    </a:extLst>
                  </p:cNvPr>
                  <p:cNvSpPr/>
                  <p:nvPr/>
                </p:nvSpPr>
                <p:spPr>
                  <a:xfrm>
                    <a:off x="2645288" y="873916"/>
                    <a:ext cx="148282" cy="197708"/>
                  </a:xfrm>
                  <a:prstGeom prst="triangle">
                    <a:avLst/>
                  </a:prstGeom>
                  <a:grpFill/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5D5D5F-7DF4-40DE-BD45-8F0A2239D0A2}"/>
                  </a:ext>
                </a:extLst>
              </p:cNvPr>
              <p:cNvSpPr/>
              <p:nvPr/>
            </p:nvSpPr>
            <p:spPr>
              <a:xfrm rot="19882439">
                <a:off x="10459156" y="2127823"/>
                <a:ext cx="86145" cy="8360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CDFFB88-BDE9-408A-B94D-68EF1AA0A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2008" y="741065"/>
                <a:ext cx="793781" cy="1390928"/>
              </a:xfrm>
              <a:prstGeom prst="line">
                <a:avLst/>
              </a:prstGeom>
              <a:ln w="34925">
                <a:solidFill>
                  <a:srgbClr val="0000FF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14DA46B-6841-476B-80FA-0B73766367EC}"/>
                      </a:ext>
                    </a:extLst>
                  </p:cNvPr>
                  <p:cNvSpPr txBox="1"/>
                  <p:nvPr/>
                </p:nvSpPr>
                <p:spPr>
                  <a:xfrm>
                    <a:off x="9758632" y="1259828"/>
                    <a:ext cx="21935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AU" sz="20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14DA46B-6841-476B-80FA-0B73766367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8632" y="1259828"/>
                    <a:ext cx="21935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667" r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F3146546-88C9-4CAF-BBE0-F2247C685380}"/>
                  </a:ext>
                </a:extLst>
              </p:cNvPr>
              <p:cNvSpPr/>
              <p:nvPr/>
            </p:nvSpPr>
            <p:spPr>
              <a:xfrm rot="17605880">
                <a:off x="9569850" y="1016802"/>
                <a:ext cx="641728" cy="761972"/>
              </a:xfrm>
              <a:prstGeom prst="arc">
                <a:avLst>
                  <a:gd name="adj1" fmla="val 14108960"/>
                  <a:gd name="adj2" fmla="val 19552974"/>
                </a:avLst>
              </a:prstGeom>
              <a:ln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07D47C29-0091-4335-8273-90EF2B98715E}"/>
                  </a:ext>
                </a:extLst>
              </p:cNvPr>
              <p:cNvSpPr/>
              <p:nvPr/>
            </p:nvSpPr>
            <p:spPr>
              <a:xfrm rot="20283585">
                <a:off x="10037586" y="1067511"/>
                <a:ext cx="641728" cy="761972"/>
              </a:xfrm>
              <a:prstGeom prst="arc">
                <a:avLst>
                  <a:gd name="adj1" fmla="val 14108960"/>
                  <a:gd name="adj2" fmla="val 18834463"/>
                </a:avLst>
              </a:prstGeom>
              <a:ln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D19DEBE-2BEC-41C2-B044-84FBAB1C71C2}"/>
                      </a:ext>
                    </a:extLst>
                  </p:cNvPr>
                  <p:cNvSpPr txBox="1"/>
                  <p:nvPr/>
                </p:nvSpPr>
                <p:spPr>
                  <a:xfrm>
                    <a:off x="8941598" y="352838"/>
                    <a:ext cx="20556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AU" sz="200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D19DEBE-2BEC-41C2-B044-84FBAB1C71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1598" y="352838"/>
                    <a:ext cx="20556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0303" r="-30303"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CC9F420-48F3-478A-943B-7A3EBB02B2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231074" y="1176543"/>
                    <a:ext cx="17952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AU" sz="20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CC9F420-48F3-478A-943B-7A3EBB02B2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31074" y="1176543"/>
                    <a:ext cx="17952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3333" r="-60000" b="-34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F54F7B3-86B0-4984-83A4-5F5CF1C8C574}"/>
                      </a:ext>
                    </a:extLst>
                  </p:cNvPr>
                  <p:cNvSpPr txBox="1"/>
                  <p:nvPr/>
                </p:nvSpPr>
                <p:spPr>
                  <a:xfrm>
                    <a:off x="9752931" y="486892"/>
                    <a:ext cx="496161" cy="3323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𝑊𝑓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F54F7B3-86B0-4984-83A4-5F5CF1C8C5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2931" y="486892"/>
                    <a:ext cx="496161" cy="3323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346" r="-8642" b="-2777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C9A0E07-4A08-4C18-A5D8-DCC90BE57FB4}"/>
                      </a:ext>
                    </a:extLst>
                  </p:cNvPr>
                  <p:cNvSpPr txBox="1"/>
                  <p:nvPr/>
                </p:nvSpPr>
                <p:spPr>
                  <a:xfrm>
                    <a:off x="8455962" y="1043397"/>
                    <a:ext cx="41017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C9A0E07-4A08-4C18-A5D8-DCC90BE57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5962" y="1043397"/>
                    <a:ext cx="410177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4925" r="-447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DE61FE1-CEEC-44BA-97F8-45FA70CD6426}"/>
              </a:ext>
            </a:extLst>
          </p:cNvPr>
          <p:cNvSpPr/>
          <p:nvPr/>
        </p:nvSpPr>
        <p:spPr>
          <a:xfrm>
            <a:off x="9812957" y="3870504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8BC7456-4B23-4F06-9C38-13A2B0B33978}"/>
              </a:ext>
            </a:extLst>
          </p:cNvPr>
          <p:cNvSpPr/>
          <p:nvPr/>
        </p:nvSpPr>
        <p:spPr>
          <a:xfrm>
            <a:off x="9894478" y="4136924"/>
            <a:ext cx="86145" cy="836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14BFA43-6F95-4B19-AAA4-63AB36EEC2E6}"/>
              </a:ext>
            </a:extLst>
          </p:cNvPr>
          <p:cNvCxnSpPr/>
          <p:nvPr/>
        </p:nvCxnSpPr>
        <p:spPr>
          <a:xfrm flipH="1">
            <a:off x="9932014" y="3236325"/>
            <a:ext cx="24712" cy="1368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iangle 16">
            <a:extLst>
              <a:ext uri="{FF2B5EF4-FFF2-40B4-BE49-F238E27FC236}">
                <a16:creationId xmlns:a16="http://schemas.microsoft.com/office/drawing/2014/main" id="{F125DB9D-0D44-4F38-96D0-B657A856B73A}"/>
              </a:ext>
            </a:extLst>
          </p:cNvPr>
          <p:cNvSpPr/>
          <p:nvPr/>
        </p:nvSpPr>
        <p:spPr>
          <a:xfrm>
            <a:off x="9872774" y="3408197"/>
            <a:ext cx="148282" cy="1977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17">
            <a:extLst>
              <a:ext uri="{FF2B5EF4-FFF2-40B4-BE49-F238E27FC236}">
                <a16:creationId xmlns:a16="http://schemas.microsoft.com/office/drawing/2014/main" id="{9F2B0243-90CF-4CED-B634-FDAFAD0BA319}"/>
              </a:ext>
            </a:extLst>
          </p:cNvPr>
          <p:cNvSpPr/>
          <p:nvPr/>
        </p:nvSpPr>
        <p:spPr>
          <a:xfrm>
            <a:off x="9872774" y="3181803"/>
            <a:ext cx="148282" cy="1977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B9DD319-CB90-4269-9B75-C15F55577E41}"/>
              </a:ext>
            </a:extLst>
          </p:cNvPr>
          <p:cNvCxnSpPr>
            <a:cxnSpLocks/>
          </p:cNvCxnSpPr>
          <p:nvPr/>
        </p:nvCxnSpPr>
        <p:spPr>
          <a:xfrm>
            <a:off x="9128706" y="2765349"/>
            <a:ext cx="793781" cy="1390928"/>
          </a:xfrm>
          <a:prstGeom prst="line">
            <a:avLst/>
          </a:prstGeom>
          <a:ln w="34925">
            <a:solidFill>
              <a:srgbClr val="0000FF"/>
            </a:solidFill>
            <a:prstDash val="solid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1D7FF6-2EEA-4205-AA39-BFC9265DC3E9}"/>
                  </a:ext>
                </a:extLst>
              </p:cNvPr>
              <p:cNvSpPr txBox="1"/>
              <p:nvPr/>
            </p:nvSpPr>
            <p:spPr>
              <a:xfrm>
                <a:off x="8785047" y="2894509"/>
                <a:ext cx="4961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𝑊𝑏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1D7FF6-2EEA-4205-AA39-BFC9265D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47" y="2894509"/>
                <a:ext cx="496161" cy="307777"/>
              </a:xfrm>
              <a:prstGeom prst="rect">
                <a:avLst/>
              </a:prstGeom>
              <a:blipFill>
                <a:blip r:embed="rId7"/>
                <a:stretch>
                  <a:fillRect l="-10976" r="-3659" b="-1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>
            <a:extLst>
              <a:ext uri="{FF2B5EF4-FFF2-40B4-BE49-F238E27FC236}">
                <a16:creationId xmlns:a16="http://schemas.microsoft.com/office/drawing/2014/main" id="{906270E1-FFD6-4EC8-A10C-16980434D5A9}"/>
              </a:ext>
            </a:extLst>
          </p:cNvPr>
          <p:cNvSpPr/>
          <p:nvPr/>
        </p:nvSpPr>
        <p:spPr>
          <a:xfrm rot="21128740">
            <a:off x="9396174" y="3015621"/>
            <a:ext cx="641728" cy="761972"/>
          </a:xfrm>
          <a:prstGeom prst="arc">
            <a:avLst>
              <a:gd name="adj1" fmla="val 13508213"/>
              <a:gd name="adj2" fmla="val 18834463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1C4305B-D82E-4AB0-AF3A-CCB19273B139}"/>
              </a:ext>
            </a:extLst>
          </p:cNvPr>
          <p:cNvSpPr/>
          <p:nvPr/>
        </p:nvSpPr>
        <p:spPr>
          <a:xfrm rot="458774" flipH="1">
            <a:off x="9153355" y="2318013"/>
            <a:ext cx="935925" cy="761972"/>
          </a:xfrm>
          <a:prstGeom prst="arc">
            <a:avLst>
              <a:gd name="adj1" fmla="val 14108960"/>
              <a:gd name="adj2" fmla="val 670473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110B47-3B58-4FB1-A46B-8CEB89CB36D8}"/>
                  </a:ext>
                </a:extLst>
              </p:cNvPr>
              <p:cNvSpPr txBox="1"/>
              <p:nvPr/>
            </p:nvSpPr>
            <p:spPr>
              <a:xfrm>
                <a:off x="9633435" y="3150557"/>
                <a:ext cx="1795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110B47-3B58-4FB1-A46B-8CEB89CB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435" y="3150557"/>
                <a:ext cx="179522" cy="307777"/>
              </a:xfrm>
              <a:prstGeom prst="rect">
                <a:avLst/>
              </a:prstGeom>
              <a:blipFill>
                <a:blip r:embed="rId8"/>
                <a:stretch>
                  <a:fillRect l="-63333" r="-60000" b="-3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0604A1-223E-4590-8089-33C2A7F9D042}"/>
                  </a:ext>
                </a:extLst>
              </p:cNvPr>
              <p:cNvSpPr txBox="1"/>
              <p:nvPr/>
            </p:nvSpPr>
            <p:spPr>
              <a:xfrm>
                <a:off x="9056091" y="1985881"/>
                <a:ext cx="9828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0604A1-223E-4590-8089-33C2A7F9D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091" y="1985881"/>
                <a:ext cx="982897" cy="307777"/>
              </a:xfrm>
              <a:prstGeom prst="rect">
                <a:avLst/>
              </a:prstGeom>
              <a:blipFill>
                <a:blip r:embed="rId9"/>
                <a:stretch>
                  <a:fillRect l="-3727" r="-8075" b="-3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4F8B5DB-3DCE-4FCF-8CF6-C8FB35C662B2}"/>
              </a:ext>
            </a:extLst>
          </p:cNvPr>
          <p:cNvSpPr txBox="1"/>
          <p:nvPr/>
        </p:nvSpPr>
        <p:spPr>
          <a:xfrm>
            <a:off x="6955461" y="1599405"/>
            <a:ext cx="594522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front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AE54A6-E41A-4A81-846E-743F4006320C}"/>
              </a:ext>
            </a:extLst>
          </p:cNvPr>
          <p:cNvSpPr txBox="1"/>
          <p:nvPr/>
        </p:nvSpPr>
        <p:spPr>
          <a:xfrm>
            <a:off x="9325718" y="1523269"/>
            <a:ext cx="564257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back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3F48CB-E731-4A4C-B0F6-C2BFCF269E58}"/>
              </a:ext>
            </a:extLst>
          </p:cNvPr>
          <p:cNvSpPr/>
          <p:nvPr/>
        </p:nvSpPr>
        <p:spPr>
          <a:xfrm rot="-1800000">
            <a:off x="1664091" y="1815482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9E86C2-2869-48B0-8728-D165835AF950}"/>
              </a:ext>
            </a:extLst>
          </p:cNvPr>
          <p:cNvSpPr/>
          <p:nvPr/>
        </p:nvSpPr>
        <p:spPr>
          <a:xfrm>
            <a:off x="3579507" y="4543242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F69EA4-299D-4632-A065-FC84CCCB9D33}"/>
              </a:ext>
            </a:extLst>
          </p:cNvPr>
          <p:cNvSpPr/>
          <p:nvPr/>
        </p:nvSpPr>
        <p:spPr>
          <a:xfrm>
            <a:off x="1659305" y="4521415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7725AE-00B8-431B-A7CC-799E93ECD87C}"/>
              </a:ext>
            </a:extLst>
          </p:cNvPr>
          <p:cNvSpPr/>
          <p:nvPr/>
        </p:nvSpPr>
        <p:spPr>
          <a:xfrm rot="-1800000">
            <a:off x="3579508" y="1783678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8FE54B-1461-42F0-BAAB-46878AF451A3}"/>
              </a:ext>
            </a:extLst>
          </p:cNvPr>
          <p:cNvCxnSpPr/>
          <p:nvPr/>
        </p:nvCxnSpPr>
        <p:spPr>
          <a:xfrm flipH="1">
            <a:off x="2706437" y="2103722"/>
            <a:ext cx="20548" cy="2753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A6124D-D6DB-4BEA-8CAA-9554C2E91681}"/>
              </a:ext>
            </a:extLst>
          </p:cNvPr>
          <p:cNvCxnSpPr/>
          <p:nvPr/>
        </p:nvCxnSpPr>
        <p:spPr>
          <a:xfrm flipH="1">
            <a:off x="1751172" y="4835369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2DAED3-A0C9-41DC-97F8-3F1362F32D1B}"/>
              </a:ext>
            </a:extLst>
          </p:cNvPr>
          <p:cNvCxnSpPr/>
          <p:nvPr/>
        </p:nvCxnSpPr>
        <p:spPr>
          <a:xfrm flipH="1">
            <a:off x="1763704" y="2117500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2404446-4C06-4DF7-878F-D25298F47093}"/>
              </a:ext>
            </a:extLst>
          </p:cNvPr>
          <p:cNvGrpSpPr/>
          <p:nvPr/>
        </p:nvGrpSpPr>
        <p:grpSpPr>
          <a:xfrm>
            <a:off x="2582734" y="3373474"/>
            <a:ext cx="247405" cy="226618"/>
            <a:chOff x="6969211" y="3669957"/>
            <a:chExt cx="1519881" cy="153473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0BBE1C1-FE18-4B06-BA83-58D501384951}"/>
                </a:ext>
              </a:extLst>
            </p:cNvPr>
            <p:cNvSpPr/>
            <p:nvPr/>
          </p:nvSpPr>
          <p:spPr>
            <a:xfrm>
              <a:off x="6969211" y="3669957"/>
              <a:ext cx="1519881" cy="1519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Pie 56">
              <a:extLst>
                <a:ext uri="{FF2B5EF4-FFF2-40B4-BE49-F238E27FC236}">
                  <a16:creationId xmlns:a16="http://schemas.microsoft.com/office/drawing/2014/main" id="{AADFE3A3-E130-4140-A952-F8C367018005}"/>
                </a:ext>
              </a:extLst>
            </p:cNvPr>
            <p:cNvSpPr/>
            <p:nvPr/>
          </p:nvSpPr>
          <p:spPr>
            <a:xfrm>
              <a:off x="6969211" y="3669957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Pie 57">
              <a:extLst>
                <a:ext uri="{FF2B5EF4-FFF2-40B4-BE49-F238E27FC236}">
                  <a16:creationId xmlns:a16="http://schemas.microsoft.com/office/drawing/2014/main" id="{CD867E91-4A00-4E65-826F-930FF1FCF621}"/>
                </a:ext>
              </a:extLst>
            </p:cNvPr>
            <p:cNvSpPr/>
            <p:nvPr/>
          </p:nvSpPr>
          <p:spPr>
            <a:xfrm rot="10800000">
              <a:off x="6969211" y="3684812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56E63B6-55B8-45C3-95DF-B30CAC212C68}"/>
              </a:ext>
            </a:extLst>
          </p:cNvPr>
          <p:cNvSpPr txBox="1"/>
          <p:nvPr/>
        </p:nvSpPr>
        <p:spPr>
          <a:xfrm>
            <a:off x="2031396" y="1106125"/>
            <a:ext cx="594522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front 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6943EFD-6C4F-42C4-8452-A1E03987D887}"/>
              </a:ext>
            </a:extLst>
          </p:cNvPr>
          <p:cNvCxnSpPr>
            <a:cxnSpLocks/>
          </p:cNvCxnSpPr>
          <p:nvPr/>
        </p:nvCxnSpPr>
        <p:spPr>
          <a:xfrm flipH="1" flipV="1">
            <a:off x="1940603" y="2888923"/>
            <a:ext cx="776108" cy="602594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>
            <a:extLst>
              <a:ext uri="{FF2B5EF4-FFF2-40B4-BE49-F238E27FC236}">
                <a16:creationId xmlns:a16="http://schemas.microsoft.com/office/drawing/2014/main" id="{534D1CD7-8539-4FC4-AE65-04400F6E0744}"/>
              </a:ext>
            </a:extLst>
          </p:cNvPr>
          <p:cNvSpPr/>
          <p:nvPr/>
        </p:nvSpPr>
        <p:spPr>
          <a:xfrm rot="19609996">
            <a:off x="2212326" y="2821300"/>
            <a:ext cx="641728" cy="761972"/>
          </a:xfrm>
          <a:prstGeom prst="arc">
            <a:avLst>
              <a:gd name="adj1" fmla="val 14108960"/>
              <a:gd name="adj2" fmla="val 20100286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807F61-AA1E-40B0-A7B6-ADB7F59AF7BD}"/>
                  </a:ext>
                </a:extLst>
              </p:cNvPr>
              <p:cNvSpPr txBox="1"/>
              <p:nvPr/>
            </p:nvSpPr>
            <p:spPr>
              <a:xfrm>
                <a:off x="2443427" y="2928548"/>
                <a:ext cx="1795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807F61-AA1E-40B0-A7B6-ADB7F59A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27" y="2928548"/>
                <a:ext cx="179522" cy="307777"/>
              </a:xfrm>
              <a:prstGeom prst="rect">
                <a:avLst/>
              </a:prstGeom>
              <a:blipFill>
                <a:blip r:embed="rId10"/>
                <a:stretch>
                  <a:fillRect l="-65517" r="-55172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B884A5-F7BA-4F8A-87B1-F89F4470C1A1}"/>
                  </a:ext>
                </a:extLst>
              </p:cNvPr>
              <p:cNvSpPr txBox="1"/>
              <p:nvPr/>
            </p:nvSpPr>
            <p:spPr>
              <a:xfrm>
                <a:off x="1691317" y="2962521"/>
                <a:ext cx="379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B884A5-F7BA-4F8A-87B1-F89F4470C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17" y="2962521"/>
                <a:ext cx="379335" cy="369332"/>
              </a:xfrm>
              <a:prstGeom prst="rect">
                <a:avLst/>
              </a:prstGeom>
              <a:blipFill>
                <a:blip r:embed="rId11"/>
                <a:stretch>
                  <a:fillRect l="-17460" r="-3175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D35041F4-660E-46E8-938C-00A94DE042A6}"/>
              </a:ext>
            </a:extLst>
          </p:cNvPr>
          <p:cNvSpPr txBox="1"/>
          <p:nvPr/>
        </p:nvSpPr>
        <p:spPr>
          <a:xfrm>
            <a:off x="2501361" y="5286733"/>
            <a:ext cx="564257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back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2CCC6A-960F-4687-98E6-05C5ABC5C470}"/>
              </a:ext>
            </a:extLst>
          </p:cNvPr>
          <p:cNvSpPr txBox="1"/>
          <p:nvPr/>
        </p:nvSpPr>
        <p:spPr>
          <a:xfrm>
            <a:off x="4153643" y="3131198"/>
            <a:ext cx="626775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Right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6D4ED0-4FA0-482F-8111-DAB4B68FCF8B}"/>
              </a:ext>
            </a:extLst>
          </p:cNvPr>
          <p:cNvSpPr txBox="1"/>
          <p:nvPr/>
        </p:nvSpPr>
        <p:spPr>
          <a:xfrm>
            <a:off x="711493" y="3320900"/>
            <a:ext cx="487313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Left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5028BB-51CE-4EF9-8C96-AB650B644F3B}"/>
              </a:ext>
            </a:extLst>
          </p:cNvPr>
          <p:cNvSpPr txBox="1"/>
          <p:nvPr/>
        </p:nvSpPr>
        <p:spPr>
          <a:xfrm>
            <a:off x="4027365" y="2005280"/>
            <a:ext cx="2132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B794408-4915-4397-AE8B-953D6133B792}"/>
              </a:ext>
            </a:extLst>
          </p:cNvPr>
          <p:cNvSpPr txBox="1"/>
          <p:nvPr/>
        </p:nvSpPr>
        <p:spPr>
          <a:xfrm>
            <a:off x="1348830" y="2005281"/>
            <a:ext cx="1939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7D5054-AA83-4B6E-87F0-1DE2238E9170}"/>
              </a:ext>
            </a:extLst>
          </p:cNvPr>
          <p:cNvSpPr txBox="1"/>
          <p:nvPr/>
        </p:nvSpPr>
        <p:spPr>
          <a:xfrm>
            <a:off x="1308246" y="4691139"/>
            <a:ext cx="2500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5E04C29-62B6-4ADE-805E-B3D91569D96D}"/>
              </a:ext>
            </a:extLst>
          </p:cNvPr>
          <p:cNvSpPr txBox="1"/>
          <p:nvPr/>
        </p:nvSpPr>
        <p:spPr>
          <a:xfrm>
            <a:off x="3976498" y="4691138"/>
            <a:ext cx="2693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bR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1E10622-B6EB-4947-BB05-F00A1302ACC8}"/>
              </a:ext>
            </a:extLst>
          </p:cNvPr>
          <p:cNvSpPr/>
          <p:nvPr/>
        </p:nvSpPr>
        <p:spPr>
          <a:xfrm rot="21327230">
            <a:off x="1709318" y="4783826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0D9116-0A18-4DD6-9C9B-5E6215460082}"/>
              </a:ext>
            </a:extLst>
          </p:cNvPr>
          <p:cNvSpPr/>
          <p:nvPr/>
        </p:nvSpPr>
        <p:spPr>
          <a:xfrm rot="21327230">
            <a:off x="3629522" y="4772369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69FA6D-CEF2-4B61-A689-2B7C181B0794}"/>
              </a:ext>
            </a:extLst>
          </p:cNvPr>
          <p:cNvSpPr/>
          <p:nvPr/>
        </p:nvSpPr>
        <p:spPr>
          <a:xfrm rot="21327230">
            <a:off x="1709319" y="2054500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8C31BC9-F273-495A-AF29-377F1E42E1F2}"/>
              </a:ext>
            </a:extLst>
          </p:cNvPr>
          <p:cNvSpPr/>
          <p:nvPr/>
        </p:nvSpPr>
        <p:spPr>
          <a:xfrm rot="21327230">
            <a:off x="3640646" y="2040722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289B280D-D7A7-4A7F-9070-984FDE9997D3}"/>
              </a:ext>
            </a:extLst>
          </p:cNvPr>
          <p:cNvSpPr/>
          <p:nvPr/>
        </p:nvSpPr>
        <p:spPr>
          <a:xfrm rot="8343782">
            <a:off x="2094091" y="2818843"/>
            <a:ext cx="982426" cy="1063616"/>
          </a:xfrm>
          <a:prstGeom prst="arc">
            <a:avLst>
              <a:gd name="adj1" fmla="val 11076479"/>
              <a:gd name="adj2" fmla="val 145287"/>
            </a:avLst>
          </a:prstGeom>
          <a:ln w="38100">
            <a:solidFill>
              <a:srgbClr val="0000FF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2513E98-90E3-4971-BC6D-6416E297E092}"/>
                  </a:ext>
                </a:extLst>
              </p:cNvPr>
              <p:cNvSpPr txBox="1"/>
              <p:nvPr/>
            </p:nvSpPr>
            <p:spPr>
              <a:xfrm>
                <a:off x="3024880" y="2767478"/>
                <a:ext cx="704360" cy="32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2513E98-90E3-4971-BC6D-6416E297E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880" y="2767478"/>
                <a:ext cx="704360" cy="322139"/>
              </a:xfrm>
              <a:prstGeom prst="rect">
                <a:avLst/>
              </a:prstGeom>
              <a:blipFill>
                <a:blip r:embed="rId12"/>
                <a:stretch>
                  <a:fillRect l="-8621" t="-15094" r="-50000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CD56D87-5E0A-44DA-83FA-BC993DCDC53D}"/>
              </a:ext>
            </a:extLst>
          </p:cNvPr>
          <p:cNvCxnSpPr>
            <a:cxnSpLocks/>
          </p:cNvCxnSpPr>
          <p:nvPr/>
        </p:nvCxnSpPr>
        <p:spPr>
          <a:xfrm>
            <a:off x="9944370" y="2418406"/>
            <a:ext cx="0" cy="18335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riangle 114">
            <a:extLst>
              <a:ext uri="{FF2B5EF4-FFF2-40B4-BE49-F238E27FC236}">
                <a16:creationId xmlns:a16="http://schemas.microsoft.com/office/drawing/2014/main" id="{D835CFF9-940B-4831-A52E-0B0D6AA001E4}"/>
              </a:ext>
            </a:extLst>
          </p:cNvPr>
          <p:cNvSpPr/>
          <p:nvPr/>
        </p:nvSpPr>
        <p:spPr>
          <a:xfrm>
            <a:off x="9870229" y="2346840"/>
            <a:ext cx="148282" cy="197708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riangle 114">
            <a:extLst>
              <a:ext uri="{FF2B5EF4-FFF2-40B4-BE49-F238E27FC236}">
                <a16:creationId xmlns:a16="http://schemas.microsoft.com/office/drawing/2014/main" id="{6F1958BE-EE03-49F6-B0F7-333250A2A1F1}"/>
              </a:ext>
            </a:extLst>
          </p:cNvPr>
          <p:cNvSpPr/>
          <p:nvPr/>
        </p:nvSpPr>
        <p:spPr>
          <a:xfrm>
            <a:off x="9874347" y="2573234"/>
            <a:ext cx="148282" cy="197708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B15F792-A0C2-4FFA-8E6B-5D5233164460}"/>
              </a:ext>
            </a:extLst>
          </p:cNvPr>
          <p:cNvCxnSpPr/>
          <p:nvPr/>
        </p:nvCxnSpPr>
        <p:spPr>
          <a:xfrm flipH="1">
            <a:off x="2703270" y="1743592"/>
            <a:ext cx="24712" cy="1368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riangle 16">
            <a:extLst>
              <a:ext uri="{FF2B5EF4-FFF2-40B4-BE49-F238E27FC236}">
                <a16:creationId xmlns:a16="http://schemas.microsoft.com/office/drawing/2014/main" id="{24463E9C-080A-47DC-A670-6758EBC2F2BF}"/>
              </a:ext>
            </a:extLst>
          </p:cNvPr>
          <p:cNvSpPr/>
          <p:nvPr/>
        </p:nvSpPr>
        <p:spPr>
          <a:xfrm>
            <a:off x="2673670" y="1454989"/>
            <a:ext cx="148282" cy="1977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angle 16">
            <a:extLst>
              <a:ext uri="{FF2B5EF4-FFF2-40B4-BE49-F238E27FC236}">
                <a16:creationId xmlns:a16="http://schemas.microsoft.com/office/drawing/2014/main" id="{6108324A-C02E-413D-A508-C698A89324EE}"/>
              </a:ext>
            </a:extLst>
          </p:cNvPr>
          <p:cNvSpPr/>
          <p:nvPr/>
        </p:nvSpPr>
        <p:spPr>
          <a:xfrm>
            <a:off x="2661563" y="1674445"/>
            <a:ext cx="148282" cy="1977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34D0344-A967-4F50-921F-389D8E878F26}"/>
              </a:ext>
            </a:extLst>
          </p:cNvPr>
          <p:cNvCxnSpPr>
            <a:cxnSpLocks/>
          </p:cNvCxnSpPr>
          <p:nvPr/>
        </p:nvCxnSpPr>
        <p:spPr>
          <a:xfrm>
            <a:off x="3359036" y="1505424"/>
            <a:ext cx="351848" cy="61780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riangle 114">
            <a:extLst>
              <a:ext uri="{FF2B5EF4-FFF2-40B4-BE49-F238E27FC236}">
                <a16:creationId xmlns:a16="http://schemas.microsoft.com/office/drawing/2014/main" id="{D6C1CD20-4DE9-4191-91DF-79461F0999E1}"/>
              </a:ext>
            </a:extLst>
          </p:cNvPr>
          <p:cNvSpPr/>
          <p:nvPr/>
        </p:nvSpPr>
        <p:spPr>
          <a:xfrm rot="19718702">
            <a:off x="3251530" y="1345442"/>
            <a:ext cx="148282" cy="19770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riangle 114">
            <a:extLst>
              <a:ext uri="{FF2B5EF4-FFF2-40B4-BE49-F238E27FC236}">
                <a16:creationId xmlns:a16="http://schemas.microsoft.com/office/drawing/2014/main" id="{7A306030-4CEF-40E0-A4AB-A308A26CCAFC}"/>
              </a:ext>
            </a:extLst>
          </p:cNvPr>
          <p:cNvSpPr/>
          <p:nvPr/>
        </p:nvSpPr>
        <p:spPr>
          <a:xfrm rot="19718702">
            <a:off x="3136779" y="1166108"/>
            <a:ext cx="148282" cy="19770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4CC0914-01C1-4E31-8C72-30379118111E}"/>
              </a:ext>
            </a:extLst>
          </p:cNvPr>
          <p:cNvCxnSpPr>
            <a:cxnSpLocks/>
          </p:cNvCxnSpPr>
          <p:nvPr/>
        </p:nvCxnSpPr>
        <p:spPr>
          <a:xfrm>
            <a:off x="3692522" y="3913871"/>
            <a:ext cx="0" cy="18335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riangle 114">
            <a:extLst>
              <a:ext uri="{FF2B5EF4-FFF2-40B4-BE49-F238E27FC236}">
                <a16:creationId xmlns:a16="http://schemas.microsoft.com/office/drawing/2014/main" id="{453249EB-5448-43B5-803C-F981BC3DC88D}"/>
              </a:ext>
            </a:extLst>
          </p:cNvPr>
          <p:cNvSpPr/>
          <p:nvPr/>
        </p:nvSpPr>
        <p:spPr>
          <a:xfrm>
            <a:off x="3618381" y="3862697"/>
            <a:ext cx="148282" cy="197708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iangle 114">
            <a:extLst>
              <a:ext uri="{FF2B5EF4-FFF2-40B4-BE49-F238E27FC236}">
                <a16:creationId xmlns:a16="http://schemas.microsoft.com/office/drawing/2014/main" id="{0F04B01D-FC9A-47C3-976E-E9CD3DBA332F}"/>
              </a:ext>
            </a:extLst>
          </p:cNvPr>
          <p:cNvSpPr/>
          <p:nvPr/>
        </p:nvSpPr>
        <p:spPr>
          <a:xfrm>
            <a:off x="3621031" y="4103414"/>
            <a:ext cx="148282" cy="197708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A175AB2-E53E-4A5C-A402-EF3F4EFEEB37}"/>
              </a:ext>
            </a:extLst>
          </p:cNvPr>
          <p:cNvCxnSpPr/>
          <p:nvPr/>
        </p:nvCxnSpPr>
        <p:spPr>
          <a:xfrm flipV="1">
            <a:off x="11802940" y="2665453"/>
            <a:ext cx="0" cy="861321"/>
          </a:xfrm>
          <a:prstGeom prst="straightConnector1">
            <a:avLst/>
          </a:prstGeom>
          <a:ln w="7620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03950B8-3B2B-42F4-9526-591105799795}"/>
              </a:ext>
            </a:extLst>
          </p:cNvPr>
          <p:cNvCxnSpPr/>
          <p:nvPr/>
        </p:nvCxnSpPr>
        <p:spPr>
          <a:xfrm rot="16200000" flipV="1">
            <a:off x="11348131" y="3070732"/>
            <a:ext cx="0" cy="909615"/>
          </a:xfrm>
          <a:prstGeom prst="straightConnector1">
            <a:avLst/>
          </a:prstGeom>
          <a:ln w="7620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E5B78A9-183D-4DBE-BD84-8E09CD1240BE}"/>
                  </a:ext>
                </a:extLst>
              </p:cNvPr>
              <p:cNvSpPr txBox="1"/>
              <p:nvPr/>
            </p:nvSpPr>
            <p:spPr>
              <a:xfrm>
                <a:off x="10969348" y="2982132"/>
                <a:ext cx="2623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E5B78A9-183D-4DBE-BD84-8E09CD124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348" y="2982132"/>
                <a:ext cx="262380" cy="369332"/>
              </a:xfrm>
              <a:prstGeom prst="rect">
                <a:avLst/>
              </a:prstGeom>
              <a:blipFill>
                <a:blip r:embed="rId13"/>
                <a:stretch>
                  <a:fillRect l="-25581" r="-25581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5921369-A875-47E7-A483-888CD07047B8}"/>
                  </a:ext>
                </a:extLst>
              </p:cNvPr>
              <p:cNvSpPr txBox="1"/>
              <p:nvPr/>
            </p:nvSpPr>
            <p:spPr>
              <a:xfrm>
                <a:off x="11904594" y="2328822"/>
                <a:ext cx="275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5921369-A875-47E7-A483-888CD070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4594" y="2328822"/>
                <a:ext cx="275204" cy="369332"/>
              </a:xfrm>
              <a:prstGeom prst="rect">
                <a:avLst/>
              </a:prstGeom>
              <a:blipFill>
                <a:blip r:embed="rId14"/>
                <a:stretch>
                  <a:fillRect l="-26667" r="-22222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56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D28CBD8-7487-49DE-A89C-303EB43C76F7}"/>
              </a:ext>
            </a:extLst>
          </p:cNvPr>
          <p:cNvGrpSpPr/>
          <p:nvPr/>
        </p:nvGrpSpPr>
        <p:grpSpPr>
          <a:xfrm>
            <a:off x="654787" y="574297"/>
            <a:ext cx="6968933" cy="5129799"/>
            <a:chOff x="654787" y="574297"/>
            <a:chExt cx="6968933" cy="5129799"/>
          </a:xfrm>
        </p:grpSpPr>
        <p:sp>
          <p:nvSpPr>
            <p:cNvPr id="22" name="Rectangle 21"/>
            <p:cNvSpPr/>
            <p:nvPr/>
          </p:nvSpPr>
          <p:spPr>
            <a:xfrm rot="-1800000">
              <a:off x="654787" y="1736478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94056" y="4496042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3854" y="4474215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-1800000">
              <a:off x="2594057" y="1736478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1720986" y="2056522"/>
              <a:ext cx="20548" cy="27534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65721" y="4788169"/>
              <a:ext cx="1944000" cy="1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78253" y="2070300"/>
              <a:ext cx="1944000" cy="1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F44D6C8-DFF7-43F0-9D54-2D490109E1A4}"/>
                </a:ext>
              </a:extLst>
            </p:cNvPr>
            <p:cNvGrpSpPr/>
            <p:nvPr/>
          </p:nvGrpSpPr>
          <p:grpSpPr>
            <a:xfrm>
              <a:off x="1687941" y="653254"/>
              <a:ext cx="148282" cy="2357098"/>
              <a:chOff x="1687941" y="653254"/>
              <a:chExt cx="148282" cy="235709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1737370" y="820708"/>
                <a:ext cx="24712" cy="218964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riangle 16"/>
              <p:cNvSpPr/>
              <p:nvPr/>
            </p:nvSpPr>
            <p:spPr>
              <a:xfrm>
                <a:off x="1687941" y="864740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iangle 17"/>
              <p:cNvSpPr/>
              <p:nvPr/>
            </p:nvSpPr>
            <p:spPr>
              <a:xfrm>
                <a:off x="1687941" y="653254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14947" y="3205384"/>
              <a:ext cx="469557" cy="475256"/>
              <a:chOff x="6969211" y="3669957"/>
              <a:chExt cx="1519881" cy="1534736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969211" y="3669957"/>
                <a:ext cx="1519881" cy="1519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6969211" y="3669957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 rot="10800000">
                <a:off x="6969211" y="3684812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775995" y="5355007"/>
              <a:ext cx="911946" cy="0"/>
            </a:xfrm>
            <a:prstGeom prst="straightConnector1">
              <a:avLst/>
            </a:prstGeom>
            <a:ln w="127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715849" y="5355007"/>
              <a:ext cx="911946" cy="0"/>
            </a:xfrm>
            <a:prstGeom prst="straightConnector1">
              <a:avLst/>
            </a:prstGeom>
            <a:ln w="127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3234352" y="2071390"/>
              <a:ext cx="6178" cy="1282927"/>
            </a:xfrm>
            <a:prstGeom prst="straightConnector1">
              <a:avLst/>
            </a:prstGeom>
            <a:ln w="127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3234352" y="3354317"/>
              <a:ext cx="12355" cy="1445310"/>
            </a:xfrm>
            <a:prstGeom prst="straightConnector1">
              <a:avLst/>
            </a:prstGeom>
            <a:ln w="127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363871" y="2563228"/>
                  <a:ext cx="277448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871" y="2563228"/>
                  <a:ext cx="277448" cy="299249"/>
                </a:xfrm>
                <a:prstGeom prst="rect">
                  <a:avLst/>
                </a:prstGeom>
                <a:blipFill>
                  <a:blip r:embed="rId2"/>
                  <a:stretch>
                    <a:fillRect l="-22222" r="-15556" b="-26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60345" y="3938472"/>
                  <a:ext cx="291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345" y="3938472"/>
                  <a:ext cx="29136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r="-6250" b="-152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075305" y="5375791"/>
                  <a:ext cx="2986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5305" y="5375791"/>
                  <a:ext cx="29860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327" r="-8163" b="-1777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19430" y="5375791"/>
                  <a:ext cx="298607" cy="298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430" y="5375791"/>
                  <a:ext cx="298607" cy="298415"/>
                </a:xfrm>
                <a:prstGeom prst="rect">
                  <a:avLst/>
                </a:prstGeom>
                <a:blipFill>
                  <a:blip r:embed="rId5"/>
                  <a:stretch>
                    <a:fillRect l="-18367" r="-8163" b="-2040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/>
            <p:cNvSpPr/>
            <p:nvPr/>
          </p:nvSpPr>
          <p:spPr>
            <a:xfrm rot="-1800000">
              <a:off x="4986351" y="1774011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901767" y="4501771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81565" y="4479944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-1800000">
              <a:off x="6901768" y="1742207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6028697" y="2062251"/>
              <a:ext cx="20548" cy="27534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073432" y="4793898"/>
              <a:ext cx="1944000" cy="1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085964" y="2076029"/>
              <a:ext cx="1944000" cy="1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5904994" y="3332003"/>
              <a:ext cx="247405" cy="226618"/>
              <a:chOff x="6969211" y="3669957"/>
              <a:chExt cx="1519881" cy="153473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969211" y="3669957"/>
                <a:ext cx="1519881" cy="1519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Pie 56"/>
              <p:cNvSpPr/>
              <p:nvPr/>
            </p:nvSpPr>
            <p:spPr>
              <a:xfrm>
                <a:off x="6969211" y="3669957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Pie 57"/>
              <p:cNvSpPr/>
              <p:nvPr/>
            </p:nvSpPr>
            <p:spPr>
              <a:xfrm rot="10800000">
                <a:off x="6969211" y="3684812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9882439">
              <a:off x="6362298" y="1671008"/>
              <a:ext cx="601200" cy="600126"/>
              <a:chOff x="8491806" y="2563228"/>
              <a:chExt cx="841758" cy="843613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flipV="1">
                <a:off x="9282896" y="2563228"/>
                <a:ext cx="0" cy="791089"/>
              </a:xfrm>
              <a:prstGeom prst="straightConnector1">
                <a:avLst/>
              </a:prstGeom>
              <a:ln w="38100">
                <a:solidFill>
                  <a:srgbClr val="FF85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16200000" flipV="1">
                <a:off x="8887351" y="2957639"/>
                <a:ext cx="0" cy="791089"/>
              </a:xfrm>
              <a:prstGeom prst="straightConnector1">
                <a:avLst/>
              </a:prstGeom>
              <a:ln w="38100">
                <a:solidFill>
                  <a:srgbClr val="FF85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9212950" y="3289311"/>
                <a:ext cx="120614" cy="11753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 rot="19882439">
              <a:off x="4449307" y="1688345"/>
              <a:ext cx="601200" cy="600126"/>
              <a:chOff x="8491806" y="2563228"/>
              <a:chExt cx="841758" cy="843613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V="1">
                <a:off x="9282896" y="2563228"/>
                <a:ext cx="0" cy="791089"/>
              </a:xfrm>
              <a:prstGeom prst="straightConnector1">
                <a:avLst/>
              </a:prstGeom>
              <a:ln w="38100">
                <a:solidFill>
                  <a:srgbClr val="FF85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rot="16200000" flipV="1">
                <a:off x="8887351" y="2957639"/>
                <a:ext cx="0" cy="791089"/>
              </a:xfrm>
              <a:prstGeom prst="straightConnector1">
                <a:avLst/>
              </a:prstGeom>
              <a:ln w="38100">
                <a:solidFill>
                  <a:srgbClr val="FF85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9212950" y="3289311"/>
                <a:ext cx="120614" cy="11753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534408" y="4223320"/>
              <a:ext cx="601200" cy="600126"/>
              <a:chOff x="8491806" y="2563228"/>
              <a:chExt cx="841758" cy="843613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 flipV="1">
                <a:off x="9282896" y="2563228"/>
                <a:ext cx="0" cy="791089"/>
              </a:xfrm>
              <a:prstGeom prst="straightConnector1">
                <a:avLst/>
              </a:prstGeom>
              <a:ln w="38100">
                <a:solidFill>
                  <a:srgbClr val="FF85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 flipV="1">
                <a:off x="8887351" y="2957639"/>
                <a:ext cx="0" cy="791089"/>
              </a:xfrm>
              <a:prstGeom prst="straightConnector1">
                <a:avLst/>
              </a:prstGeom>
              <a:ln w="38100">
                <a:solidFill>
                  <a:srgbClr val="FF85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9212950" y="3289311"/>
                <a:ext cx="120614" cy="11753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450632" y="4231271"/>
              <a:ext cx="601200" cy="600126"/>
              <a:chOff x="8491806" y="2563228"/>
              <a:chExt cx="841758" cy="843613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9282896" y="2563228"/>
                <a:ext cx="0" cy="791089"/>
              </a:xfrm>
              <a:prstGeom prst="straightConnector1">
                <a:avLst/>
              </a:prstGeom>
              <a:ln w="38100">
                <a:solidFill>
                  <a:srgbClr val="FF85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rot="16200000" flipV="1">
                <a:off x="8887351" y="2957639"/>
                <a:ext cx="0" cy="791089"/>
              </a:xfrm>
              <a:prstGeom prst="straightConnector1">
                <a:avLst/>
              </a:prstGeom>
              <a:ln w="38100">
                <a:solidFill>
                  <a:srgbClr val="FF85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9212950" y="3289311"/>
                <a:ext cx="120614" cy="11753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210824" y="1501037"/>
                  <a:ext cx="50622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𝑋𝑓𝑅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0824" y="1501037"/>
                  <a:ext cx="506229" cy="299249"/>
                </a:xfrm>
                <a:prstGeom prst="rect">
                  <a:avLst/>
                </a:prstGeom>
                <a:blipFill>
                  <a:blip r:embed="rId6"/>
                  <a:stretch>
                    <a:fillRect l="-10843" r="-8434" b="-2857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4341924" y="1546083"/>
                  <a:ext cx="48641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𝑋𝑓𝐿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1924" y="1546083"/>
                  <a:ext cx="486415" cy="299249"/>
                </a:xfrm>
                <a:prstGeom prst="rect">
                  <a:avLst/>
                </a:prstGeom>
                <a:blipFill>
                  <a:blip r:embed="rId7"/>
                  <a:stretch>
                    <a:fillRect l="-10000" r="-8750" b="-2857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117491" y="4173498"/>
                  <a:ext cx="506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𝑋𝑏𝑅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7491" y="4173498"/>
                  <a:ext cx="50622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843" r="-4819" b="-1777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5107469" y="3935952"/>
                  <a:ext cx="4864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𝑋𝑏𝐿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7469" y="3935952"/>
                  <a:ext cx="48641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250" r="-5000" b="-1777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6357769" y="2336213"/>
                  <a:ext cx="50622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𝑌𝑓𝑅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769" y="2336213"/>
                  <a:ext cx="506229" cy="299249"/>
                </a:xfrm>
                <a:prstGeom prst="rect">
                  <a:avLst/>
                </a:prstGeom>
                <a:blipFill>
                  <a:blip r:embed="rId10"/>
                  <a:stretch>
                    <a:fillRect l="-10843" r="-7229" b="-2857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4544072" y="2380084"/>
                  <a:ext cx="480901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𝑌𝑓𝐿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072" y="2380084"/>
                  <a:ext cx="480901" cy="299249"/>
                </a:xfrm>
                <a:prstGeom prst="rect">
                  <a:avLst/>
                </a:prstGeom>
                <a:blipFill>
                  <a:blip r:embed="rId11"/>
                  <a:stretch>
                    <a:fillRect l="-10127" r="-8861" b="-26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71397" y="4875253"/>
                  <a:ext cx="506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𝑌𝑏𝑅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397" y="4875253"/>
                  <a:ext cx="50622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0843" r="-3614" b="-1777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330499" y="4875253"/>
                  <a:ext cx="4864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𝑌𝑏𝐿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499" y="4875253"/>
                  <a:ext cx="486415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0000" r="-3750" b="-1777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/>
            <p:cNvGrpSpPr/>
            <p:nvPr/>
          </p:nvGrpSpPr>
          <p:grpSpPr>
            <a:xfrm rot="-1800000">
              <a:off x="6914575" y="810206"/>
              <a:ext cx="148282" cy="2368165"/>
              <a:chOff x="8467648" y="3569717"/>
              <a:chExt cx="148282" cy="2368165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flipH="1">
                <a:off x="8512187" y="3748238"/>
                <a:ext cx="24712" cy="2189644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8467648" y="3569717"/>
                <a:ext cx="148282" cy="409987"/>
                <a:chOff x="2645288" y="661637"/>
                <a:chExt cx="148282" cy="409987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08" name="Triangle 107"/>
                <p:cNvSpPr/>
                <p:nvPr/>
              </p:nvSpPr>
              <p:spPr>
                <a:xfrm>
                  <a:off x="2645288" y="661637"/>
                  <a:ext cx="148282" cy="197708"/>
                </a:xfrm>
                <a:prstGeom prst="triangl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riangle 108"/>
                <p:cNvSpPr/>
                <p:nvPr/>
              </p:nvSpPr>
              <p:spPr>
                <a:xfrm>
                  <a:off x="2645288" y="873916"/>
                  <a:ext cx="148282" cy="197708"/>
                </a:xfrm>
                <a:prstGeom prst="triangl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938BC96-80CA-49A3-B9E5-34972A2908BD}"/>
                </a:ext>
              </a:extLst>
            </p:cNvPr>
            <p:cNvGrpSpPr/>
            <p:nvPr/>
          </p:nvGrpSpPr>
          <p:grpSpPr>
            <a:xfrm>
              <a:off x="833617" y="2575281"/>
              <a:ext cx="967876" cy="918508"/>
              <a:chOff x="8491806" y="2563228"/>
              <a:chExt cx="841758" cy="843613"/>
            </a:xfrm>
          </p:grpSpPr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7446D44E-E01D-4508-BFAA-71248F6ECA0A}"/>
                  </a:ext>
                </a:extLst>
              </p:cNvPr>
              <p:cNvCxnSpPr/>
              <p:nvPr/>
            </p:nvCxnSpPr>
            <p:spPr>
              <a:xfrm flipV="1">
                <a:off x="9282896" y="2563228"/>
                <a:ext cx="0" cy="791089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AD173602-4304-4C8E-84AC-DAF31617CFCA}"/>
                  </a:ext>
                </a:extLst>
              </p:cNvPr>
              <p:cNvCxnSpPr/>
              <p:nvPr/>
            </p:nvCxnSpPr>
            <p:spPr>
              <a:xfrm rot="16200000" flipV="1">
                <a:off x="8887351" y="2957639"/>
                <a:ext cx="0" cy="791089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733FFFC-CF20-4F2E-BEB4-7A319DA017FF}"/>
                  </a:ext>
                </a:extLst>
              </p:cNvPr>
              <p:cNvSpPr/>
              <p:nvPr/>
            </p:nvSpPr>
            <p:spPr>
              <a:xfrm>
                <a:off x="9212950" y="3289311"/>
                <a:ext cx="120614" cy="11753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5C24C3C-B99C-488E-B985-2C048E08575D}"/>
                    </a:ext>
                  </a:extLst>
                </p:cNvPr>
                <p:cNvSpPr txBox="1"/>
                <p:nvPr/>
              </p:nvSpPr>
              <p:spPr>
                <a:xfrm>
                  <a:off x="1916650" y="2505323"/>
                  <a:ext cx="2752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5C24C3C-B99C-488E-B985-2C048E085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650" y="2505323"/>
                  <a:ext cx="275204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23913" r="-21739" b="-49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BCAA4B8B-A560-4E9B-9A81-CFFDCBFD07C3}"/>
                    </a:ext>
                  </a:extLst>
                </p:cNvPr>
                <p:cNvSpPr txBox="1"/>
                <p:nvPr/>
              </p:nvSpPr>
              <p:spPr>
                <a:xfrm>
                  <a:off x="780931" y="2964083"/>
                  <a:ext cx="2623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BCAA4B8B-A560-4E9B-9A81-CFFDCBFD0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931" y="2964083"/>
                  <a:ext cx="262380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5581" r="-25581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F725C87-E018-464C-9D1F-5BEB6951300E}"/>
                </a:ext>
              </a:extLst>
            </p:cNvPr>
            <p:cNvSpPr/>
            <p:nvPr/>
          </p:nvSpPr>
          <p:spPr>
            <a:xfrm rot="8343782">
              <a:off x="1217983" y="2871940"/>
              <a:ext cx="982426" cy="1063616"/>
            </a:xfrm>
            <a:prstGeom prst="arc">
              <a:avLst>
                <a:gd name="adj1" fmla="val 11076479"/>
                <a:gd name="adj2" fmla="val 145287"/>
              </a:avLst>
            </a:prstGeom>
            <a:ln w="38100">
              <a:solidFill>
                <a:srgbClr val="0000FF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37366D-4B67-4505-9BD0-FE5FC026B1ED}"/>
                    </a:ext>
                  </a:extLst>
                </p:cNvPr>
                <p:cNvSpPr txBox="1"/>
                <p:nvPr/>
              </p:nvSpPr>
              <p:spPr>
                <a:xfrm>
                  <a:off x="2044259" y="3821945"/>
                  <a:ext cx="704360" cy="3221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̈"/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AU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37366D-4B67-4505-9BD0-FE5FC026B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4259" y="3821945"/>
                  <a:ext cx="704360" cy="322139"/>
                </a:xfrm>
                <a:prstGeom prst="rect">
                  <a:avLst/>
                </a:prstGeom>
                <a:blipFill>
                  <a:blip r:embed="rId16"/>
                  <a:stretch>
                    <a:fillRect l="-8621" t="-15094" r="-50000" b="-754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A15FE0E-4CBA-42EC-9B3C-C1B21DFA7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2863" y="2847452"/>
              <a:ext cx="776108" cy="6025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6CAB0CDC-F3D2-45BD-914E-4AE8EF5FC5F0}"/>
                </a:ext>
              </a:extLst>
            </p:cNvPr>
            <p:cNvSpPr/>
            <p:nvPr/>
          </p:nvSpPr>
          <p:spPr>
            <a:xfrm rot="19609996">
              <a:off x="5534586" y="2779829"/>
              <a:ext cx="641728" cy="761972"/>
            </a:xfrm>
            <a:prstGeom prst="arc">
              <a:avLst>
                <a:gd name="adj1" fmla="val 14108960"/>
                <a:gd name="adj2" fmla="val 20100286"/>
              </a:avLst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1159AB0C-2895-4707-BD7D-70CA10637D2B}"/>
                    </a:ext>
                  </a:extLst>
                </p:cNvPr>
                <p:cNvSpPr txBox="1"/>
                <p:nvPr/>
              </p:nvSpPr>
              <p:spPr>
                <a:xfrm>
                  <a:off x="5765687" y="2935839"/>
                  <a:ext cx="17952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AU" sz="20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1159AB0C-2895-4707-BD7D-70CA10637D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5687" y="2935839"/>
                  <a:ext cx="17952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65517" r="-55172" b="-34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73E0BEC-6716-4646-87AC-C0028704B747}"/>
                    </a:ext>
                  </a:extLst>
                </p:cNvPr>
                <p:cNvSpPr txBox="1"/>
                <p:nvPr/>
              </p:nvSpPr>
              <p:spPr>
                <a:xfrm>
                  <a:off x="5013577" y="2921050"/>
                  <a:ext cx="3793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73E0BEC-6716-4646-87AC-C0028704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3577" y="2921050"/>
                  <a:ext cx="379335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7460" r="-3175" b="-14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A7FF70C-CA85-4868-A65F-C74E6E67A039}"/>
                </a:ext>
              </a:extLst>
            </p:cNvPr>
            <p:cNvGrpSpPr/>
            <p:nvPr/>
          </p:nvGrpSpPr>
          <p:grpSpPr>
            <a:xfrm>
              <a:off x="6954841" y="659855"/>
              <a:ext cx="148282" cy="2357098"/>
              <a:chOff x="1687941" y="653254"/>
              <a:chExt cx="148282" cy="2357098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C585D9-B51C-46E2-BC2C-02FBEA8A22BB}"/>
                  </a:ext>
                </a:extLst>
              </p:cNvPr>
              <p:cNvCxnSpPr/>
              <p:nvPr/>
            </p:nvCxnSpPr>
            <p:spPr>
              <a:xfrm flipH="1">
                <a:off x="1737370" y="820708"/>
                <a:ext cx="24712" cy="218964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riangle 16">
                <a:extLst>
                  <a:ext uri="{FF2B5EF4-FFF2-40B4-BE49-F238E27FC236}">
                    <a16:creationId xmlns:a16="http://schemas.microsoft.com/office/drawing/2014/main" id="{EE47AB44-62AD-46F2-B125-7A54A43AF759}"/>
                  </a:ext>
                </a:extLst>
              </p:cNvPr>
              <p:cNvSpPr/>
              <p:nvPr/>
            </p:nvSpPr>
            <p:spPr>
              <a:xfrm>
                <a:off x="1687941" y="864740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riangle 17">
                <a:extLst>
                  <a:ext uri="{FF2B5EF4-FFF2-40B4-BE49-F238E27FC236}">
                    <a16:creationId xmlns:a16="http://schemas.microsoft.com/office/drawing/2014/main" id="{5971E6E9-0B5C-4AA2-B0B5-F4F329B59F9D}"/>
                  </a:ext>
                </a:extLst>
              </p:cNvPr>
              <p:cNvSpPr/>
              <p:nvPr/>
            </p:nvSpPr>
            <p:spPr>
              <a:xfrm>
                <a:off x="1687941" y="653254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E49F45E9-C3D3-4752-A964-3A87F87CB513}"/>
                </a:ext>
              </a:extLst>
            </p:cNvPr>
            <p:cNvGrpSpPr/>
            <p:nvPr/>
          </p:nvGrpSpPr>
          <p:grpSpPr>
            <a:xfrm>
              <a:off x="6958935" y="3346998"/>
              <a:ext cx="148282" cy="2357098"/>
              <a:chOff x="1687941" y="653254"/>
              <a:chExt cx="148282" cy="2357098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5A3D66A-8345-4A91-A272-E8A0D2A4EA40}"/>
                  </a:ext>
                </a:extLst>
              </p:cNvPr>
              <p:cNvCxnSpPr/>
              <p:nvPr/>
            </p:nvCxnSpPr>
            <p:spPr>
              <a:xfrm flipH="1">
                <a:off x="1737370" y="820708"/>
                <a:ext cx="24712" cy="218964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riangle 16">
                <a:extLst>
                  <a:ext uri="{FF2B5EF4-FFF2-40B4-BE49-F238E27FC236}">
                    <a16:creationId xmlns:a16="http://schemas.microsoft.com/office/drawing/2014/main" id="{2C12B26E-41FD-4FF6-8D97-47089ED62AD4}"/>
                  </a:ext>
                </a:extLst>
              </p:cNvPr>
              <p:cNvSpPr/>
              <p:nvPr/>
            </p:nvSpPr>
            <p:spPr>
              <a:xfrm>
                <a:off x="1687941" y="864740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riangle 17">
                <a:extLst>
                  <a:ext uri="{FF2B5EF4-FFF2-40B4-BE49-F238E27FC236}">
                    <a16:creationId xmlns:a16="http://schemas.microsoft.com/office/drawing/2014/main" id="{5491C4A0-0A54-453C-9CCF-431B7C2280F8}"/>
                  </a:ext>
                </a:extLst>
              </p:cNvPr>
              <p:cNvSpPr/>
              <p:nvPr/>
            </p:nvSpPr>
            <p:spPr>
              <a:xfrm>
                <a:off x="1687941" y="653254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F1E620FF-2C75-4029-BB76-C0FEE90C64FE}"/>
                </a:ext>
              </a:extLst>
            </p:cNvPr>
            <p:cNvSpPr/>
            <p:nvPr/>
          </p:nvSpPr>
          <p:spPr>
            <a:xfrm rot="19121613">
              <a:off x="6483394" y="574297"/>
              <a:ext cx="641728" cy="761972"/>
            </a:xfrm>
            <a:prstGeom prst="arc">
              <a:avLst>
                <a:gd name="adj1" fmla="val 14108960"/>
                <a:gd name="adj2" fmla="val 19552974"/>
              </a:avLst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9028A5B4-44F6-44A3-A307-F68AC78D7D5E}"/>
                    </a:ext>
                  </a:extLst>
                </p:cNvPr>
                <p:cNvSpPr txBox="1"/>
                <p:nvPr/>
              </p:nvSpPr>
              <p:spPr>
                <a:xfrm>
                  <a:off x="6636449" y="665402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AU" sz="20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9028A5B4-44F6-44A3-A307-F68AC78D7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449" y="665402"/>
                  <a:ext cx="205569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30303" r="-30303"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BEC908-E373-415E-8B51-636BE7ABD7E9}"/>
              </a:ext>
            </a:extLst>
          </p:cNvPr>
          <p:cNvGrpSpPr/>
          <p:nvPr/>
        </p:nvGrpSpPr>
        <p:grpSpPr>
          <a:xfrm>
            <a:off x="8600100" y="1195973"/>
            <a:ext cx="2283642" cy="3643226"/>
            <a:chOff x="8617319" y="148225"/>
            <a:chExt cx="2283642" cy="3643226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EA5E21E-D119-4900-9561-B1BA8F9F48A1}"/>
                </a:ext>
              </a:extLst>
            </p:cNvPr>
            <p:cNvSpPr/>
            <p:nvPr/>
          </p:nvSpPr>
          <p:spPr>
            <a:xfrm rot="-1800000">
              <a:off x="10196400" y="2355288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E45FC48D-256D-41A0-AE28-6999C4B11CB2}"/>
                </a:ext>
              </a:extLst>
            </p:cNvPr>
            <p:cNvCxnSpPr/>
            <p:nvPr/>
          </p:nvCxnSpPr>
          <p:spPr>
            <a:xfrm rot="19882439" flipV="1">
              <a:off x="9885680" y="1003450"/>
              <a:ext cx="0" cy="1800000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565E469-0015-4906-9E83-6BF4E2ECE282}"/>
                </a:ext>
              </a:extLst>
            </p:cNvPr>
            <p:cNvCxnSpPr/>
            <p:nvPr/>
          </p:nvCxnSpPr>
          <p:spPr>
            <a:xfrm rot="14482439" flipV="1">
              <a:off x="9517319" y="2211329"/>
              <a:ext cx="0" cy="1800000"/>
            </a:xfrm>
            <a:prstGeom prst="straightConnector1">
              <a:avLst/>
            </a:prstGeom>
            <a:ln w="38100">
              <a:solidFill>
                <a:srgbClr val="FF85FF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C411EBED-72CB-4CA5-A663-AF237CD8194A}"/>
                </a:ext>
              </a:extLst>
            </p:cNvPr>
            <p:cNvSpPr/>
            <p:nvPr/>
          </p:nvSpPr>
          <p:spPr>
            <a:xfrm rot="19882439">
              <a:off x="10264236" y="2645660"/>
              <a:ext cx="86145" cy="836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544AA687-824F-46F8-B40E-B1EE31BF2DBF}"/>
                    </a:ext>
                  </a:extLst>
                </p:cNvPr>
                <p:cNvSpPr txBox="1"/>
                <p:nvPr/>
              </p:nvSpPr>
              <p:spPr>
                <a:xfrm>
                  <a:off x="9197245" y="1210043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544AA687-824F-46F8-B40E-B1EE31BF2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7245" y="1210043"/>
                  <a:ext cx="293285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0833" r="-4167" b="-152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A00D9E33-EC36-4E9E-B3BA-69BDC542D22A}"/>
                    </a:ext>
                  </a:extLst>
                </p:cNvPr>
                <p:cNvSpPr txBox="1"/>
                <p:nvPr/>
              </p:nvSpPr>
              <p:spPr>
                <a:xfrm>
                  <a:off x="8960792" y="3514452"/>
                  <a:ext cx="2877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A00D9E33-EC36-4E9E-B3BA-69BDC542D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0792" y="3514452"/>
                  <a:ext cx="287771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9149" r="-6383" b="-152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BD5B482-344D-4676-81A5-7C4898CC3777}"/>
                </a:ext>
              </a:extLst>
            </p:cNvPr>
            <p:cNvGrpSpPr/>
            <p:nvPr/>
          </p:nvGrpSpPr>
          <p:grpSpPr>
            <a:xfrm>
              <a:off x="10245490" y="148225"/>
              <a:ext cx="169848" cy="3507044"/>
              <a:chOff x="10221348" y="636020"/>
              <a:chExt cx="148282" cy="2357098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518F52E-85A6-4EA7-8B99-A2F214A5DB49}"/>
                  </a:ext>
                </a:extLst>
              </p:cNvPr>
              <p:cNvCxnSpPr/>
              <p:nvPr/>
            </p:nvCxnSpPr>
            <p:spPr>
              <a:xfrm flipH="1">
                <a:off x="10270777" y="803474"/>
                <a:ext cx="24712" cy="218964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riangle 16">
                <a:extLst>
                  <a:ext uri="{FF2B5EF4-FFF2-40B4-BE49-F238E27FC236}">
                    <a16:creationId xmlns:a16="http://schemas.microsoft.com/office/drawing/2014/main" id="{1A3EBFB1-B134-4A28-BECB-076989F0419D}"/>
                  </a:ext>
                </a:extLst>
              </p:cNvPr>
              <p:cNvSpPr/>
              <p:nvPr/>
            </p:nvSpPr>
            <p:spPr>
              <a:xfrm>
                <a:off x="10221348" y="847506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riangle 17">
                <a:extLst>
                  <a:ext uri="{FF2B5EF4-FFF2-40B4-BE49-F238E27FC236}">
                    <a16:creationId xmlns:a16="http://schemas.microsoft.com/office/drawing/2014/main" id="{23119AB9-A1D8-4D2D-B9F4-2D5A61468A41}"/>
                  </a:ext>
                </a:extLst>
              </p:cNvPr>
              <p:cNvSpPr/>
              <p:nvPr/>
            </p:nvSpPr>
            <p:spPr>
              <a:xfrm>
                <a:off x="10221348" y="636020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E69591F0-77DB-44BF-A006-9BCBFA5C856C}"/>
                    </a:ext>
                  </a:extLst>
                </p:cNvPr>
                <p:cNvSpPr txBox="1"/>
                <p:nvPr/>
              </p:nvSpPr>
              <p:spPr>
                <a:xfrm>
                  <a:off x="9981363" y="1709276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AU" sz="20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E69591F0-77DB-44BF-A006-9BCBFA5C8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363" y="1709276"/>
                  <a:ext cx="205569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30303" r="-30303"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6BD0F44-C52F-4F6F-B0AA-133F51652D74}"/>
                </a:ext>
              </a:extLst>
            </p:cNvPr>
            <p:cNvCxnSpPr/>
            <p:nvPr/>
          </p:nvCxnSpPr>
          <p:spPr>
            <a:xfrm rot="16200000" flipH="1">
              <a:off x="9793783" y="1585325"/>
              <a:ext cx="24712" cy="218964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09BA455-F75B-4F8F-9555-FBEF1C2D5953}"/>
                </a:ext>
              </a:extLst>
            </p:cNvPr>
            <p:cNvCxnSpPr>
              <a:cxnSpLocks/>
            </p:cNvCxnSpPr>
            <p:nvPr/>
          </p:nvCxnSpPr>
          <p:spPr>
            <a:xfrm>
              <a:off x="9555144" y="1125891"/>
              <a:ext cx="775270" cy="247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Arc 199">
              <a:extLst>
                <a:ext uri="{FF2B5EF4-FFF2-40B4-BE49-F238E27FC236}">
                  <a16:creationId xmlns:a16="http://schemas.microsoft.com/office/drawing/2014/main" id="{3077796B-490E-4810-A677-BB59B20C8316}"/>
                </a:ext>
              </a:extLst>
            </p:cNvPr>
            <p:cNvSpPr/>
            <p:nvPr/>
          </p:nvSpPr>
          <p:spPr>
            <a:xfrm rot="20678736">
              <a:off x="9763284" y="1548580"/>
              <a:ext cx="641728" cy="761972"/>
            </a:xfrm>
            <a:prstGeom prst="arc">
              <a:avLst>
                <a:gd name="adj1" fmla="val 14108960"/>
                <a:gd name="adj2" fmla="val 19552974"/>
              </a:avLst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E3F51FC-796F-4123-B0F8-8D15B606C8B2}"/>
                </a:ext>
              </a:extLst>
            </p:cNvPr>
            <p:cNvCxnSpPr>
              <a:cxnSpLocks/>
            </p:cNvCxnSpPr>
            <p:nvPr/>
          </p:nvCxnSpPr>
          <p:spPr>
            <a:xfrm>
              <a:off x="8727330" y="2712852"/>
              <a:ext cx="5137" cy="7608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Arc 201">
              <a:extLst>
                <a:ext uri="{FF2B5EF4-FFF2-40B4-BE49-F238E27FC236}">
                  <a16:creationId xmlns:a16="http://schemas.microsoft.com/office/drawing/2014/main" id="{52268B9E-2F4D-45E4-BB48-D9EEAE3DC66B}"/>
                </a:ext>
              </a:extLst>
            </p:cNvPr>
            <p:cNvSpPr/>
            <p:nvPr/>
          </p:nvSpPr>
          <p:spPr>
            <a:xfrm rot="15021742">
              <a:off x="9241596" y="2520778"/>
              <a:ext cx="641728" cy="761972"/>
            </a:xfrm>
            <a:prstGeom prst="arc">
              <a:avLst>
                <a:gd name="adj1" fmla="val 14108960"/>
                <a:gd name="adj2" fmla="val 19552974"/>
              </a:avLst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AE4C775A-7FC4-4FE4-8586-28FEEB84BD64}"/>
                    </a:ext>
                  </a:extLst>
                </p:cNvPr>
                <p:cNvSpPr txBox="1"/>
                <p:nvPr/>
              </p:nvSpPr>
              <p:spPr>
                <a:xfrm>
                  <a:off x="9390097" y="2720766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AU" sz="2000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AE4C775A-7FC4-4FE4-8586-28FEEB84B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0097" y="2720766"/>
                  <a:ext cx="205569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30303" r="-30303"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5E17CCF-6355-4220-96AA-D3A8359424D9}"/>
                </a:ext>
              </a:extLst>
            </p:cNvPr>
            <p:cNvGrpSpPr/>
            <p:nvPr/>
          </p:nvGrpSpPr>
          <p:grpSpPr>
            <a:xfrm rot="-1800000">
              <a:off x="9521525" y="176891"/>
              <a:ext cx="148282" cy="2368165"/>
              <a:chOff x="8467648" y="3569717"/>
              <a:chExt cx="148282" cy="2368165"/>
            </a:xfrm>
          </p:grpSpPr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E7C4501-9DF1-4D72-AB14-7C77F5B83180}"/>
                  </a:ext>
                </a:extLst>
              </p:cNvPr>
              <p:cNvCxnSpPr/>
              <p:nvPr/>
            </p:nvCxnSpPr>
            <p:spPr>
              <a:xfrm flipH="1">
                <a:off x="8512187" y="3748238"/>
                <a:ext cx="24712" cy="2189644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32A009ED-1AF5-4F86-9339-9D3761ABDE43}"/>
                  </a:ext>
                </a:extLst>
              </p:cNvPr>
              <p:cNvGrpSpPr/>
              <p:nvPr/>
            </p:nvGrpSpPr>
            <p:grpSpPr>
              <a:xfrm>
                <a:off x="8467648" y="3569717"/>
                <a:ext cx="148282" cy="409987"/>
                <a:chOff x="2645288" y="661637"/>
                <a:chExt cx="148282" cy="409987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07" name="Triangle 107">
                  <a:extLst>
                    <a:ext uri="{FF2B5EF4-FFF2-40B4-BE49-F238E27FC236}">
                      <a16:creationId xmlns:a16="http://schemas.microsoft.com/office/drawing/2014/main" id="{1A176EEC-EBE1-4766-AA40-EC5B5721C6F0}"/>
                    </a:ext>
                  </a:extLst>
                </p:cNvPr>
                <p:cNvSpPr/>
                <p:nvPr/>
              </p:nvSpPr>
              <p:spPr>
                <a:xfrm>
                  <a:off x="2645288" y="661637"/>
                  <a:ext cx="148282" cy="197708"/>
                </a:xfrm>
                <a:prstGeom prst="triangl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riangle 108">
                  <a:extLst>
                    <a:ext uri="{FF2B5EF4-FFF2-40B4-BE49-F238E27FC236}">
                      <a16:creationId xmlns:a16="http://schemas.microsoft.com/office/drawing/2014/main" id="{333AD634-09AA-4BBD-85DE-C6947A1DACAB}"/>
                    </a:ext>
                  </a:extLst>
                </p:cNvPr>
                <p:cNvSpPr/>
                <p:nvPr/>
              </p:nvSpPr>
              <p:spPr>
                <a:xfrm>
                  <a:off x="2645288" y="873916"/>
                  <a:ext cx="148282" cy="197708"/>
                </a:xfrm>
                <a:prstGeom prst="triangl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8206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F1CBD8-650E-4405-863F-58CC4F7138E0}"/>
              </a:ext>
            </a:extLst>
          </p:cNvPr>
          <p:cNvGrpSpPr/>
          <p:nvPr/>
        </p:nvGrpSpPr>
        <p:grpSpPr>
          <a:xfrm>
            <a:off x="7957634" y="1454796"/>
            <a:ext cx="4068925" cy="4189040"/>
            <a:chOff x="4033753" y="1333221"/>
            <a:chExt cx="4068925" cy="41890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A30505-F096-4768-AC4C-7359118AA8E0}"/>
                </a:ext>
              </a:extLst>
            </p:cNvPr>
            <p:cNvSpPr/>
            <p:nvPr/>
          </p:nvSpPr>
          <p:spPr>
            <a:xfrm rot="-1800000">
              <a:off x="4986351" y="1774011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5BC4F6-3AF2-41E9-9CC5-35B6DD39A084}"/>
                </a:ext>
              </a:extLst>
            </p:cNvPr>
            <p:cNvSpPr/>
            <p:nvPr/>
          </p:nvSpPr>
          <p:spPr>
            <a:xfrm>
              <a:off x="6901767" y="4501771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5F60B3-81E8-45D9-800B-8A5564258E2F}"/>
                </a:ext>
              </a:extLst>
            </p:cNvPr>
            <p:cNvSpPr/>
            <p:nvPr/>
          </p:nvSpPr>
          <p:spPr>
            <a:xfrm>
              <a:off x="4981565" y="4479944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99C8F0-BF89-4AAB-B415-5CE16F99E010}"/>
                </a:ext>
              </a:extLst>
            </p:cNvPr>
            <p:cNvSpPr/>
            <p:nvPr/>
          </p:nvSpPr>
          <p:spPr>
            <a:xfrm rot="-1800000">
              <a:off x="6901768" y="1742207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DF325F-5EAB-4912-9DE9-C7627BC4B00B}"/>
                </a:ext>
              </a:extLst>
            </p:cNvPr>
            <p:cNvCxnSpPr/>
            <p:nvPr/>
          </p:nvCxnSpPr>
          <p:spPr>
            <a:xfrm flipH="1">
              <a:off x="6028697" y="2062251"/>
              <a:ext cx="20548" cy="27534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45AB0FE-6902-47B3-A567-7B8E3B97140B}"/>
                </a:ext>
              </a:extLst>
            </p:cNvPr>
            <p:cNvCxnSpPr/>
            <p:nvPr/>
          </p:nvCxnSpPr>
          <p:spPr>
            <a:xfrm flipH="1">
              <a:off x="5073432" y="4793898"/>
              <a:ext cx="1944000" cy="1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B64C0B3-ED45-4EAC-84B8-46379CA8088E}"/>
                </a:ext>
              </a:extLst>
            </p:cNvPr>
            <p:cNvCxnSpPr/>
            <p:nvPr/>
          </p:nvCxnSpPr>
          <p:spPr>
            <a:xfrm flipH="1">
              <a:off x="5085964" y="2076029"/>
              <a:ext cx="1944000" cy="1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D022FA4-CB75-45A9-932A-0C2A6B0A4DCA}"/>
                </a:ext>
              </a:extLst>
            </p:cNvPr>
            <p:cNvGrpSpPr/>
            <p:nvPr/>
          </p:nvGrpSpPr>
          <p:grpSpPr>
            <a:xfrm>
              <a:off x="5904994" y="3332003"/>
              <a:ext cx="247405" cy="226618"/>
              <a:chOff x="6969211" y="3669957"/>
              <a:chExt cx="1519881" cy="153473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68A7945-E6DF-46C8-A755-5F60061EDCFF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Pie 56">
                <a:extLst>
                  <a:ext uri="{FF2B5EF4-FFF2-40B4-BE49-F238E27FC236}">
                    <a16:creationId xmlns:a16="http://schemas.microsoft.com/office/drawing/2014/main" id="{BB4E3266-7D8A-4BE0-8212-18AA1DDB2E1C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Pie 57">
                <a:extLst>
                  <a:ext uri="{FF2B5EF4-FFF2-40B4-BE49-F238E27FC236}">
                    <a16:creationId xmlns:a16="http://schemas.microsoft.com/office/drawing/2014/main" id="{BD0F9E0B-0A14-4294-923F-2EDD25FA6B78}"/>
                  </a:ext>
                </a:extLst>
              </p:cNvPr>
              <p:cNvSpPr/>
              <p:nvPr/>
            </p:nvSpPr>
            <p:spPr>
              <a:xfrm rot="10800000">
                <a:off x="6969211" y="3684812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9E145F-7CB2-4C61-A891-1DA4E370E159}"/>
                </a:ext>
              </a:extLst>
            </p:cNvPr>
            <p:cNvSpPr txBox="1"/>
            <p:nvPr/>
          </p:nvSpPr>
          <p:spPr>
            <a:xfrm>
              <a:off x="5793006" y="1333221"/>
              <a:ext cx="594522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front 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03E2D99-CBA2-480A-8EBE-2569F07C4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2863" y="2847452"/>
              <a:ext cx="776108" cy="6025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1F7BEE3-9B57-42C8-827C-E5EA12AFB6A6}"/>
                </a:ext>
              </a:extLst>
            </p:cNvPr>
            <p:cNvSpPr/>
            <p:nvPr/>
          </p:nvSpPr>
          <p:spPr>
            <a:xfrm rot="19609996">
              <a:off x="5534586" y="2779829"/>
              <a:ext cx="641728" cy="761972"/>
            </a:xfrm>
            <a:prstGeom prst="arc">
              <a:avLst>
                <a:gd name="adj1" fmla="val 14108960"/>
                <a:gd name="adj2" fmla="val 20100286"/>
              </a:avLst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9C492BC-1E50-4228-96FF-C2D301EB4FE6}"/>
                    </a:ext>
                  </a:extLst>
                </p:cNvPr>
                <p:cNvSpPr txBox="1"/>
                <p:nvPr/>
              </p:nvSpPr>
              <p:spPr>
                <a:xfrm>
                  <a:off x="5765687" y="2887077"/>
                  <a:ext cx="17952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AU" sz="2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9C492BC-1E50-4228-96FF-C2D301EB4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5687" y="2887077"/>
                  <a:ext cx="17952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60000" r="-53333" b="-34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BAB7F37-6164-43E6-B8E0-FD2D03C48D74}"/>
                    </a:ext>
                  </a:extLst>
                </p:cNvPr>
                <p:cNvSpPr txBox="1"/>
                <p:nvPr/>
              </p:nvSpPr>
              <p:spPr>
                <a:xfrm>
                  <a:off x="5013577" y="2921050"/>
                  <a:ext cx="3793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BAB7F37-6164-43E6-B8E0-FD2D03C48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3577" y="2921050"/>
                  <a:ext cx="37933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7742" r="-4839" b="-14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FAA585C-3674-4B62-8B34-F838513BF463}"/>
                </a:ext>
              </a:extLst>
            </p:cNvPr>
            <p:cNvSpPr txBox="1"/>
            <p:nvPr/>
          </p:nvSpPr>
          <p:spPr>
            <a:xfrm>
              <a:off x="5823621" y="5245262"/>
              <a:ext cx="564257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back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1367D6D-C085-4FD0-AF6E-765841E3757E}"/>
                </a:ext>
              </a:extLst>
            </p:cNvPr>
            <p:cNvSpPr txBox="1"/>
            <p:nvPr/>
          </p:nvSpPr>
          <p:spPr>
            <a:xfrm>
              <a:off x="7475903" y="3089727"/>
              <a:ext cx="626775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Right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AB60BD-9752-4D8F-8568-89ABBCC1A4DC}"/>
                </a:ext>
              </a:extLst>
            </p:cNvPr>
            <p:cNvSpPr txBox="1"/>
            <p:nvPr/>
          </p:nvSpPr>
          <p:spPr>
            <a:xfrm>
              <a:off x="4033753" y="3279429"/>
              <a:ext cx="487313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Left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FD466FC-6C77-4320-886F-E6A54AAA11F2}"/>
                </a:ext>
              </a:extLst>
            </p:cNvPr>
            <p:cNvSpPr txBox="1"/>
            <p:nvPr/>
          </p:nvSpPr>
          <p:spPr>
            <a:xfrm>
              <a:off x="7349625" y="1963809"/>
              <a:ext cx="21320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fR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A74E52C-3834-4F11-A8A3-F38F9D143DCC}"/>
                </a:ext>
              </a:extLst>
            </p:cNvPr>
            <p:cNvSpPr txBox="1"/>
            <p:nvPr/>
          </p:nvSpPr>
          <p:spPr>
            <a:xfrm>
              <a:off x="4671090" y="1963810"/>
              <a:ext cx="19396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fL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AE3CCD-A9B6-45D4-836B-CD862F97699F}"/>
                </a:ext>
              </a:extLst>
            </p:cNvPr>
            <p:cNvSpPr txBox="1"/>
            <p:nvPr/>
          </p:nvSpPr>
          <p:spPr>
            <a:xfrm>
              <a:off x="4630506" y="4649668"/>
              <a:ext cx="25006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bL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FBEC446-69B6-4A6B-B9C0-C80F6DDC0399}"/>
                </a:ext>
              </a:extLst>
            </p:cNvPr>
            <p:cNvSpPr txBox="1"/>
            <p:nvPr/>
          </p:nvSpPr>
          <p:spPr>
            <a:xfrm>
              <a:off x="7298758" y="4649667"/>
              <a:ext cx="26930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bR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73B4640-F8CC-48DC-9C72-56B5D4B97FFE}"/>
                </a:ext>
              </a:extLst>
            </p:cNvPr>
            <p:cNvSpPr/>
            <p:nvPr/>
          </p:nvSpPr>
          <p:spPr>
            <a:xfrm rot="21327230">
              <a:off x="5031578" y="4742355"/>
              <a:ext cx="126000" cy="126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7F74398-1F2B-492F-8EC1-D05264ECC3F1}"/>
                </a:ext>
              </a:extLst>
            </p:cNvPr>
            <p:cNvSpPr/>
            <p:nvPr/>
          </p:nvSpPr>
          <p:spPr>
            <a:xfrm rot="21327230">
              <a:off x="6951782" y="4730898"/>
              <a:ext cx="126000" cy="126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6890D-A9B1-4954-A77C-FD8C63ADFB92}"/>
                </a:ext>
              </a:extLst>
            </p:cNvPr>
            <p:cNvSpPr/>
            <p:nvPr/>
          </p:nvSpPr>
          <p:spPr>
            <a:xfrm rot="21327230">
              <a:off x="5031579" y="2013029"/>
              <a:ext cx="126000" cy="126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BD708D5-A8D9-40AA-82D4-D03C79FCD3A2}"/>
                </a:ext>
              </a:extLst>
            </p:cNvPr>
            <p:cNvSpPr/>
            <p:nvPr/>
          </p:nvSpPr>
          <p:spPr>
            <a:xfrm rot="21327230">
              <a:off x="6962906" y="1999251"/>
              <a:ext cx="126000" cy="126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0EFD6053-AAC6-419E-AE9F-1BB6F30FDE2D}"/>
                </a:ext>
              </a:extLst>
            </p:cNvPr>
            <p:cNvSpPr/>
            <p:nvPr/>
          </p:nvSpPr>
          <p:spPr>
            <a:xfrm rot="8343782">
              <a:off x="5416351" y="2777372"/>
              <a:ext cx="982426" cy="1063616"/>
            </a:xfrm>
            <a:prstGeom prst="arc">
              <a:avLst>
                <a:gd name="adj1" fmla="val 11076479"/>
                <a:gd name="adj2" fmla="val 145287"/>
              </a:avLst>
            </a:prstGeom>
            <a:ln w="38100">
              <a:solidFill>
                <a:srgbClr val="0000FF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41DB456-E69E-455D-A110-6F381D97828F}"/>
                    </a:ext>
                  </a:extLst>
                </p:cNvPr>
                <p:cNvSpPr txBox="1"/>
                <p:nvPr/>
              </p:nvSpPr>
              <p:spPr>
                <a:xfrm>
                  <a:off x="6347140" y="2726007"/>
                  <a:ext cx="704360" cy="3221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̈"/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AU" sz="20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41DB456-E69E-455D-A110-6F381D978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140" y="2726007"/>
                  <a:ext cx="704360" cy="322139"/>
                </a:xfrm>
                <a:prstGeom prst="rect">
                  <a:avLst/>
                </a:prstGeom>
                <a:blipFill>
                  <a:blip r:embed="rId4"/>
                  <a:stretch>
                    <a:fillRect l="-8696" t="-13208" r="-50435" b="-754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ABA8D5-66F5-4DC2-97A7-E53717CF66DF}"/>
              </a:ext>
            </a:extLst>
          </p:cNvPr>
          <p:cNvGrpSpPr/>
          <p:nvPr/>
        </p:nvGrpSpPr>
        <p:grpSpPr>
          <a:xfrm>
            <a:off x="694072" y="751529"/>
            <a:ext cx="6968933" cy="5129799"/>
            <a:chOff x="654787" y="574297"/>
            <a:chExt cx="6968933" cy="51297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545A46-DACD-4B6A-9A06-DEF38E58616F}"/>
                </a:ext>
              </a:extLst>
            </p:cNvPr>
            <p:cNvSpPr/>
            <p:nvPr/>
          </p:nvSpPr>
          <p:spPr>
            <a:xfrm rot="-1800000">
              <a:off x="654787" y="1736478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575BBEC-76B2-4D3D-953B-903F808747D8}"/>
                </a:ext>
              </a:extLst>
            </p:cNvPr>
            <p:cNvSpPr/>
            <p:nvPr/>
          </p:nvSpPr>
          <p:spPr>
            <a:xfrm>
              <a:off x="2594056" y="4496042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D9D7F52-48C0-47AA-98AD-563FD4645594}"/>
                </a:ext>
              </a:extLst>
            </p:cNvPr>
            <p:cNvSpPr/>
            <p:nvPr/>
          </p:nvSpPr>
          <p:spPr>
            <a:xfrm>
              <a:off x="673854" y="4474215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28B581-A5FD-4F0D-8059-C1B18C5CBEEF}"/>
                </a:ext>
              </a:extLst>
            </p:cNvPr>
            <p:cNvSpPr/>
            <p:nvPr/>
          </p:nvSpPr>
          <p:spPr>
            <a:xfrm rot="-1800000">
              <a:off x="2594057" y="1736478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30097F6-E342-49ED-8DD2-CD5A173EE8AB}"/>
                </a:ext>
              </a:extLst>
            </p:cNvPr>
            <p:cNvCxnSpPr/>
            <p:nvPr/>
          </p:nvCxnSpPr>
          <p:spPr>
            <a:xfrm flipH="1">
              <a:off x="1720986" y="2056522"/>
              <a:ext cx="20548" cy="27534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90B34C-CAA3-4AEB-B91D-F11EB2550939}"/>
                </a:ext>
              </a:extLst>
            </p:cNvPr>
            <p:cNvCxnSpPr/>
            <p:nvPr/>
          </p:nvCxnSpPr>
          <p:spPr>
            <a:xfrm flipH="1">
              <a:off x="765721" y="4788169"/>
              <a:ext cx="1944000" cy="1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7DA76D4-9EF1-4733-8D58-DEABC7D90B66}"/>
                </a:ext>
              </a:extLst>
            </p:cNvPr>
            <p:cNvCxnSpPr/>
            <p:nvPr/>
          </p:nvCxnSpPr>
          <p:spPr>
            <a:xfrm flipH="1">
              <a:off x="778253" y="2070300"/>
              <a:ext cx="1944000" cy="1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491DDA4-A9AF-40FB-B730-1E6840CEC3A5}"/>
                </a:ext>
              </a:extLst>
            </p:cNvPr>
            <p:cNvGrpSpPr/>
            <p:nvPr/>
          </p:nvGrpSpPr>
          <p:grpSpPr>
            <a:xfrm>
              <a:off x="1687941" y="653254"/>
              <a:ext cx="148282" cy="2357098"/>
              <a:chOff x="1687941" y="653254"/>
              <a:chExt cx="148282" cy="2357098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559C2B2-53CC-4757-AAF5-241B0E392473}"/>
                  </a:ext>
                </a:extLst>
              </p:cNvPr>
              <p:cNvCxnSpPr/>
              <p:nvPr/>
            </p:nvCxnSpPr>
            <p:spPr>
              <a:xfrm flipH="1">
                <a:off x="1737370" y="820708"/>
                <a:ext cx="24712" cy="218964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riangle 16">
                <a:extLst>
                  <a:ext uri="{FF2B5EF4-FFF2-40B4-BE49-F238E27FC236}">
                    <a16:creationId xmlns:a16="http://schemas.microsoft.com/office/drawing/2014/main" id="{728C0FC2-A924-4341-AA8B-84CD03A05803}"/>
                  </a:ext>
                </a:extLst>
              </p:cNvPr>
              <p:cNvSpPr/>
              <p:nvPr/>
            </p:nvSpPr>
            <p:spPr>
              <a:xfrm>
                <a:off x="1687941" y="864740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riangle 17">
                <a:extLst>
                  <a:ext uri="{FF2B5EF4-FFF2-40B4-BE49-F238E27FC236}">
                    <a16:creationId xmlns:a16="http://schemas.microsoft.com/office/drawing/2014/main" id="{C86EB247-7F94-4200-A5DC-B4E6492BF9A0}"/>
                  </a:ext>
                </a:extLst>
              </p:cNvPr>
              <p:cNvSpPr/>
              <p:nvPr/>
            </p:nvSpPr>
            <p:spPr>
              <a:xfrm>
                <a:off x="1687941" y="653254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871815-E37F-4DEF-AE1C-D1681461AF21}"/>
                </a:ext>
              </a:extLst>
            </p:cNvPr>
            <p:cNvGrpSpPr/>
            <p:nvPr/>
          </p:nvGrpSpPr>
          <p:grpSpPr>
            <a:xfrm>
              <a:off x="1514947" y="3205384"/>
              <a:ext cx="469557" cy="475256"/>
              <a:chOff x="6969211" y="3669957"/>
              <a:chExt cx="1519881" cy="1534736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AB9EBC0-28D3-4EC2-B73A-D3A3969A09CE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Pie 23">
                <a:extLst>
                  <a:ext uri="{FF2B5EF4-FFF2-40B4-BE49-F238E27FC236}">
                    <a16:creationId xmlns:a16="http://schemas.microsoft.com/office/drawing/2014/main" id="{111E5F70-D726-45BE-858A-D021B04A869B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Pie 24">
                <a:extLst>
                  <a:ext uri="{FF2B5EF4-FFF2-40B4-BE49-F238E27FC236}">
                    <a16:creationId xmlns:a16="http://schemas.microsoft.com/office/drawing/2014/main" id="{962B38BF-B0F9-487A-A076-405AC977CCCF}"/>
                  </a:ext>
                </a:extLst>
              </p:cNvPr>
              <p:cNvSpPr/>
              <p:nvPr/>
            </p:nvSpPr>
            <p:spPr>
              <a:xfrm rot="10800000">
                <a:off x="6969211" y="3684812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1418C39-23C1-4A22-99C6-0E177D55007F}"/>
                </a:ext>
              </a:extLst>
            </p:cNvPr>
            <p:cNvCxnSpPr/>
            <p:nvPr/>
          </p:nvCxnSpPr>
          <p:spPr>
            <a:xfrm>
              <a:off x="775995" y="5355007"/>
              <a:ext cx="911946" cy="0"/>
            </a:xfrm>
            <a:prstGeom prst="straightConnector1">
              <a:avLst/>
            </a:prstGeom>
            <a:ln w="127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D3B49C8-C708-483B-96BB-AEEE4AC7D3D3}"/>
                </a:ext>
              </a:extLst>
            </p:cNvPr>
            <p:cNvCxnSpPr/>
            <p:nvPr/>
          </p:nvCxnSpPr>
          <p:spPr>
            <a:xfrm>
              <a:off x="1715849" y="5355007"/>
              <a:ext cx="911946" cy="0"/>
            </a:xfrm>
            <a:prstGeom prst="straightConnector1">
              <a:avLst/>
            </a:prstGeom>
            <a:ln w="127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76DD46A-62D5-4BFF-883A-E2024BA16E66}"/>
                </a:ext>
              </a:extLst>
            </p:cNvPr>
            <p:cNvCxnSpPr/>
            <p:nvPr/>
          </p:nvCxnSpPr>
          <p:spPr>
            <a:xfrm flipH="1" flipV="1">
              <a:off x="3234352" y="2071390"/>
              <a:ext cx="6178" cy="1282927"/>
            </a:xfrm>
            <a:prstGeom prst="straightConnector1">
              <a:avLst/>
            </a:prstGeom>
            <a:ln w="127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D88D6E5-8130-42F6-8A94-1BF9D6525A47}"/>
                </a:ext>
              </a:extLst>
            </p:cNvPr>
            <p:cNvCxnSpPr/>
            <p:nvPr/>
          </p:nvCxnSpPr>
          <p:spPr>
            <a:xfrm flipH="1" flipV="1">
              <a:off x="3234352" y="3354317"/>
              <a:ext cx="12355" cy="1445310"/>
            </a:xfrm>
            <a:prstGeom prst="straightConnector1">
              <a:avLst/>
            </a:prstGeom>
            <a:ln w="127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9CD289D-9016-45DA-8A02-37548D432518}"/>
                    </a:ext>
                  </a:extLst>
                </p:cNvPr>
                <p:cNvSpPr txBox="1"/>
                <p:nvPr/>
              </p:nvSpPr>
              <p:spPr>
                <a:xfrm>
                  <a:off x="3363871" y="2563228"/>
                  <a:ext cx="277448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9CD289D-9016-45DA-8A02-37548D432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871" y="2563228"/>
                  <a:ext cx="277448" cy="299249"/>
                </a:xfrm>
                <a:prstGeom prst="rect">
                  <a:avLst/>
                </a:prstGeom>
                <a:blipFill>
                  <a:blip r:embed="rId5"/>
                  <a:stretch>
                    <a:fillRect l="-19565" r="-13043" b="-2857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900ADFF-174C-4003-913C-95D9E7EAF5D6}"/>
                    </a:ext>
                  </a:extLst>
                </p:cNvPr>
                <p:cNvSpPr txBox="1"/>
                <p:nvPr/>
              </p:nvSpPr>
              <p:spPr>
                <a:xfrm>
                  <a:off x="3360345" y="3938472"/>
                  <a:ext cx="291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900ADFF-174C-4003-913C-95D9E7EAF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345" y="3938472"/>
                  <a:ext cx="29136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277" r="-8511" b="-152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33AD35A-1E55-4559-AA3A-8AE49702E5A1}"/>
                    </a:ext>
                  </a:extLst>
                </p:cNvPr>
                <p:cNvSpPr txBox="1"/>
                <p:nvPr/>
              </p:nvSpPr>
              <p:spPr>
                <a:xfrm>
                  <a:off x="2075305" y="5375791"/>
                  <a:ext cx="2986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33AD35A-1E55-4559-AA3A-8AE49702E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5305" y="5375791"/>
                  <a:ext cx="29860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367" r="-8163" b="-1777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A23DC38-5A0D-42DB-AAEF-4EEE0AE18530}"/>
                    </a:ext>
                  </a:extLst>
                </p:cNvPr>
                <p:cNvSpPr txBox="1"/>
                <p:nvPr/>
              </p:nvSpPr>
              <p:spPr>
                <a:xfrm>
                  <a:off x="1119430" y="5375791"/>
                  <a:ext cx="298607" cy="298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A23DC38-5A0D-42DB-AAEF-4EEE0AE18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430" y="5375791"/>
                  <a:ext cx="298607" cy="298415"/>
                </a:xfrm>
                <a:prstGeom prst="rect">
                  <a:avLst/>
                </a:prstGeom>
                <a:blipFill>
                  <a:blip r:embed="rId8"/>
                  <a:stretch>
                    <a:fillRect l="-16327" r="-8163" b="-2040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AC9C06-7081-4122-93BA-3714FD206FF1}"/>
                </a:ext>
              </a:extLst>
            </p:cNvPr>
            <p:cNvSpPr/>
            <p:nvPr/>
          </p:nvSpPr>
          <p:spPr>
            <a:xfrm rot="-1800000">
              <a:off x="4986351" y="1774011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6697138-CA1C-4B0C-B84A-5F72BBB38ADC}"/>
                </a:ext>
              </a:extLst>
            </p:cNvPr>
            <p:cNvSpPr/>
            <p:nvPr/>
          </p:nvSpPr>
          <p:spPr>
            <a:xfrm>
              <a:off x="6901767" y="4501771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B3EB14D-7959-40C1-9715-8659CF2649BA}"/>
                </a:ext>
              </a:extLst>
            </p:cNvPr>
            <p:cNvSpPr/>
            <p:nvPr/>
          </p:nvSpPr>
          <p:spPr>
            <a:xfrm>
              <a:off x="4981565" y="4479944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46A37E-2939-45FC-B05E-50738D2D1886}"/>
                </a:ext>
              </a:extLst>
            </p:cNvPr>
            <p:cNvSpPr/>
            <p:nvPr/>
          </p:nvSpPr>
          <p:spPr>
            <a:xfrm rot="-1800000">
              <a:off x="6901768" y="1742207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D0272BA-FADD-4AED-A357-EA03016154FB}"/>
                </a:ext>
              </a:extLst>
            </p:cNvPr>
            <p:cNvCxnSpPr/>
            <p:nvPr/>
          </p:nvCxnSpPr>
          <p:spPr>
            <a:xfrm flipH="1">
              <a:off x="6028697" y="2062251"/>
              <a:ext cx="20548" cy="27534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2CECC0-18C6-4D51-B191-1BBBB3B50DA2}"/>
                </a:ext>
              </a:extLst>
            </p:cNvPr>
            <p:cNvCxnSpPr/>
            <p:nvPr/>
          </p:nvCxnSpPr>
          <p:spPr>
            <a:xfrm flipH="1">
              <a:off x="5073432" y="4793898"/>
              <a:ext cx="1944000" cy="1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D6E62C5-E542-402B-8B1D-9C0D097CA8F4}"/>
                </a:ext>
              </a:extLst>
            </p:cNvPr>
            <p:cNvCxnSpPr/>
            <p:nvPr/>
          </p:nvCxnSpPr>
          <p:spPr>
            <a:xfrm flipH="1">
              <a:off x="5085964" y="2076029"/>
              <a:ext cx="1944000" cy="1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1C816E5-39FD-434D-A028-D06941FAE42B}"/>
                </a:ext>
              </a:extLst>
            </p:cNvPr>
            <p:cNvGrpSpPr/>
            <p:nvPr/>
          </p:nvGrpSpPr>
          <p:grpSpPr>
            <a:xfrm>
              <a:off x="5904994" y="3332003"/>
              <a:ext cx="247405" cy="226618"/>
              <a:chOff x="6969211" y="3669957"/>
              <a:chExt cx="1519881" cy="1534736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0D8C3F7A-FD79-49A2-9632-F956E3F2D431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Pie 56">
                <a:extLst>
                  <a:ext uri="{FF2B5EF4-FFF2-40B4-BE49-F238E27FC236}">
                    <a16:creationId xmlns:a16="http://schemas.microsoft.com/office/drawing/2014/main" id="{E150D0C8-E94F-4999-BF5D-0A82DA42F2E3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Pie 57">
                <a:extLst>
                  <a:ext uri="{FF2B5EF4-FFF2-40B4-BE49-F238E27FC236}">
                    <a16:creationId xmlns:a16="http://schemas.microsoft.com/office/drawing/2014/main" id="{E28FD1CA-35D3-4D4C-B1F9-33AE2CEBE4FB}"/>
                  </a:ext>
                </a:extLst>
              </p:cNvPr>
              <p:cNvSpPr/>
              <p:nvPr/>
            </p:nvSpPr>
            <p:spPr>
              <a:xfrm rot="10800000">
                <a:off x="6969211" y="3684812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ACABA69-BF6D-48B0-A888-2109E57A10B3}"/>
                </a:ext>
              </a:extLst>
            </p:cNvPr>
            <p:cNvGrpSpPr/>
            <p:nvPr/>
          </p:nvGrpSpPr>
          <p:grpSpPr>
            <a:xfrm rot="19882439">
              <a:off x="6362298" y="1671008"/>
              <a:ext cx="601200" cy="600126"/>
              <a:chOff x="8491806" y="2563228"/>
              <a:chExt cx="841758" cy="843613"/>
            </a:xfrm>
          </p:grpSpPr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7B6B74E7-6844-4722-A177-EF5A5C51DF7F}"/>
                  </a:ext>
                </a:extLst>
              </p:cNvPr>
              <p:cNvCxnSpPr/>
              <p:nvPr/>
            </p:nvCxnSpPr>
            <p:spPr>
              <a:xfrm flipV="1">
                <a:off x="9282896" y="2563228"/>
                <a:ext cx="0" cy="791089"/>
              </a:xfrm>
              <a:prstGeom prst="straightConnector1">
                <a:avLst/>
              </a:prstGeom>
              <a:ln w="38100">
                <a:solidFill>
                  <a:srgbClr val="FF85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CBE1FBA-83E0-447E-8D17-014DEC15099F}"/>
                  </a:ext>
                </a:extLst>
              </p:cNvPr>
              <p:cNvCxnSpPr/>
              <p:nvPr/>
            </p:nvCxnSpPr>
            <p:spPr>
              <a:xfrm rot="16200000" flipV="1">
                <a:off x="8887351" y="2957639"/>
                <a:ext cx="0" cy="791089"/>
              </a:xfrm>
              <a:prstGeom prst="straightConnector1">
                <a:avLst/>
              </a:prstGeom>
              <a:ln w="38100">
                <a:solidFill>
                  <a:srgbClr val="FF85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2AAE1F2-8BD4-4E7D-9067-84DE77FD88D8}"/>
                  </a:ext>
                </a:extLst>
              </p:cNvPr>
              <p:cNvSpPr/>
              <p:nvPr/>
            </p:nvSpPr>
            <p:spPr>
              <a:xfrm>
                <a:off x="9212950" y="3289311"/>
                <a:ext cx="120614" cy="11753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6B91102-3FEF-48F7-ABC5-91A851437FBA}"/>
                </a:ext>
              </a:extLst>
            </p:cNvPr>
            <p:cNvGrpSpPr/>
            <p:nvPr/>
          </p:nvGrpSpPr>
          <p:grpSpPr>
            <a:xfrm rot="19882439">
              <a:off x="4449307" y="1688345"/>
              <a:ext cx="601200" cy="600126"/>
              <a:chOff x="8491806" y="2563228"/>
              <a:chExt cx="841758" cy="843613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721207A7-02EF-413E-9312-DD350A44AF4A}"/>
                  </a:ext>
                </a:extLst>
              </p:cNvPr>
              <p:cNvCxnSpPr/>
              <p:nvPr/>
            </p:nvCxnSpPr>
            <p:spPr>
              <a:xfrm flipV="1">
                <a:off x="9282896" y="2563228"/>
                <a:ext cx="0" cy="791089"/>
              </a:xfrm>
              <a:prstGeom prst="straightConnector1">
                <a:avLst/>
              </a:prstGeom>
              <a:ln w="38100">
                <a:solidFill>
                  <a:srgbClr val="FF85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67643EC-A181-4C05-9B97-A4F9A16B005A}"/>
                  </a:ext>
                </a:extLst>
              </p:cNvPr>
              <p:cNvCxnSpPr/>
              <p:nvPr/>
            </p:nvCxnSpPr>
            <p:spPr>
              <a:xfrm rot="16200000" flipV="1">
                <a:off x="8887351" y="2957639"/>
                <a:ext cx="0" cy="791089"/>
              </a:xfrm>
              <a:prstGeom prst="straightConnector1">
                <a:avLst/>
              </a:prstGeom>
              <a:ln w="38100">
                <a:solidFill>
                  <a:srgbClr val="FF85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A043B3F4-069D-458F-BF48-50C9F071C410}"/>
                  </a:ext>
                </a:extLst>
              </p:cNvPr>
              <p:cNvSpPr/>
              <p:nvPr/>
            </p:nvSpPr>
            <p:spPr>
              <a:xfrm>
                <a:off x="9212950" y="3289311"/>
                <a:ext cx="120614" cy="11753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902E97-2364-4374-A5C8-3E4AE91C0E92}"/>
                </a:ext>
              </a:extLst>
            </p:cNvPr>
            <p:cNvGrpSpPr/>
            <p:nvPr/>
          </p:nvGrpSpPr>
          <p:grpSpPr>
            <a:xfrm>
              <a:off x="4534408" y="4223320"/>
              <a:ext cx="601200" cy="600126"/>
              <a:chOff x="8491806" y="2563228"/>
              <a:chExt cx="841758" cy="843613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BEACC778-D8E1-4927-AD6B-4DD3DBC9A228}"/>
                  </a:ext>
                </a:extLst>
              </p:cNvPr>
              <p:cNvCxnSpPr/>
              <p:nvPr/>
            </p:nvCxnSpPr>
            <p:spPr>
              <a:xfrm flipV="1">
                <a:off x="9282896" y="2563228"/>
                <a:ext cx="0" cy="791089"/>
              </a:xfrm>
              <a:prstGeom prst="straightConnector1">
                <a:avLst/>
              </a:prstGeom>
              <a:ln w="38100">
                <a:solidFill>
                  <a:srgbClr val="FF85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77A6CC52-C19D-4301-AC7A-780F0FA6791A}"/>
                  </a:ext>
                </a:extLst>
              </p:cNvPr>
              <p:cNvCxnSpPr/>
              <p:nvPr/>
            </p:nvCxnSpPr>
            <p:spPr>
              <a:xfrm rot="16200000" flipV="1">
                <a:off x="8887351" y="2957639"/>
                <a:ext cx="0" cy="791089"/>
              </a:xfrm>
              <a:prstGeom prst="straightConnector1">
                <a:avLst/>
              </a:prstGeom>
              <a:ln w="38100">
                <a:solidFill>
                  <a:srgbClr val="FF85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EA371FF-9741-4A86-B418-C895E4F95AC2}"/>
                  </a:ext>
                </a:extLst>
              </p:cNvPr>
              <p:cNvSpPr/>
              <p:nvPr/>
            </p:nvSpPr>
            <p:spPr>
              <a:xfrm>
                <a:off x="9212950" y="3289311"/>
                <a:ext cx="120614" cy="11753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F7547D5-E886-4B7D-B5F4-C909C1C49EAD}"/>
                </a:ext>
              </a:extLst>
            </p:cNvPr>
            <p:cNvGrpSpPr/>
            <p:nvPr/>
          </p:nvGrpSpPr>
          <p:grpSpPr>
            <a:xfrm>
              <a:off x="6450632" y="4231271"/>
              <a:ext cx="601200" cy="600126"/>
              <a:chOff x="8491806" y="2563228"/>
              <a:chExt cx="841758" cy="843613"/>
            </a:xfrm>
          </p:grpSpPr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BD5C4428-CE3B-4043-9652-DEBE387BA519}"/>
                  </a:ext>
                </a:extLst>
              </p:cNvPr>
              <p:cNvCxnSpPr/>
              <p:nvPr/>
            </p:nvCxnSpPr>
            <p:spPr>
              <a:xfrm flipV="1">
                <a:off x="9282896" y="2563228"/>
                <a:ext cx="0" cy="791089"/>
              </a:xfrm>
              <a:prstGeom prst="straightConnector1">
                <a:avLst/>
              </a:prstGeom>
              <a:ln w="38100">
                <a:solidFill>
                  <a:srgbClr val="FF85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465F1EDD-B383-4888-978A-39E2A290916A}"/>
                  </a:ext>
                </a:extLst>
              </p:cNvPr>
              <p:cNvCxnSpPr/>
              <p:nvPr/>
            </p:nvCxnSpPr>
            <p:spPr>
              <a:xfrm rot="16200000" flipV="1">
                <a:off x="8887351" y="2957639"/>
                <a:ext cx="0" cy="791089"/>
              </a:xfrm>
              <a:prstGeom prst="straightConnector1">
                <a:avLst/>
              </a:prstGeom>
              <a:ln w="38100">
                <a:solidFill>
                  <a:srgbClr val="FF85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EE0E311-A754-4716-8490-BE635A4D522E}"/>
                  </a:ext>
                </a:extLst>
              </p:cNvPr>
              <p:cNvSpPr/>
              <p:nvPr/>
            </p:nvSpPr>
            <p:spPr>
              <a:xfrm>
                <a:off x="9212950" y="3289311"/>
                <a:ext cx="120614" cy="11753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799EA6DE-E076-44D3-A499-50820E8CA315}"/>
                    </a:ext>
                  </a:extLst>
                </p:cNvPr>
                <p:cNvSpPr txBox="1"/>
                <p:nvPr/>
              </p:nvSpPr>
              <p:spPr>
                <a:xfrm>
                  <a:off x="6210824" y="1501037"/>
                  <a:ext cx="50622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𝑋𝑓𝑅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799EA6DE-E076-44D3-A499-50820E8CA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0824" y="1501037"/>
                  <a:ext cx="506229" cy="299249"/>
                </a:xfrm>
                <a:prstGeom prst="rect">
                  <a:avLst/>
                </a:prstGeom>
                <a:blipFill>
                  <a:blip r:embed="rId9"/>
                  <a:stretch>
                    <a:fillRect l="-9639" r="-8434" b="-2857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09623D2-81C6-42E8-B944-CB9AAEE02421}"/>
                    </a:ext>
                  </a:extLst>
                </p:cNvPr>
                <p:cNvSpPr txBox="1"/>
                <p:nvPr/>
              </p:nvSpPr>
              <p:spPr>
                <a:xfrm>
                  <a:off x="4341924" y="1546083"/>
                  <a:ext cx="48641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𝑋𝑓𝐿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09623D2-81C6-42E8-B944-CB9AAEE02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1924" y="1546083"/>
                  <a:ext cx="486415" cy="299249"/>
                </a:xfrm>
                <a:prstGeom prst="rect">
                  <a:avLst/>
                </a:prstGeom>
                <a:blipFill>
                  <a:blip r:embed="rId10"/>
                  <a:stretch>
                    <a:fillRect l="-11392" r="-10127" b="-2857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3ADAED8-4450-4528-876B-486D0B75DAA1}"/>
                    </a:ext>
                  </a:extLst>
                </p:cNvPr>
                <p:cNvSpPr txBox="1"/>
                <p:nvPr/>
              </p:nvSpPr>
              <p:spPr>
                <a:xfrm>
                  <a:off x="7117491" y="4173498"/>
                  <a:ext cx="506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𝑋𝑏𝑅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3ADAED8-4450-4528-876B-486D0B75D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7491" y="4173498"/>
                  <a:ext cx="50622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639" r="-4819" b="-1777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48D5BD3-CDC7-431C-B2EC-3EC0600AFE09}"/>
                    </a:ext>
                  </a:extLst>
                </p:cNvPr>
                <p:cNvSpPr txBox="1"/>
                <p:nvPr/>
              </p:nvSpPr>
              <p:spPr>
                <a:xfrm>
                  <a:off x="5107469" y="3935952"/>
                  <a:ext cx="4864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𝑋𝑏𝐿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48D5BD3-CDC7-431C-B2EC-3EC0600AF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7469" y="3935952"/>
                  <a:ext cx="4864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0000" r="-5000" b="-1777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814FEF9-5715-4D02-8877-0DA89590F887}"/>
                    </a:ext>
                  </a:extLst>
                </p:cNvPr>
                <p:cNvSpPr txBox="1"/>
                <p:nvPr/>
              </p:nvSpPr>
              <p:spPr>
                <a:xfrm>
                  <a:off x="6357769" y="2336213"/>
                  <a:ext cx="50622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𝑌𝑓𝑅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814FEF9-5715-4D02-8877-0DA89590F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769" y="2336213"/>
                  <a:ext cx="506229" cy="299249"/>
                </a:xfrm>
                <a:prstGeom prst="rect">
                  <a:avLst/>
                </a:prstGeom>
                <a:blipFill>
                  <a:blip r:embed="rId13"/>
                  <a:stretch>
                    <a:fillRect l="-9639" r="-7229" b="-2857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A485FCD-5B06-49D2-A77B-08D3AC72BF0E}"/>
                    </a:ext>
                  </a:extLst>
                </p:cNvPr>
                <p:cNvSpPr txBox="1"/>
                <p:nvPr/>
              </p:nvSpPr>
              <p:spPr>
                <a:xfrm>
                  <a:off x="4544072" y="2380084"/>
                  <a:ext cx="480901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𝑌𝑓𝐿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A485FCD-5B06-49D2-A77B-08D3AC72B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072" y="2380084"/>
                  <a:ext cx="480901" cy="299249"/>
                </a:xfrm>
                <a:prstGeom prst="rect">
                  <a:avLst/>
                </a:prstGeom>
                <a:blipFill>
                  <a:blip r:embed="rId14"/>
                  <a:stretch>
                    <a:fillRect l="-11392" r="-8861" b="-2857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838C3B7-62B7-48D3-8BD6-9299A4262952}"/>
                    </a:ext>
                  </a:extLst>
                </p:cNvPr>
                <p:cNvSpPr txBox="1"/>
                <p:nvPr/>
              </p:nvSpPr>
              <p:spPr>
                <a:xfrm>
                  <a:off x="6271397" y="4875253"/>
                  <a:ext cx="506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𝑌𝑏𝑅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838C3B7-62B7-48D3-8BD6-9299A4262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397" y="4875253"/>
                  <a:ext cx="50622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9639" r="-3614" b="-1777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35B3620-DB7D-437E-829B-A9B5DDD95C16}"/>
                    </a:ext>
                  </a:extLst>
                </p:cNvPr>
                <p:cNvSpPr txBox="1"/>
                <p:nvPr/>
              </p:nvSpPr>
              <p:spPr>
                <a:xfrm>
                  <a:off x="4330499" y="4875253"/>
                  <a:ext cx="4864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𝑌𝑏𝐿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35B3620-DB7D-437E-829B-A9B5DDD95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499" y="4875253"/>
                  <a:ext cx="486415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1250" r="-3750" b="-1777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B31A2E8-13B0-43DA-816C-8C8C4279FA7D}"/>
                </a:ext>
              </a:extLst>
            </p:cNvPr>
            <p:cNvGrpSpPr/>
            <p:nvPr/>
          </p:nvGrpSpPr>
          <p:grpSpPr>
            <a:xfrm rot="-1800000">
              <a:off x="6914575" y="810206"/>
              <a:ext cx="148282" cy="2368165"/>
              <a:chOff x="8467648" y="3569717"/>
              <a:chExt cx="148282" cy="2368165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1FEA425-E688-495A-A458-41A9F6F66E51}"/>
                  </a:ext>
                </a:extLst>
              </p:cNvPr>
              <p:cNvCxnSpPr/>
              <p:nvPr/>
            </p:nvCxnSpPr>
            <p:spPr>
              <a:xfrm flipH="1">
                <a:off x="8512187" y="3748238"/>
                <a:ext cx="24712" cy="2189644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4924E70-4D3E-475F-8806-372EBCCE7693}"/>
                  </a:ext>
                </a:extLst>
              </p:cNvPr>
              <p:cNvGrpSpPr/>
              <p:nvPr/>
            </p:nvGrpSpPr>
            <p:grpSpPr>
              <a:xfrm>
                <a:off x="8467648" y="3569717"/>
                <a:ext cx="148282" cy="409987"/>
                <a:chOff x="2645288" y="661637"/>
                <a:chExt cx="148282" cy="409987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17" name="Triangle 107">
                  <a:extLst>
                    <a:ext uri="{FF2B5EF4-FFF2-40B4-BE49-F238E27FC236}">
                      <a16:creationId xmlns:a16="http://schemas.microsoft.com/office/drawing/2014/main" id="{17F07F6B-FCD0-4239-BEAD-F65DB2A20663}"/>
                    </a:ext>
                  </a:extLst>
                </p:cNvPr>
                <p:cNvSpPr/>
                <p:nvPr/>
              </p:nvSpPr>
              <p:spPr>
                <a:xfrm>
                  <a:off x="2645288" y="661637"/>
                  <a:ext cx="148282" cy="197708"/>
                </a:xfrm>
                <a:prstGeom prst="triangl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riangle 108">
                  <a:extLst>
                    <a:ext uri="{FF2B5EF4-FFF2-40B4-BE49-F238E27FC236}">
                      <a16:creationId xmlns:a16="http://schemas.microsoft.com/office/drawing/2014/main" id="{B59C254E-636B-4E6A-BB85-CD951919AA90}"/>
                    </a:ext>
                  </a:extLst>
                </p:cNvPr>
                <p:cNvSpPr/>
                <p:nvPr/>
              </p:nvSpPr>
              <p:spPr>
                <a:xfrm>
                  <a:off x="2645288" y="873916"/>
                  <a:ext cx="148282" cy="197708"/>
                </a:xfrm>
                <a:prstGeom prst="triangle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066D35A-5DB2-4B77-8349-F4C289081AE6}"/>
                </a:ext>
              </a:extLst>
            </p:cNvPr>
            <p:cNvGrpSpPr/>
            <p:nvPr/>
          </p:nvGrpSpPr>
          <p:grpSpPr>
            <a:xfrm>
              <a:off x="833617" y="2575281"/>
              <a:ext cx="967876" cy="918508"/>
              <a:chOff x="8491806" y="2563228"/>
              <a:chExt cx="841758" cy="843613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750CB76-7C2A-4F16-A60C-9BB4DBF036AE}"/>
                  </a:ext>
                </a:extLst>
              </p:cNvPr>
              <p:cNvCxnSpPr/>
              <p:nvPr/>
            </p:nvCxnSpPr>
            <p:spPr>
              <a:xfrm flipV="1">
                <a:off x="9282896" y="2563228"/>
                <a:ext cx="0" cy="791089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47EDE9B7-2E6B-4D7F-9279-C05BC5EFEB1C}"/>
                  </a:ext>
                </a:extLst>
              </p:cNvPr>
              <p:cNvCxnSpPr/>
              <p:nvPr/>
            </p:nvCxnSpPr>
            <p:spPr>
              <a:xfrm rot="16200000" flipV="1">
                <a:off x="8887351" y="2957639"/>
                <a:ext cx="0" cy="791089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82B0086-E0AE-4038-B7A4-60B574B55042}"/>
                  </a:ext>
                </a:extLst>
              </p:cNvPr>
              <p:cNvSpPr/>
              <p:nvPr/>
            </p:nvSpPr>
            <p:spPr>
              <a:xfrm>
                <a:off x="9212950" y="3289311"/>
                <a:ext cx="120614" cy="11753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EB22349-7783-474D-A8D6-9F19DE10D541}"/>
                    </a:ext>
                  </a:extLst>
                </p:cNvPr>
                <p:cNvSpPr txBox="1"/>
                <p:nvPr/>
              </p:nvSpPr>
              <p:spPr>
                <a:xfrm>
                  <a:off x="1916650" y="2505323"/>
                  <a:ext cx="2752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EB22349-7783-474D-A8D6-9F19DE10D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650" y="2505323"/>
                  <a:ext cx="275204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391D45A-8394-4B09-B3EF-FC105A26C614}"/>
                    </a:ext>
                  </a:extLst>
                </p:cNvPr>
                <p:cNvSpPr txBox="1"/>
                <p:nvPr/>
              </p:nvSpPr>
              <p:spPr>
                <a:xfrm>
                  <a:off x="780931" y="2964083"/>
                  <a:ext cx="2623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391D45A-8394-4B09-B3EF-FC105A26C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931" y="2964083"/>
                  <a:ext cx="262380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27907" r="-23256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2C0258C3-B671-41CD-A9CC-EACBB96ABC2B}"/>
                </a:ext>
              </a:extLst>
            </p:cNvPr>
            <p:cNvSpPr/>
            <p:nvPr/>
          </p:nvSpPr>
          <p:spPr>
            <a:xfrm rot="8343782">
              <a:off x="1217983" y="2871940"/>
              <a:ext cx="982426" cy="1063616"/>
            </a:xfrm>
            <a:prstGeom prst="arc">
              <a:avLst>
                <a:gd name="adj1" fmla="val 11076479"/>
                <a:gd name="adj2" fmla="val 145287"/>
              </a:avLst>
            </a:prstGeom>
            <a:ln w="38100">
              <a:solidFill>
                <a:srgbClr val="0000FF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449FCBA-8982-4B6E-9F09-C74FF9314282}"/>
                    </a:ext>
                  </a:extLst>
                </p:cNvPr>
                <p:cNvSpPr txBox="1"/>
                <p:nvPr/>
              </p:nvSpPr>
              <p:spPr>
                <a:xfrm>
                  <a:off x="2044259" y="3821945"/>
                  <a:ext cx="704360" cy="3221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̈"/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AU" sz="20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449FCBA-8982-4B6E-9F09-C74FF93142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4259" y="3821945"/>
                  <a:ext cx="704360" cy="322139"/>
                </a:xfrm>
                <a:prstGeom prst="rect">
                  <a:avLst/>
                </a:prstGeom>
                <a:blipFill>
                  <a:blip r:embed="rId19"/>
                  <a:stretch>
                    <a:fillRect l="-8696" t="-13208" r="-50435" b="-754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C085312-A545-4BAA-ACA9-16CBBA5FD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2863" y="2847452"/>
              <a:ext cx="776108" cy="6025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0823584B-2C9A-4F0D-B488-47CB53061732}"/>
                </a:ext>
              </a:extLst>
            </p:cNvPr>
            <p:cNvSpPr/>
            <p:nvPr/>
          </p:nvSpPr>
          <p:spPr>
            <a:xfrm rot="19609996">
              <a:off x="5534586" y="2779829"/>
              <a:ext cx="641728" cy="761972"/>
            </a:xfrm>
            <a:prstGeom prst="arc">
              <a:avLst>
                <a:gd name="adj1" fmla="val 14108960"/>
                <a:gd name="adj2" fmla="val 20100286"/>
              </a:avLst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8A8AB4C-E402-4525-9BC9-AB0EDE9B5927}"/>
                    </a:ext>
                  </a:extLst>
                </p:cNvPr>
                <p:cNvSpPr txBox="1"/>
                <p:nvPr/>
              </p:nvSpPr>
              <p:spPr>
                <a:xfrm>
                  <a:off x="5765687" y="2935839"/>
                  <a:ext cx="17952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AU" sz="20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8A8AB4C-E402-4525-9BC9-AB0EDE9B5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5687" y="2935839"/>
                  <a:ext cx="179522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60000" r="-53333" b="-34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D3F4A42-F934-4EF6-B79B-61CB93F49EAB}"/>
                    </a:ext>
                  </a:extLst>
                </p:cNvPr>
                <p:cNvSpPr txBox="1"/>
                <p:nvPr/>
              </p:nvSpPr>
              <p:spPr>
                <a:xfrm>
                  <a:off x="5013577" y="2921050"/>
                  <a:ext cx="3793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D3F4A42-F934-4EF6-B79B-61CB93F49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3577" y="2921050"/>
                  <a:ext cx="379335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9355" r="-3226" b="-14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29495EC-FD81-41DC-BE11-FC6A75DFBE36}"/>
                </a:ext>
              </a:extLst>
            </p:cNvPr>
            <p:cNvGrpSpPr/>
            <p:nvPr/>
          </p:nvGrpSpPr>
          <p:grpSpPr>
            <a:xfrm>
              <a:off x="6954841" y="659855"/>
              <a:ext cx="148282" cy="2357098"/>
              <a:chOff x="1687941" y="653254"/>
              <a:chExt cx="148282" cy="2357098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B7B5216-7BD1-488D-A7CE-07F30AB1F45D}"/>
                  </a:ext>
                </a:extLst>
              </p:cNvPr>
              <p:cNvCxnSpPr/>
              <p:nvPr/>
            </p:nvCxnSpPr>
            <p:spPr>
              <a:xfrm flipH="1">
                <a:off x="1737370" y="820708"/>
                <a:ext cx="24712" cy="218964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riangle 16">
                <a:extLst>
                  <a:ext uri="{FF2B5EF4-FFF2-40B4-BE49-F238E27FC236}">
                    <a16:creationId xmlns:a16="http://schemas.microsoft.com/office/drawing/2014/main" id="{785B1E5D-A972-408C-8187-C4850F89EBF3}"/>
                  </a:ext>
                </a:extLst>
              </p:cNvPr>
              <p:cNvSpPr/>
              <p:nvPr/>
            </p:nvSpPr>
            <p:spPr>
              <a:xfrm>
                <a:off x="1687941" y="864740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riangle 17">
                <a:extLst>
                  <a:ext uri="{FF2B5EF4-FFF2-40B4-BE49-F238E27FC236}">
                    <a16:creationId xmlns:a16="http://schemas.microsoft.com/office/drawing/2014/main" id="{9A5ADFFC-F675-4847-92DF-432626538113}"/>
                  </a:ext>
                </a:extLst>
              </p:cNvPr>
              <p:cNvSpPr/>
              <p:nvPr/>
            </p:nvSpPr>
            <p:spPr>
              <a:xfrm>
                <a:off x="1687941" y="653254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42D912B-B31D-4094-8FBB-EB4B4DF44883}"/>
                </a:ext>
              </a:extLst>
            </p:cNvPr>
            <p:cNvGrpSpPr/>
            <p:nvPr/>
          </p:nvGrpSpPr>
          <p:grpSpPr>
            <a:xfrm>
              <a:off x="6958935" y="3346998"/>
              <a:ext cx="148282" cy="2357098"/>
              <a:chOff x="1687941" y="653254"/>
              <a:chExt cx="148282" cy="2357098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7CFB0997-1212-41DB-A008-73AF5475528C}"/>
                  </a:ext>
                </a:extLst>
              </p:cNvPr>
              <p:cNvCxnSpPr/>
              <p:nvPr/>
            </p:nvCxnSpPr>
            <p:spPr>
              <a:xfrm flipH="1">
                <a:off x="1737370" y="820708"/>
                <a:ext cx="24712" cy="218964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riangle 16">
                <a:extLst>
                  <a:ext uri="{FF2B5EF4-FFF2-40B4-BE49-F238E27FC236}">
                    <a16:creationId xmlns:a16="http://schemas.microsoft.com/office/drawing/2014/main" id="{49AFAF24-45D6-4258-ABE6-DB60A923A574}"/>
                  </a:ext>
                </a:extLst>
              </p:cNvPr>
              <p:cNvSpPr/>
              <p:nvPr/>
            </p:nvSpPr>
            <p:spPr>
              <a:xfrm>
                <a:off x="1687941" y="864740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riangle 17">
                <a:extLst>
                  <a:ext uri="{FF2B5EF4-FFF2-40B4-BE49-F238E27FC236}">
                    <a16:creationId xmlns:a16="http://schemas.microsoft.com/office/drawing/2014/main" id="{1A4617DF-7BD4-4555-B3C6-7DDEC350BF5C}"/>
                  </a:ext>
                </a:extLst>
              </p:cNvPr>
              <p:cNvSpPr/>
              <p:nvPr/>
            </p:nvSpPr>
            <p:spPr>
              <a:xfrm>
                <a:off x="1687941" y="653254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6D8B6125-87DD-4BE0-89AF-D3AB09939046}"/>
                </a:ext>
              </a:extLst>
            </p:cNvPr>
            <p:cNvSpPr/>
            <p:nvPr/>
          </p:nvSpPr>
          <p:spPr>
            <a:xfrm rot="19121613">
              <a:off x="6483394" y="574297"/>
              <a:ext cx="641728" cy="761972"/>
            </a:xfrm>
            <a:prstGeom prst="arc">
              <a:avLst>
                <a:gd name="adj1" fmla="val 14108960"/>
                <a:gd name="adj2" fmla="val 19552974"/>
              </a:avLst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0C1130DF-52DB-4F74-86DC-39EB87DFB9EB}"/>
                    </a:ext>
                  </a:extLst>
                </p:cNvPr>
                <p:cNvSpPr txBox="1"/>
                <p:nvPr/>
              </p:nvSpPr>
              <p:spPr>
                <a:xfrm>
                  <a:off x="6636449" y="665402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AU" sz="20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0C1130DF-52DB-4F74-86DC-39EB87DFB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449" y="665402"/>
                  <a:ext cx="205569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29412" r="-26471"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055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57254" y="1019294"/>
            <a:ext cx="1519881" cy="1534736"/>
            <a:chOff x="6969211" y="3669957"/>
            <a:chExt cx="1519881" cy="1534736"/>
          </a:xfrm>
        </p:grpSpPr>
        <p:sp>
          <p:nvSpPr>
            <p:cNvPr id="5" name="Oval 4"/>
            <p:cNvSpPr/>
            <p:nvPr/>
          </p:nvSpPr>
          <p:spPr>
            <a:xfrm>
              <a:off x="6969211" y="3669957"/>
              <a:ext cx="1519881" cy="1519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ie 5"/>
            <p:cNvSpPr/>
            <p:nvPr/>
          </p:nvSpPr>
          <p:spPr>
            <a:xfrm>
              <a:off x="6969211" y="3669957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 rot="10800000">
              <a:off x="6969211" y="3684812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1A30505-F096-4768-AC4C-7359118AA8E0}"/>
              </a:ext>
            </a:extLst>
          </p:cNvPr>
          <p:cNvSpPr/>
          <p:nvPr/>
        </p:nvSpPr>
        <p:spPr>
          <a:xfrm rot="-1800000">
            <a:off x="6278012" y="1816571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5BC4F6-3AF2-41E9-9CC5-35B6DD39A084}"/>
              </a:ext>
            </a:extLst>
          </p:cNvPr>
          <p:cNvSpPr/>
          <p:nvPr/>
        </p:nvSpPr>
        <p:spPr>
          <a:xfrm>
            <a:off x="8193428" y="4544331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F60B3-81E8-45D9-800B-8A5564258E2F}"/>
              </a:ext>
            </a:extLst>
          </p:cNvPr>
          <p:cNvSpPr/>
          <p:nvPr/>
        </p:nvSpPr>
        <p:spPr>
          <a:xfrm>
            <a:off x="6273226" y="4522504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9C8F0-BF89-4AAB-B415-5CE16F99E010}"/>
              </a:ext>
            </a:extLst>
          </p:cNvPr>
          <p:cNvSpPr/>
          <p:nvPr/>
        </p:nvSpPr>
        <p:spPr>
          <a:xfrm rot="-1800000">
            <a:off x="8193429" y="1784767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F325F-5EAB-4912-9DE9-C7627BC4B00B}"/>
              </a:ext>
            </a:extLst>
          </p:cNvPr>
          <p:cNvCxnSpPr/>
          <p:nvPr/>
        </p:nvCxnSpPr>
        <p:spPr>
          <a:xfrm flipH="1">
            <a:off x="7320358" y="2104811"/>
            <a:ext cx="20548" cy="2753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5AB0FE-6902-47B3-A567-7B8E3B97140B}"/>
              </a:ext>
            </a:extLst>
          </p:cNvPr>
          <p:cNvCxnSpPr/>
          <p:nvPr/>
        </p:nvCxnSpPr>
        <p:spPr>
          <a:xfrm flipH="1">
            <a:off x="6365093" y="4836458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64C0B3-ED45-4EAC-84B8-46379CA8088E}"/>
              </a:ext>
            </a:extLst>
          </p:cNvPr>
          <p:cNvCxnSpPr/>
          <p:nvPr/>
        </p:nvCxnSpPr>
        <p:spPr>
          <a:xfrm flipH="1">
            <a:off x="6377625" y="2118589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022FA4-CB75-45A9-932A-0C2A6B0A4DCA}"/>
              </a:ext>
            </a:extLst>
          </p:cNvPr>
          <p:cNvGrpSpPr/>
          <p:nvPr/>
        </p:nvGrpSpPr>
        <p:grpSpPr>
          <a:xfrm>
            <a:off x="7196655" y="3374563"/>
            <a:ext cx="247405" cy="226618"/>
            <a:chOff x="6969211" y="3669957"/>
            <a:chExt cx="1519881" cy="153473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68A7945-E6DF-46C8-A755-5F60061EDCFF}"/>
                </a:ext>
              </a:extLst>
            </p:cNvPr>
            <p:cNvSpPr/>
            <p:nvPr/>
          </p:nvSpPr>
          <p:spPr>
            <a:xfrm>
              <a:off x="6969211" y="3669957"/>
              <a:ext cx="1519881" cy="1519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ie 56">
              <a:extLst>
                <a:ext uri="{FF2B5EF4-FFF2-40B4-BE49-F238E27FC236}">
                  <a16:creationId xmlns:a16="http://schemas.microsoft.com/office/drawing/2014/main" id="{BB4E3266-7D8A-4BE0-8212-18AA1DDB2E1C}"/>
                </a:ext>
              </a:extLst>
            </p:cNvPr>
            <p:cNvSpPr/>
            <p:nvPr/>
          </p:nvSpPr>
          <p:spPr>
            <a:xfrm>
              <a:off x="6969211" y="3669957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Pie 57">
              <a:extLst>
                <a:ext uri="{FF2B5EF4-FFF2-40B4-BE49-F238E27FC236}">
                  <a16:creationId xmlns:a16="http://schemas.microsoft.com/office/drawing/2014/main" id="{BD0F9E0B-0A14-4294-923F-2EDD25FA6B78}"/>
                </a:ext>
              </a:extLst>
            </p:cNvPr>
            <p:cNvSpPr/>
            <p:nvPr/>
          </p:nvSpPr>
          <p:spPr>
            <a:xfrm rot="10800000">
              <a:off x="6969211" y="3684812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49E145F-7CB2-4C61-A891-1DA4E370E159}"/>
              </a:ext>
            </a:extLst>
          </p:cNvPr>
          <p:cNvSpPr txBox="1"/>
          <p:nvPr/>
        </p:nvSpPr>
        <p:spPr>
          <a:xfrm>
            <a:off x="7084667" y="1375781"/>
            <a:ext cx="594522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front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03E2D99-CBA2-480A-8EBE-2569F07C4BC8}"/>
              </a:ext>
            </a:extLst>
          </p:cNvPr>
          <p:cNvCxnSpPr>
            <a:cxnSpLocks/>
          </p:cNvCxnSpPr>
          <p:nvPr/>
        </p:nvCxnSpPr>
        <p:spPr>
          <a:xfrm flipH="1" flipV="1">
            <a:off x="6554524" y="2890012"/>
            <a:ext cx="776108" cy="602594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D1F7BEE3-9B57-42C8-827C-E5EA12AFB6A6}"/>
              </a:ext>
            </a:extLst>
          </p:cNvPr>
          <p:cNvSpPr/>
          <p:nvPr/>
        </p:nvSpPr>
        <p:spPr>
          <a:xfrm rot="19609996">
            <a:off x="6826247" y="2822389"/>
            <a:ext cx="641728" cy="761972"/>
          </a:xfrm>
          <a:prstGeom prst="arc">
            <a:avLst>
              <a:gd name="adj1" fmla="val 14108960"/>
              <a:gd name="adj2" fmla="val 20100286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C492BC-1E50-4228-96FF-C2D301EB4FE6}"/>
                  </a:ext>
                </a:extLst>
              </p:cNvPr>
              <p:cNvSpPr txBox="1"/>
              <p:nvPr/>
            </p:nvSpPr>
            <p:spPr>
              <a:xfrm>
                <a:off x="7057348" y="2929637"/>
                <a:ext cx="1795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C492BC-1E50-4228-96FF-C2D301EB4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348" y="2929637"/>
                <a:ext cx="179522" cy="307777"/>
              </a:xfrm>
              <a:prstGeom prst="rect">
                <a:avLst/>
              </a:prstGeom>
              <a:blipFill>
                <a:blip r:embed="rId2"/>
                <a:stretch>
                  <a:fillRect l="-65517" r="-55172" b="-3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AB7F37-6164-43E6-B8E0-FD2D03C48D74}"/>
                  </a:ext>
                </a:extLst>
              </p:cNvPr>
              <p:cNvSpPr txBox="1"/>
              <p:nvPr/>
            </p:nvSpPr>
            <p:spPr>
              <a:xfrm>
                <a:off x="6305238" y="2963610"/>
                <a:ext cx="379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AB7F37-6164-43E6-B8E0-FD2D03C48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238" y="2963610"/>
                <a:ext cx="379335" cy="369332"/>
              </a:xfrm>
              <a:prstGeom prst="rect">
                <a:avLst/>
              </a:prstGeom>
              <a:blipFill>
                <a:blip r:embed="rId3"/>
                <a:stretch>
                  <a:fillRect l="-17460" r="-3175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8FAA585C-3674-4B62-8B34-F838513BF463}"/>
              </a:ext>
            </a:extLst>
          </p:cNvPr>
          <p:cNvSpPr txBox="1"/>
          <p:nvPr/>
        </p:nvSpPr>
        <p:spPr>
          <a:xfrm>
            <a:off x="7115282" y="5287822"/>
            <a:ext cx="564257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back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367D6D-C085-4FD0-AF6E-765841E3757E}"/>
              </a:ext>
            </a:extLst>
          </p:cNvPr>
          <p:cNvSpPr txBox="1"/>
          <p:nvPr/>
        </p:nvSpPr>
        <p:spPr>
          <a:xfrm>
            <a:off x="8767564" y="3132287"/>
            <a:ext cx="626775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Right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B60BD-9752-4D8F-8568-89ABBCC1A4DC}"/>
              </a:ext>
            </a:extLst>
          </p:cNvPr>
          <p:cNvSpPr txBox="1"/>
          <p:nvPr/>
        </p:nvSpPr>
        <p:spPr>
          <a:xfrm>
            <a:off x="5325414" y="3321989"/>
            <a:ext cx="487313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Left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D466FC-6C77-4320-886F-E6A54AAA11F2}"/>
              </a:ext>
            </a:extLst>
          </p:cNvPr>
          <p:cNvSpPr txBox="1"/>
          <p:nvPr/>
        </p:nvSpPr>
        <p:spPr>
          <a:xfrm>
            <a:off x="8641286" y="2006369"/>
            <a:ext cx="2132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74E52C-3834-4F11-A8A3-F38F9D143DCC}"/>
              </a:ext>
            </a:extLst>
          </p:cNvPr>
          <p:cNvSpPr txBox="1"/>
          <p:nvPr/>
        </p:nvSpPr>
        <p:spPr>
          <a:xfrm>
            <a:off x="5962751" y="2006370"/>
            <a:ext cx="1939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AE3CCD-A9B6-45D4-836B-CD862F97699F}"/>
              </a:ext>
            </a:extLst>
          </p:cNvPr>
          <p:cNvSpPr txBox="1"/>
          <p:nvPr/>
        </p:nvSpPr>
        <p:spPr>
          <a:xfrm>
            <a:off x="5922167" y="4692228"/>
            <a:ext cx="2500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bL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BEC446-69B6-4A6B-B9C0-C80F6DDC0399}"/>
              </a:ext>
            </a:extLst>
          </p:cNvPr>
          <p:cNvSpPr txBox="1"/>
          <p:nvPr/>
        </p:nvSpPr>
        <p:spPr>
          <a:xfrm>
            <a:off x="8590419" y="4692227"/>
            <a:ext cx="2693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bR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73B4640-F8CC-48DC-9C72-56B5D4B97FFE}"/>
              </a:ext>
            </a:extLst>
          </p:cNvPr>
          <p:cNvSpPr/>
          <p:nvPr/>
        </p:nvSpPr>
        <p:spPr>
          <a:xfrm rot="21327230">
            <a:off x="6323239" y="4784915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F74398-1F2B-492F-8EC1-D05264ECC3F1}"/>
              </a:ext>
            </a:extLst>
          </p:cNvPr>
          <p:cNvSpPr/>
          <p:nvPr/>
        </p:nvSpPr>
        <p:spPr>
          <a:xfrm rot="21327230">
            <a:off x="8243443" y="4773458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2D6890D-A9B1-4954-A77C-FD8C63ADFB92}"/>
              </a:ext>
            </a:extLst>
          </p:cNvPr>
          <p:cNvSpPr/>
          <p:nvPr/>
        </p:nvSpPr>
        <p:spPr>
          <a:xfrm rot="21327230">
            <a:off x="6323240" y="2055589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BD708D5-A8D9-40AA-82D4-D03C79FCD3A2}"/>
              </a:ext>
            </a:extLst>
          </p:cNvPr>
          <p:cNvSpPr/>
          <p:nvPr/>
        </p:nvSpPr>
        <p:spPr>
          <a:xfrm rot="21327230">
            <a:off x="8254567" y="2041811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0EFD6053-AAC6-419E-AE9F-1BB6F30FDE2D}"/>
              </a:ext>
            </a:extLst>
          </p:cNvPr>
          <p:cNvSpPr/>
          <p:nvPr/>
        </p:nvSpPr>
        <p:spPr>
          <a:xfrm rot="8343782">
            <a:off x="6708012" y="2819932"/>
            <a:ext cx="982426" cy="1063616"/>
          </a:xfrm>
          <a:prstGeom prst="arc">
            <a:avLst>
              <a:gd name="adj1" fmla="val 11076479"/>
              <a:gd name="adj2" fmla="val 145287"/>
            </a:avLst>
          </a:prstGeom>
          <a:ln w="38100">
            <a:solidFill>
              <a:srgbClr val="0000FF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41DB456-E69E-455D-A110-6F381D97828F}"/>
                  </a:ext>
                </a:extLst>
              </p:cNvPr>
              <p:cNvSpPr txBox="1"/>
              <p:nvPr/>
            </p:nvSpPr>
            <p:spPr>
              <a:xfrm>
                <a:off x="7638801" y="2768567"/>
                <a:ext cx="704360" cy="32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41DB456-E69E-455D-A110-6F381D978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801" y="2768567"/>
                <a:ext cx="704360" cy="322139"/>
              </a:xfrm>
              <a:prstGeom prst="rect">
                <a:avLst/>
              </a:prstGeom>
              <a:blipFill>
                <a:blip r:embed="rId4"/>
                <a:stretch>
                  <a:fillRect l="-8621" t="-13208" r="-50000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B6060BBF-E1E4-406D-9176-C92E29F6E685}"/>
              </a:ext>
            </a:extLst>
          </p:cNvPr>
          <p:cNvSpPr/>
          <p:nvPr/>
        </p:nvSpPr>
        <p:spPr>
          <a:xfrm rot="-1800000">
            <a:off x="654787" y="1736478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CF64-D8A8-4E06-BD77-F2D1331E9728}"/>
              </a:ext>
            </a:extLst>
          </p:cNvPr>
          <p:cNvSpPr/>
          <p:nvPr/>
        </p:nvSpPr>
        <p:spPr>
          <a:xfrm>
            <a:off x="2594056" y="4496042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D8E18F-8351-40D8-B628-959921A34716}"/>
              </a:ext>
            </a:extLst>
          </p:cNvPr>
          <p:cNvSpPr/>
          <p:nvPr/>
        </p:nvSpPr>
        <p:spPr>
          <a:xfrm>
            <a:off x="673854" y="4474215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E5BE25-2B90-4910-81EC-D2B873C10BDE}"/>
              </a:ext>
            </a:extLst>
          </p:cNvPr>
          <p:cNvSpPr/>
          <p:nvPr/>
        </p:nvSpPr>
        <p:spPr>
          <a:xfrm rot="-1800000">
            <a:off x="2594057" y="1736478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18541D-A4F1-4EB3-9C5A-35B49F802ED1}"/>
              </a:ext>
            </a:extLst>
          </p:cNvPr>
          <p:cNvCxnSpPr/>
          <p:nvPr/>
        </p:nvCxnSpPr>
        <p:spPr>
          <a:xfrm flipH="1">
            <a:off x="1720986" y="2056522"/>
            <a:ext cx="20548" cy="2753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B18579-DC9F-454F-9E2E-308B06170061}"/>
              </a:ext>
            </a:extLst>
          </p:cNvPr>
          <p:cNvCxnSpPr/>
          <p:nvPr/>
        </p:nvCxnSpPr>
        <p:spPr>
          <a:xfrm flipH="1">
            <a:off x="765721" y="4788169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ECF8D4-E55E-4811-812F-315597EB16F0}"/>
              </a:ext>
            </a:extLst>
          </p:cNvPr>
          <p:cNvCxnSpPr/>
          <p:nvPr/>
        </p:nvCxnSpPr>
        <p:spPr>
          <a:xfrm flipH="1">
            <a:off x="778253" y="2070300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197AE50-DCA5-48CC-AB83-C41F5C88B0D6}"/>
              </a:ext>
            </a:extLst>
          </p:cNvPr>
          <p:cNvGrpSpPr/>
          <p:nvPr/>
        </p:nvGrpSpPr>
        <p:grpSpPr>
          <a:xfrm>
            <a:off x="1674257" y="1238292"/>
            <a:ext cx="148282" cy="2357098"/>
            <a:chOff x="1687941" y="653254"/>
            <a:chExt cx="148282" cy="235709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DDF33A-C91B-4759-973C-D5B33BABAE1A}"/>
                </a:ext>
              </a:extLst>
            </p:cNvPr>
            <p:cNvCxnSpPr/>
            <p:nvPr/>
          </p:nvCxnSpPr>
          <p:spPr>
            <a:xfrm flipH="1">
              <a:off x="1737370" y="820708"/>
              <a:ext cx="24712" cy="218964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16">
              <a:extLst>
                <a:ext uri="{FF2B5EF4-FFF2-40B4-BE49-F238E27FC236}">
                  <a16:creationId xmlns:a16="http://schemas.microsoft.com/office/drawing/2014/main" id="{313EC179-E2DC-431E-AC3B-049BC1E0FC18}"/>
                </a:ext>
              </a:extLst>
            </p:cNvPr>
            <p:cNvSpPr/>
            <p:nvPr/>
          </p:nvSpPr>
          <p:spPr>
            <a:xfrm>
              <a:off x="1687941" y="864740"/>
              <a:ext cx="148282" cy="19770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17">
              <a:extLst>
                <a:ext uri="{FF2B5EF4-FFF2-40B4-BE49-F238E27FC236}">
                  <a16:creationId xmlns:a16="http://schemas.microsoft.com/office/drawing/2014/main" id="{68638D7D-8F45-49F9-9B41-A48D0DF69CB3}"/>
                </a:ext>
              </a:extLst>
            </p:cNvPr>
            <p:cNvSpPr/>
            <p:nvPr/>
          </p:nvSpPr>
          <p:spPr>
            <a:xfrm>
              <a:off x="1687941" y="653254"/>
              <a:ext cx="148282" cy="19770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EF0368F-94D6-4D26-AFA3-9A854D82AA2B}"/>
              </a:ext>
            </a:extLst>
          </p:cNvPr>
          <p:cNvGrpSpPr/>
          <p:nvPr/>
        </p:nvGrpSpPr>
        <p:grpSpPr>
          <a:xfrm>
            <a:off x="1514947" y="3205384"/>
            <a:ext cx="469557" cy="475256"/>
            <a:chOff x="6969211" y="3669957"/>
            <a:chExt cx="1519881" cy="153473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16BA320-E017-474D-AFF4-ACEC5FEEFCCF}"/>
                </a:ext>
              </a:extLst>
            </p:cNvPr>
            <p:cNvSpPr/>
            <p:nvPr/>
          </p:nvSpPr>
          <p:spPr>
            <a:xfrm>
              <a:off x="6969211" y="3669957"/>
              <a:ext cx="1519881" cy="1519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Pie 23">
              <a:extLst>
                <a:ext uri="{FF2B5EF4-FFF2-40B4-BE49-F238E27FC236}">
                  <a16:creationId xmlns:a16="http://schemas.microsoft.com/office/drawing/2014/main" id="{1283497D-6AA7-4401-845F-ACD348A5549E}"/>
                </a:ext>
              </a:extLst>
            </p:cNvPr>
            <p:cNvSpPr/>
            <p:nvPr/>
          </p:nvSpPr>
          <p:spPr>
            <a:xfrm>
              <a:off x="6969211" y="3669957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Pie 24">
              <a:extLst>
                <a:ext uri="{FF2B5EF4-FFF2-40B4-BE49-F238E27FC236}">
                  <a16:creationId xmlns:a16="http://schemas.microsoft.com/office/drawing/2014/main" id="{85EBF6C7-6302-42E9-80D6-91B71DEAA54F}"/>
                </a:ext>
              </a:extLst>
            </p:cNvPr>
            <p:cNvSpPr/>
            <p:nvPr/>
          </p:nvSpPr>
          <p:spPr>
            <a:xfrm rot="10800000">
              <a:off x="6969211" y="3684812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7BA58BC-0638-44FF-9A5A-001EEA84C79D}"/>
              </a:ext>
            </a:extLst>
          </p:cNvPr>
          <p:cNvGrpSpPr/>
          <p:nvPr/>
        </p:nvGrpSpPr>
        <p:grpSpPr>
          <a:xfrm>
            <a:off x="833617" y="2575281"/>
            <a:ext cx="967876" cy="918508"/>
            <a:chOff x="8491806" y="2563228"/>
            <a:chExt cx="841758" cy="843613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69D12FC-8005-495C-8F84-1D8A75A460D6}"/>
                </a:ext>
              </a:extLst>
            </p:cNvPr>
            <p:cNvCxnSpPr/>
            <p:nvPr/>
          </p:nvCxnSpPr>
          <p:spPr>
            <a:xfrm flipV="1">
              <a:off x="9282896" y="2563228"/>
              <a:ext cx="0" cy="791089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9A4E44C-DCFF-4FC5-A3F8-368C2254D93B}"/>
                </a:ext>
              </a:extLst>
            </p:cNvPr>
            <p:cNvCxnSpPr/>
            <p:nvPr/>
          </p:nvCxnSpPr>
          <p:spPr>
            <a:xfrm rot="16200000" flipV="1">
              <a:off x="8887351" y="2957639"/>
              <a:ext cx="0" cy="791089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DFFD566-AFDF-4C89-AF8D-61B56E5E4089}"/>
                </a:ext>
              </a:extLst>
            </p:cNvPr>
            <p:cNvSpPr/>
            <p:nvPr/>
          </p:nvSpPr>
          <p:spPr>
            <a:xfrm>
              <a:off x="9212950" y="3289311"/>
              <a:ext cx="120614" cy="1175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2BE993A-959C-4203-8575-E11F0FDB0179}"/>
                  </a:ext>
                </a:extLst>
              </p:cNvPr>
              <p:cNvSpPr txBox="1"/>
              <p:nvPr/>
            </p:nvSpPr>
            <p:spPr>
              <a:xfrm>
                <a:off x="1916650" y="2505323"/>
                <a:ext cx="275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2BE993A-959C-4203-8575-E11F0FDB0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650" y="2505323"/>
                <a:ext cx="275204" cy="369332"/>
              </a:xfrm>
              <a:prstGeom prst="rect">
                <a:avLst/>
              </a:prstGeom>
              <a:blipFill>
                <a:blip r:embed="rId5"/>
                <a:stretch>
                  <a:fillRect l="-23913" r="-21739"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6B08613-BB43-40B8-9FA2-313D476F2C00}"/>
                  </a:ext>
                </a:extLst>
              </p:cNvPr>
              <p:cNvSpPr txBox="1"/>
              <p:nvPr/>
            </p:nvSpPr>
            <p:spPr>
              <a:xfrm>
                <a:off x="780931" y="2964083"/>
                <a:ext cx="2623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6B08613-BB43-40B8-9FA2-313D476F2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31" y="2964083"/>
                <a:ext cx="262380" cy="369332"/>
              </a:xfrm>
              <a:prstGeom prst="rect">
                <a:avLst/>
              </a:prstGeom>
              <a:blipFill>
                <a:blip r:embed="rId6"/>
                <a:stretch>
                  <a:fillRect l="-25581" r="-25581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Arc 82">
            <a:extLst>
              <a:ext uri="{FF2B5EF4-FFF2-40B4-BE49-F238E27FC236}">
                <a16:creationId xmlns:a16="http://schemas.microsoft.com/office/drawing/2014/main" id="{E57A3FE8-325B-4719-A79E-01258A5DCC23}"/>
              </a:ext>
            </a:extLst>
          </p:cNvPr>
          <p:cNvSpPr/>
          <p:nvPr/>
        </p:nvSpPr>
        <p:spPr>
          <a:xfrm rot="8343782">
            <a:off x="1217983" y="2871940"/>
            <a:ext cx="982426" cy="1063616"/>
          </a:xfrm>
          <a:prstGeom prst="arc">
            <a:avLst>
              <a:gd name="adj1" fmla="val 11076479"/>
              <a:gd name="adj2" fmla="val 145287"/>
            </a:avLst>
          </a:prstGeom>
          <a:ln w="38100">
            <a:solidFill>
              <a:srgbClr val="0000FF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18573-A476-4577-8515-057210A7FE0B}"/>
                  </a:ext>
                </a:extLst>
              </p:cNvPr>
              <p:cNvSpPr txBox="1"/>
              <p:nvPr/>
            </p:nvSpPr>
            <p:spPr>
              <a:xfrm>
                <a:off x="2044259" y="3821945"/>
                <a:ext cx="704360" cy="32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18573-A476-4577-8515-057210A7F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59" y="3821945"/>
                <a:ext cx="704360" cy="322139"/>
              </a:xfrm>
              <a:prstGeom prst="rect">
                <a:avLst/>
              </a:prstGeom>
              <a:blipFill>
                <a:blip r:embed="rId7"/>
                <a:stretch>
                  <a:fillRect l="-8621" t="-15094" r="-50000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56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B5CBF35-5DAE-4520-BD6A-0F1AE8289B01}"/>
              </a:ext>
            </a:extLst>
          </p:cNvPr>
          <p:cNvGrpSpPr/>
          <p:nvPr/>
        </p:nvGrpSpPr>
        <p:grpSpPr>
          <a:xfrm rot="20257281">
            <a:off x="2281763" y="1210850"/>
            <a:ext cx="2165301" cy="3874199"/>
            <a:chOff x="654787" y="1238292"/>
            <a:chExt cx="2165301" cy="387419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6060BBF-E1E4-406D-9176-C92E29F6E685}"/>
                </a:ext>
              </a:extLst>
            </p:cNvPr>
            <p:cNvSpPr/>
            <p:nvPr/>
          </p:nvSpPr>
          <p:spPr>
            <a:xfrm rot="-1800000">
              <a:off x="654787" y="1736478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167CF64-D8A8-4E06-BD77-F2D1331E9728}"/>
                </a:ext>
              </a:extLst>
            </p:cNvPr>
            <p:cNvSpPr/>
            <p:nvPr/>
          </p:nvSpPr>
          <p:spPr>
            <a:xfrm>
              <a:off x="2594056" y="4496042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D8E18F-8351-40D8-B628-959921A34716}"/>
                </a:ext>
              </a:extLst>
            </p:cNvPr>
            <p:cNvSpPr/>
            <p:nvPr/>
          </p:nvSpPr>
          <p:spPr>
            <a:xfrm>
              <a:off x="673854" y="4474215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5E5BE25-2B90-4910-81EC-D2B873C10BDE}"/>
                </a:ext>
              </a:extLst>
            </p:cNvPr>
            <p:cNvSpPr/>
            <p:nvPr/>
          </p:nvSpPr>
          <p:spPr>
            <a:xfrm rot="-1800000">
              <a:off x="2594057" y="1736478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518541D-A4F1-4EB3-9C5A-35B49F802ED1}"/>
                </a:ext>
              </a:extLst>
            </p:cNvPr>
            <p:cNvCxnSpPr/>
            <p:nvPr/>
          </p:nvCxnSpPr>
          <p:spPr>
            <a:xfrm flipH="1">
              <a:off x="1720986" y="2056522"/>
              <a:ext cx="20548" cy="27534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7B18579-DC9F-454F-9E2E-308B06170061}"/>
                </a:ext>
              </a:extLst>
            </p:cNvPr>
            <p:cNvCxnSpPr/>
            <p:nvPr/>
          </p:nvCxnSpPr>
          <p:spPr>
            <a:xfrm flipH="1">
              <a:off x="765721" y="4788169"/>
              <a:ext cx="1944000" cy="1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1ECF8D4-E55E-4811-812F-315597EB16F0}"/>
                </a:ext>
              </a:extLst>
            </p:cNvPr>
            <p:cNvCxnSpPr/>
            <p:nvPr/>
          </p:nvCxnSpPr>
          <p:spPr>
            <a:xfrm flipH="1">
              <a:off x="778253" y="2070300"/>
              <a:ext cx="1944000" cy="1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197AE50-DCA5-48CC-AB83-C41F5C88B0D6}"/>
                </a:ext>
              </a:extLst>
            </p:cNvPr>
            <p:cNvGrpSpPr/>
            <p:nvPr/>
          </p:nvGrpSpPr>
          <p:grpSpPr>
            <a:xfrm>
              <a:off x="1674257" y="1238292"/>
              <a:ext cx="148282" cy="2357098"/>
              <a:chOff x="1687941" y="653254"/>
              <a:chExt cx="148282" cy="2357098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6DDF33A-C91B-4759-973C-D5B33BABAE1A}"/>
                  </a:ext>
                </a:extLst>
              </p:cNvPr>
              <p:cNvCxnSpPr/>
              <p:nvPr/>
            </p:nvCxnSpPr>
            <p:spPr>
              <a:xfrm flipH="1">
                <a:off x="1737370" y="820708"/>
                <a:ext cx="24712" cy="218964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riangle 16">
                <a:extLst>
                  <a:ext uri="{FF2B5EF4-FFF2-40B4-BE49-F238E27FC236}">
                    <a16:creationId xmlns:a16="http://schemas.microsoft.com/office/drawing/2014/main" id="{313EC179-E2DC-431E-AC3B-049BC1E0FC18}"/>
                  </a:ext>
                </a:extLst>
              </p:cNvPr>
              <p:cNvSpPr/>
              <p:nvPr/>
            </p:nvSpPr>
            <p:spPr>
              <a:xfrm>
                <a:off x="1687941" y="864740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riangle 17">
                <a:extLst>
                  <a:ext uri="{FF2B5EF4-FFF2-40B4-BE49-F238E27FC236}">
                    <a16:creationId xmlns:a16="http://schemas.microsoft.com/office/drawing/2014/main" id="{68638D7D-8F45-49F9-9B41-A48D0DF69CB3}"/>
                  </a:ext>
                </a:extLst>
              </p:cNvPr>
              <p:cNvSpPr/>
              <p:nvPr/>
            </p:nvSpPr>
            <p:spPr>
              <a:xfrm>
                <a:off x="1687941" y="653254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EF0368F-94D6-4D26-AFA3-9A854D82AA2B}"/>
                </a:ext>
              </a:extLst>
            </p:cNvPr>
            <p:cNvGrpSpPr/>
            <p:nvPr/>
          </p:nvGrpSpPr>
          <p:grpSpPr>
            <a:xfrm>
              <a:off x="1514947" y="3205384"/>
              <a:ext cx="469557" cy="475256"/>
              <a:chOff x="6969211" y="3669957"/>
              <a:chExt cx="1519881" cy="1534736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16BA320-E017-474D-AFF4-ACEC5FEEFCCF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Pie 23">
                <a:extLst>
                  <a:ext uri="{FF2B5EF4-FFF2-40B4-BE49-F238E27FC236}">
                    <a16:creationId xmlns:a16="http://schemas.microsoft.com/office/drawing/2014/main" id="{1283497D-6AA7-4401-845F-ACD348A5549E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Pie 24">
                <a:extLst>
                  <a:ext uri="{FF2B5EF4-FFF2-40B4-BE49-F238E27FC236}">
                    <a16:creationId xmlns:a16="http://schemas.microsoft.com/office/drawing/2014/main" id="{85EBF6C7-6302-42E9-80D6-91B71DEAA54F}"/>
                  </a:ext>
                </a:extLst>
              </p:cNvPr>
              <p:cNvSpPr/>
              <p:nvPr/>
            </p:nvSpPr>
            <p:spPr>
              <a:xfrm rot="10800000">
                <a:off x="6969211" y="3684812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7BA58BC-0638-44FF-9A5A-001EEA84C79D}"/>
                </a:ext>
              </a:extLst>
            </p:cNvPr>
            <p:cNvGrpSpPr/>
            <p:nvPr/>
          </p:nvGrpSpPr>
          <p:grpSpPr>
            <a:xfrm>
              <a:off x="833617" y="2575281"/>
              <a:ext cx="967876" cy="918508"/>
              <a:chOff x="8491806" y="2563228"/>
              <a:chExt cx="841758" cy="84361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69D12FC-8005-495C-8F84-1D8A75A460D6}"/>
                  </a:ext>
                </a:extLst>
              </p:cNvPr>
              <p:cNvCxnSpPr/>
              <p:nvPr/>
            </p:nvCxnSpPr>
            <p:spPr>
              <a:xfrm flipV="1">
                <a:off x="9282896" y="2563228"/>
                <a:ext cx="0" cy="791089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9A4E44C-DCFF-4FC5-A3F8-368C2254D93B}"/>
                  </a:ext>
                </a:extLst>
              </p:cNvPr>
              <p:cNvCxnSpPr/>
              <p:nvPr/>
            </p:nvCxnSpPr>
            <p:spPr>
              <a:xfrm rot="16200000" flipV="1">
                <a:off x="8887351" y="2957639"/>
                <a:ext cx="0" cy="791089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DFFD566-AFDF-4C89-AF8D-61B56E5E4089}"/>
                  </a:ext>
                </a:extLst>
              </p:cNvPr>
              <p:cNvSpPr/>
              <p:nvPr/>
            </p:nvSpPr>
            <p:spPr>
              <a:xfrm>
                <a:off x="9212950" y="3289311"/>
                <a:ext cx="120614" cy="11753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2BE993A-959C-4203-8575-E11F0FDB0179}"/>
                    </a:ext>
                  </a:extLst>
                </p:cNvPr>
                <p:cNvSpPr txBox="1"/>
                <p:nvPr/>
              </p:nvSpPr>
              <p:spPr>
                <a:xfrm>
                  <a:off x="945002" y="2485858"/>
                  <a:ext cx="5289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AU" sz="2400" b="1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2BE993A-959C-4203-8575-E11F0FDB0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002" y="2485858"/>
                  <a:ext cx="52899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423" t="-6667" r="-22115" b="-2777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6B08613-BB43-40B8-9FA2-313D476F2C00}"/>
                    </a:ext>
                  </a:extLst>
                </p:cNvPr>
                <p:cNvSpPr txBox="1"/>
                <p:nvPr/>
              </p:nvSpPr>
              <p:spPr>
                <a:xfrm>
                  <a:off x="770506" y="3551119"/>
                  <a:ext cx="2623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6B08613-BB43-40B8-9FA2-313D476F2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506" y="3551119"/>
                  <a:ext cx="26238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2500" r="-17188" b="-1095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7E8AF53-5977-4975-B014-C89C2CDE937C}"/>
                    </a:ext>
                  </a:extLst>
                </p:cNvPr>
                <p:cNvSpPr txBox="1"/>
                <p:nvPr/>
              </p:nvSpPr>
              <p:spPr>
                <a:xfrm>
                  <a:off x="1941772" y="2485858"/>
                  <a:ext cx="2752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7E8AF53-5977-4975-B014-C89C2CDE9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772" y="2485858"/>
                  <a:ext cx="27520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6667" b="-933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3A14389-B31A-4427-9BCC-E32C9BE88B95}"/>
              </a:ext>
            </a:extLst>
          </p:cNvPr>
          <p:cNvGrpSpPr/>
          <p:nvPr/>
        </p:nvGrpSpPr>
        <p:grpSpPr>
          <a:xfrm>
            <a:off x="5935453" y="2368141"/>
            <a:ext cx="1378195" cy="1597427"/>
            <a:chOff x="3303089" y="2447945"/>
            <a:chExt cx="1378195" cy="159742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66F487B-6DA9-4FBA-AA20-214715923090}"/>
                </a:ext>
              </a:extLst>
            </p:cNvPr>
            <p:cNvGrpSpPr/>
            <p:nvPr/>
          </p:nvGrpSpPr>
          <p:grpSpPr>
            <a:xfrm>
              <a:off x="3303089" y="2632611"/>
              <a:ext cx="967876" cy="918508"/>
              <a:chOff x="8491806" y="2563228"/>
              <a:chExt cx="841758" cy="843613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C63E64A-6D20-4991-B249-EBC95B875DBA}"/>
                  </a:ext>
                </a:extLst>
              </p:cNvPr>
              <p:cNvCxnSpPr/>
              <p:nvPr/>
            </p:nvCxnSpPr>
            <p:spPr>
              <a:xfrm flipV="1">
                <a:off x="9282896" y="2563228"/>
                <a:ext cx="0" cy="79108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D5A1DAF8-0169-4859-AD01-14449AA9157C}"/>
                  </a:ext>
                </a:extLst>
              </p:cNvPr>
              <p:cNvCxnSpPr/>
              <p:nvPr/>
            </p:nvCxnSpPr>
            <p:spPr>
              <a:xfrm rot="16200000" flipV="1">
                <a:off x="8887351" y="2957639"/>
                <a:ext cx="0" cy="79108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EF65F8F-4EAC-4325-A81B-8542F182F099}"/>
                  </a:ext>
                </a:extLst>
              </p:cNvPr>
              <p:cNvSpPr/>
              <p:nvPr/>
            </p:nvSpPr>
            <p:spPr>
              <a:xfrm>
                <a:off x="9212950" y="3289311"/>
                <a:ext cx="120614" cy="11753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652B4AA-B0B3-4F68-8F52-3D8077401919}"/>
                    </a:ext>
                  </a:extLst>
                </p:cNvPr>
                <p:cNvSpPr txBox="1"/>
                <p:nvPr/>
              </p:nvSpPr>
              <p:spPr>
                <a:xfrm>
                  <a:off x="3493401" y="2568646"/>
                  <a:ext cx="5289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AU" sz="2400" b="1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652B4AA-B0B3-4F68-8F52-3D8077401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3401" y="2568646"/>
                  <a:ext cx="52899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9540" r="-18391" b="-3442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4A3A8B9-F5FE-43C7-94C1-0E998955CA79}"/>
                    </a:ext>
                  </a:extLst>
                </p:cNvPr>
                <p:cNvSpPr txBox="1"/>
                <p:nvPr/>
              </p:nvSpPr>
              <p:spPr>
                <a:xfrm>
                  <a:off x="4406080" y="2447945"/>
                  <a:ext cx="2752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4A3A8B9-F5FE-43C7-94C1-0E998955CA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080" y="2447945"/>
                  <a:ext cx="27520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6667" r="-22222" b="-655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1B1F05A-5AFE-4342-AC6D-35C370C47CD7}"/>
                    </a:ext>
                  </a:extLst>
                </p:cNvPr>
                <p:cNvSpPr txBox="1"/>
                <p:nvPr/>
              </p:nvSpPr>
              <p:spPr>
                <a:xfrm>
                  <a:off x="3303089" y="3676040"/>
                  <a:ext cx="2623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1B1F05A-5AFE-4342-AC6D-35C370C47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089" y="3676040"/>
                  <a:ext cx="26238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7907" r="-23256" b="-49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476CC46-7A8E-41B0-96F9-FE677547C90A}"/>
              </a:ext>
            </a:extLst>
          </p:cNvPr>
          <p:cNvGrpSpPr/>
          <p:nvPr/>
        </p:nvGrpSpPr>
        <p:grpSpPr>
          <a:xfrm rot="20257281">
            <a:off x="8989027" y="964548"/>
            <a:ext cx="2165301" cy="3874199"/>
            <a:chOff x="654787" y="1238292"/>
            <a:chExt cx="2165301" cy="38741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F1D1E1-B50F-44B0-87BA-63E56170EEBE}"/>
                </a:ext>
              </a:extLst>
            </p:cNvPr>
            <p:cNvSpPr/>
            <p:nvPr/>
          </p:nvSpPr>
          <p:spPr>
            <a:xfrm rot="-1800000">
              <a:off x="654787" y="1736478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9348222-43CE-40D3-9D9A-CDF5D3899921}"/>
                </a:ext>
              </a:extLst>
            </p:cNvPr>
            <p:cNvSpPr/>
            <p:nvPr/>
          </p:nvSpPr>
          <p:spPr>
            <a:xfrm>
              <a:off x="2594056" y="4496042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DC0DF84-32D0-4DE3-BEF2-3404DD4F8EA9}"/>
                </a:ext>
              </a:extLst>
            </p:cNvPr>
            <p:cNvSpPr/>
            <p:nvPr/>
          </p:nvSpPr>
          <p:spPr>
            <a:xfrm>
              <a:off x="673854" y="4474215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EB2E226-559F-416B-8E22-9620AFBD9273}"/>
                </a:ext>
              </a:extLst>
            </p:cNvPr>
            <p:cNvSpPr/>
            <p:nvPr/>
          </p:nvSpPr>
          <p:spPr>
            <a:xfrm rot="-1800000">
              <a:off x="2594057" y="1736478"/>
              <a:ext cx="226031" cy="61644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3787367-128D-4344-B9ED-80D2816D2393}"/>
                </a:ext>
              </a:extLst>
            </p:cNvPr>
            <p:cNvCxnSpPr/>
            <p:nvPr/>
          </p:nvCxnSpPr>
          <p:spPr>
            <a:xfrm flipH="1">
              <a:off x="1720986" y="2056522"/>
              <a:ext cx="20548" cy="27534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585547A-DAB1-4236-97D8-3B3D73A0EA72}"/>
                </a:ext>
              </a:extLst>
            </p:cNvPr>
            <p:cNvCxnSpPr/>
            <p:nvPr/>
          </p:nvCxnSpPr>
          <p:spPr>
            <a:xfrm flipH="1">
              <a:off x="765721" y="4788169"/>
              <a:ext cx="1944000" cy="1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F137A65-74B1-405E-862B-64EAEE964E04}"/>
                </a:ext>
              </a:extLst>
            </p:cNvPr>
            <p:cNvCxnSpPr/>
            <p:nvPr/>
          </p:nvCxnSpPr>
          <p:spPr>
            <a:xfrm flipH="1">
              <a:off x="778253" y="2070300"/>
              <a:ext cx="1944000" cy="1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42CF7C1-6309-4B9A-AE30-AED17C3814FC}"/>
                </a:ext>
              </a:extLst>
            </p:cNvPr>
            <p:cNvGrpSpPr/>
            <p:nvPr/>
          </p:nvGrpSpPr>
          <p:grpSpPr>
            <a:xfrm>
              <a:off x="1674257" y="1238292"/>
              <a:ext cx="148282" cy="2357098"/>
              <a:chOff x="1687941" y="653254"/>
              <a:chExt cx="148282" cy="2357098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0CDB952-F8B1-4313-82D3-E223197C7C95}"/>
                  </a:ext>
                </a:extLst>
              </p:cNvPr>
              <p:cNvCxnSpPr/>
              <p:nvPr/>
            </p:nvCxnSpPr>
            <p:spPr>
              <a:xfrm flipH="1">
                <a:off x="1737370" y="820708"/>
                <a:ext cx="24712" cy="218964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riangle 16">
                <a:extLst>
                  <a:ext uri="{FF2B5EF4-FFF2-40B4-BE49-F238E27FC236}">
                    <a16:creationId xmlns:a16="http://schemas.microsoft.com/office/drawing/2014/main" id="{18A85B2C-FB58-4698-A9CF-1844ED8C63A5}"/>
                  </a:ext>
                </a:extLst>
              </p:cNvPr>
              <p:cNvSpPr/>
              <p:nvPr/>
            </p:nvSpPr>
            <p:spPr>
              <a:xfrm>
                <a:off x="1687941" y="864740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riangle 17">
                <a:extLst>
                  <a:ext uri="{FF2B5EF4-FFF2-40B4-BE49-F238E27FC236}">
                    <a16:creationId xmlns:a16="http://schemas.microsoft.com/office/drawing/2014/main" id="{4F166DC9-5A7E-480F-AF20-2C45454BAB03}"/>
                  </a:ext>
                </a:extLst>
              </p:cNvPr>
              <p:cNvSpPr/>
              <p:nvPr/>
            </p:nvSpPr>
            <p:spPr>
              <a:xfrm>
                <a:off x="1687941" y="653254"/>
                <a:ext cx="148282" cy="197708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77EB9BC-3224-431C-98EB-6BD50FAD18B0}"/>
                </a:ext>
              </a:extLst>
            </p:cNvPr>
            <p:cNvGrpSpPr/>
            <p:nvPr/>
          </p:nvGrpSpPr>
          <p:grpSpPr>
            <a:xfrm>
              <a:off x="1514947" y="3205384"/>
              <a:ext cx="469557" cy="475256"/>
              <a:chOff x="6969211" y="3669957"/>
              <a:chExt cx="1519881" cy="1534736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382900B-352E-4837-B41B-6FF371AF3917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Pie 23">
                <a:extLst>
                  <a:ext uri="{FF2B5EF4-FFF2-40B4-BE49-F238E27FC236}">
                    <a16:creationId xmlns:a16="http://schemas.microsoft.com/office/drawing/2014/main" id="{E03D2E2F-1B0B-4F39-9A45-ADF71670F504}"/>
                  </a:ext>
                </a:extLst>
              </p:cNvPr>
              <p:cNvSpPr/>
              <p:nvPr/>
            </p:nvSpPr>
            <p:spPr>
              <a:xfrm>
                <a:off x="6969211" y="3669957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Pie 24">
                <a:extLst>
                  <a:ext uri="{FF2B5EF4-FFF2-40B4-BE49-F238E27FC236}">
                    <a16:creationId xmlns:a16="http://schemas.microsoft.com/office/drawing/2014/main" id="{126941FB-4D37-40DE-8BA2-86249B20A796}"/>
                  </a:ext>
                </a:extLst>
              </p:cNvPr>
              <p:cNvSpPr/>
              <p:nvPr/>
            </p:nvSpPr>
            <p:spPr>
              <a:xfrm rot="10800000">
                <a:off x="6969211" y="3684812"/>
                <a:ext cx="1519881" cy="1519881"/>
              </a:xfrm>
              <a:prstGeom prst="pie">
                <a:avLst>
                  <a:gd name="adj1" fmla="val 10853293"/>
                  <a:gd name="adj2" fmla="val 1620000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0" name="Arc 109">
            <a:extLst>
              <a:ext uri="{FF2B5EF4-FFF2-40B4-BE49-F238E27FC236}">
                <a16:creationId xmlns:a16="http://schemas.microsoft.com/office/drawing/2014/main" id="{CD6D7077-5D59-470F-AFBD-6DF873D91E7B}"/>
              </a:ext>
            </a:extLst>
          </p:cNvPr>
          <p:cNvSpPr/>
          <p:nvPr/>
        </p:nvSpPr>
        <p:spPr>
          <a:xfrm rot="8343782">
            <a:off x="9699759" y="2640338"/>
            <a:ext cx="982426" cy="1063616"/>
          </a:xfrm>
          <a:prstGeom prst="arc">
            <a:avLst>
              <a:gd name="adj1" fmla="val 11076479"/>
              <a:gd name="adj2" fmla="val 145287"/>
            </a:avLst>
          </a:prstGeom>
          <a:ln w="63500">
            <a:solidFill>
              <a:srgbClr val="00B05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EB51927-C967-442F-ACF7-E0FED0048550}"/>
                  </a:ext>
                </a:extLst>
              </p:cNvPr>
              <p:cNvSpPr txBox="1"/>
              <p:nvPr/>
            </p:nvSpPr>
            <p:spPr>
              <a:xfrm>
                <a:off x="10762515" y="2704285"/>
                <a:ext cx="209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EB51927-C967-442F-ACF7-E0FED0048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515" y="2704285"/>
                <a:ext cx="209481" cy="307777"/>
              </a:xfrm>
              <a:prstGeom prst="rect">
                <a:avLst/>
              </a:prstGeom>
              <a:blipFill>
                <a:blip r:embed="rId8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Up 18">
            <a:extLst>
              <a:ext uri="{FF2B5EF4-FFF2-40B4-BE49-F238E27FC236}">
                <a16:creationId xmlns:a16="http://schemas.microsoft.com/office/drawing/2014/main" id="{4C17E459-2075-4C1C-8BA4-D41CE94FEAF5}"/>
              </a:ext>
            </a:extLst>
          </p:cNvPr>
          <p:cNvSpPr/>
          <p:nvPr/>
        </p:nvSpPr>
        <p:spPr>
          <a:xfrm rot="20258109">
            <a:off x="9719861" y="2072116"/>
            <a:ext cx="383688" cy="870607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Arrow: Up 111">
            <a:extLst>
              <a:ext uri="{FF2B5EF4-FFF2-40B4-BE49-F238E27FC236}">
                <a16:creationId xmlns:a16="http://schemas.microsoft.com/office/drawing/2014/main" id="{4A00C6C7-BFE4-4A80-8D06-29E1D8B71A39}"/>
              </a:ext>
            </a:extLst>
          </p:cNvPr>
          <p:cNvSpPr/>
          <p:nvPr/>
        </p:nvSpPr>
        <p:spPr>
          <a:xfrm rot="14867090">
            <a:off x="9348730" y="2960535"/>
            <a:ext cx="383688" cy="870607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7AECA4-4D7C-43B3-BF7E-CB6B2C8046B4}"/>
                  </a:ext>
                </a:extLst>
              </p:cNvPr>
              <p:cNvSpPr txBox="1"/>
              <p:nvPr/>
            </p:nvSpPr>
            <p:spPr>
              <a:xfrm>
                <a:off x="10099100" y="2017364"/>
                <a:ext cx="300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7AECA4-4D7C-43B3-BF7E-CB6B2C804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100" y="2017364"/>
                <a:ext cx="300274" cy="276999"/>
              </a:xfrm>
              <a:prstGeom prst="rect">
                <a:avLst/>
              </a:prstGeom>
              <a:blipFill>
                <a:blip r:embed="rId9"/>
                <a:stretch>
                  <a:fillRect l="-10204" r="-8163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9BF727-C966-43C2-9B32-5018CF360D10}"/>
                  </a:ext>
                </a:extLst>
              </p:cNvPr>
              <p:cNvSpPr txBox="1"/>
              <p:nvPr/>
            </p:nvSpPr>
            <p:spPr>
              <a:xfrm>
                <a:off x="10013734" y="2022935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9BF727-C966-43C2-9B32-5018CF360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734" y="2022935"/>
                <a:ext cx="140358" cy="184666"/>
              </a:xfrm>
              <a:prstGeom prst="rect">
                <a:avLst/>
              </a:prstGeom>
              <a:blipFill>
                <a:blip r:embed="rId10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054241D-7BB9-4EAB-93A3-6B2DAA437130}"/>
                  </a:ext>
                </a:extLst>
              </p:cNvPr>
              <p:cNvSpPr txBox="1"/>
              <p:nvPr/>
            </p:nvSpPr>
            <p:spPr>
              <a:xfrm>
                <a:off x="8829548" y="3263317"/>
                <a:ext cx="2947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054241D-7BB9-4EAB-93A3-6B2DAA437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548" y="3263317"/>
                <a:ext cx="294761" cy="276999"/>
              </a:xfrm>
              <a:prstGeom prst="rect">
                <a:avLst/>
              </a:prstGeom>
              <a:blipFill>
                <a:blip r:embed="rId11"/>
                <a:stretch>
                  <a:fillRect l="-12245" r="-6122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C856A5A-7E83-4D44-A74C-4E2F4B773CFA}"/>
                  </a:ext>
                </a:extLst>
              </p:cNvPr>
              <p:cNvSpPr txBox="1"/>
              <p:nvPr/>
            </p:nvSpPr>
            <p:spPr>
              <a:xfrm>
                <a:off x="8744182" y="326888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C856A5A-7E83-4D44-A74C-4E2F4B77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182" y="3268888"/>
                <a:ext cx="140358" cy="184666"/>
              </a:xfrm>
              <a:prstGeom prst="rect">
                <a:avLst/>
              </a:prstGeom>
              <a:blipFill>
                <a:blip r:embed="rId10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68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97B44EA-C680-4985-ADEB-EC3ADFF3F64F}"/>
              </a:ext>
            </a:extLst>
          </p:cNvPr>
          <p:cNvGrpSpPr/>
          <p:nvPr/>
        </p:nvGrpSpPr>
        <p:grpSpPr>
          <a:xfrm>
            <a:off x="4389067" y="2101626"/>
            <a:ext cx="1322772" cy="1405053"/>
            <a:chOff x="5442012" y="2101627"/>
            <a:chExt cx="1322772" cy="14050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0C7CB4-7C63-412C-8C11-313046E24E77}"/>
                </a:ext>
              </a:extLst>
            </p:cNvPr>
            <p:cNvSpPr/>
            <p:nvPr/>
          </p:nvSpPr>
          <p:spPr>
            <a:xfrm>
              <a:off x="5442012" y="2101627"/>
              <a:ext cx="1322772" cy="1405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E18027A-94A1-4E20-927B-71F860E07270}"/>
                    </a:ext>
                  </a:extLst>
                </p:cNvPr>
                <p:cNvSpPr txBox="1"/>
                <p:nvPr/>
              </p:nvSpPr>
              <p:spPr>
                <a:xfrm>
                  <a:off x="5637320" y="2943242"/>
                  <a:ext cx="95821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𝑤h𝑒𝑒𝑙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E18027A-94A1-4E20-927B-71F860E07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320" y="2943242"/>
                  <a:ext cx="95821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822" r="-2548" b="-1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BC20215-AA64-42B5-96A4-9D4622AA91B9}"/>
                    </a:ext>
                  </a:extLst>
                </p:cNvPr>
                <p:cNvSpPr txBox="1"/>
                <p:nvPr/>
              </p:nvSpPr>
              <p:spPr>
                <a:xfrm>
                  <a:off x="5972507" y="2101627"/>
                  <a:ext cx="2878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BC20215-AA64-42B5-96A4-9D4622AA9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507" y="2101627"/>
                  <a:ext cx="287836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3987DF77-4711-49EE-9E5B-93821412FC74}"/>
                </a:ext>
              </a:extLst>
            </p:cNvPr>
            <p:cNvSpPr/>
            <p:nvPr/>
          </p:nvSpPr>
          <p:spPr>
            <a:xfrm>
              <a:off x="5985136" y="2574524"/>
              <a:ext cx="275207" cy="3994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3BB7D5-A4ED-4A7B-8500-B6C2820DD4ED}"/>
              </a:ext>
            </a:extLst>
          </p:cNvPr>
          <p:cNvGrpSpPr/>
          <p:nvPr/>
        </p:nvGrpSpPr>
        <p:grpSpPr>
          <a:xfrm>
            <a:off x="7025301" y="2101627"/>
            <a:ext cx="1322772" cy="1405053"/>
            <a:chOff x="7025301" y="2101627"/>
            <a:chExt cx="1322772" cy="140505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3CE43A-D237-4A9F-8801-059F05A4BC8C}"/>
                </a:ext>
              </a:extLst>
            </p:cNvPr>
            <p:cNvSpPr/>
            <p:nvPr/>
          </p:nvSpPr>
          <p:spPr>
            <a:xfrm>
              <a:off x="7025301" y="2101627"/>
              <a:ext cx="1322772" cy="1405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1303EB-8C22-4433-B2F6-6C77092964D5}"/>
                    </a:ext>
                  </a:extLst>
                </p:cNvPr>
                <p:cNvSpPr txBox="1"/>
                <p:nvPr/>
              </p:nvSpPr>
              <p:spPr>
                <a:xfrm>
                  <a:off x="7207582" y="2101627"/>
                  <a:ext cx="95821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𝑤h𝑒𝑒𝑙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1303EB-8C22-4433-B2F6-6C7709296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582" y="2101627"/>
                  <a:ext cx="95821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797" r="-1899" b="-1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BEB7883-5805-4173-AA6F-2168BE90DCE4}"/>
                    </a:ext>
                  </a:extLst>
                </p:cNvPr>
                <p:cNvSpPr txBox="1"/>
                <p:nvPr/>
              </p:nvSpPr>
              <p:spPr>
                <a:xfrm>
                  <a:off x="7542770" y="2952144"/>
                  <a:ext cx="2878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BEB7883-5805-4173-AA6F-2168BE90D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770" y="2952144"/>
                  <a:ext cx="287836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98DCCF8E-3D3D-49D3-AC6A-E151F6D8B063}"/>
                </a:ext>
              </a:extLst>
            </p:cNvPr>
            <p:cNvSpPr/>
            <p:nvPr/>
          </p:nvSpPr>
          <p:spPr>
            <a:xfrm>
              <a:off x="7549085" y="2574524"/>
              <a:ext cx="275207" cy="3994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9105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DBC2-2232-4D3F-8925-6364D99A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309" y="2581852"/>
            <a:ext cx="6338455" cy="1325563"/>
          </a:xfrm>
        </p:spPr>
        <p:txBody>
          <a:bodyPr>
            <a:normAutofit/>
          </a:bodyPr>
          <a:lstStyle/>
          <a:p>
            <a:pPr algn="ctr"/>
            <a:r>
              <a:rPr lang="en-AU" sz="8000" b="1" dirty="0"/>
              <a:t>Revisit SLIP</a:t>
            </a:r>
          </a:p>
        </p:txBody>
      </p:sp>
    </p:spTree>
    <p:extLst>
      <p:ext uri="{BB962C8B-B14F-4D97-AF65-F5344CB8AC3E}">
        <p14:creationId xmlns:p14="http://schemas.microsoft.com/office/powerpoint/2010/main" val="187145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AF056F9-5220-4E56-B2A8-5F79E8B6AF7F}"/>
              </a:ext>
            </a:extLst>
          </p:cNvPr>
          <p:cNvGrpSpPr/>
          <p:nvPr/>
        </p:nvGrpSpPr>
        <p:grpSpPr>
          <a:xfrm>
            <a:off x="5707673" y="2229077"/>
            <a:ext cx="2524085" cy="2437839"/>
            <a:chOff x="8455962" y="271142"/>
            <a:chExt cx="2524085" cy="2437839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08A967E3-7E78-4A8F-8BF9-F1AD131298AA}"/>
                </a:ext>
              </a:extLst>
            </p:cNvPr>
            <p:cNvSpPr/>
            <p:nvPr/>
          </p:nvSpPr>
          <p:spPr>
            <a:xfrm rot="19428211">
              <a:off x="9061612" y="271142"/>
              <a:ext cx="1444763" cy="1598374"/>
            </a:xfrm>
            <a:prstGeom prst="arc">
              <a:avLst>
                <a:gd name="adj1" fmla="val 12950879"/>
                <a:gd name="adj2" fmla="val 361223"/>
              </a:avLst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4F27E2-16CC-4C04-9303-CE021834A0C8}"/>
                </a:ext>
              </a:extLst>
            </p:cNvPr>
            <p:cNvGrpSpPr/>
            <p:nvPr/>
          </p:nvGrpSpPr>
          <p:grpSpPr>
            <a:xfrm>
              <a:off x="8455962" y="352838"/>
              <a:ext cx="2524085" cy="2356143"/>
              <a:chOff x="8455962" y="352838"/>
              <a:chExt cx="2524085" cy="235614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67B1B86-1E00-4600-A859-DD87896F6073}"/>
                  </a:ext>
                </a:extLst>
              </p:cNvPr>
              <p:cNvSpPr/>
              <p:nvPr/>
            </p:nvSpPr>
            <p:spPr>
              <a:xfrm rot="18193024">
                <a:off x="10389213" y="1861403"/>
                <a:ext cx="226031" cy="616449"/>
              </a:xfrm>
              <a:prstGeom prst="rect">
                <a:avLst/>
              </a:prstGeom>
              <a:solidFill>
                <a:schemeClr val="accent1">
                  <a:alpha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D95DC4B-421B-4714-836E-1533DC1B8C9E}"/>
                  </a:ext>
                </a:extLst>
              </p:cNvPr>
              <p:cNvGrpSpPr/>
              <p:nvPr/>
            </p:nvGrpSpPr>
            <p:grpSpPr>
              <a:xfrm>
                <a:off x="10449127" y="352838"/>
                <a:ext cx="148282" cy="2356143"/>
                <a:chOff x="2645288" y="661637"/>
                <a:chExt cx="148282" cy="2356143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893187A-383E-4F68-B92B-855F3073D282}"/>
                    </a:ext>
                  </a:extLst>
                </p:cNvPr>
                <p:cNvCxnSpPr/>
                <p:nvPr/>
              </p:nvCxnSpPr>
              <p:spPr>
                <a:xfrm flipH="1">
                  <a:off x="2694717" y="828136"/>
                  <a:ext cx="24712" cy="218964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B28D0CEE-5580-4828-A025-D7B3E622BEFF}"/>
                    </a:ext>
                  </a:extLst>
                </p:cNvPr>
                <p:cNvGrpSpPr/>
                <p:nvPr/>
              </p:nvGrpSpPr>
              <p:grpSpPr>
                <a:xfrm>
                  <a:off x="2645288" y="661637"/>
                  <a:ext cx="148282" cy="409987"/>
                  <a:chOff x="2645288" y="661637"/>
                  <a:chExt cx="148282" cy="409987"/>
                </a:xfrm>
              </p:grpSpPr>
              <p:sp>
                <p:nvSpPr>
                  <p:cNvPr id="46" name="Triangle 102">
                    <a:extLst>
                      <a:ext uri="{FF2B5EF4-FFF2-40B4-BE49-F238E27FC236}">
                        <a16:creationId xmlns:a16="http://schemas.microsoft.com/office/drawing/2014/main" id="{2B3558AA-7B2C-4130-AB44-D72E61D775C2}"/>
                      </a:ext>
                    </a:extLst>
                  </p:cNvPr>
                  <p:cNvSpPr/>
                  <p:nvPr/>
                </p:nvSpPr>
                <p:spPr>
                  <a:xfrm>
                    <a:off x="2645288" y="661637"/>
                    <a:ext cx="148282" cy="197708"/>
                  </a:xfrm>
                  <a:prstGeom prst="triangl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" name="Triangle 103">
                    <a:extLst>
                      <a:ext uri="{FF2B5EF4-FFF2-40B4-BE49-F238E27FC236}">
                        <a16:creationId xmlns:a16="http://schemas.microsoft.com/office/drawing/2014/main" id="{83151F9F-BA97-4BC2-88B2-CF4A01FF69A5}"/>
                      </a:ext>
                    </a:extLst>
                  </p:cNvPr>
                  <p:cNvSpPr/>
                  <p:nvPr/>
                </p:nvSpPr>
                <p:spPr>
                  <a:xfrm>
                    <a:off x="2645288" y="873916"/>
                    <a:ext cx="148282" cy="197708"/>
                  </a:xfrm>
                  <a:prstGeom prst="triangl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48CDDF0-6B6F-4B57-A478-99A7416F7D01}"/>
                  </a:ext>
                </a:extLst>
              </p:cNvPr>
              <p:cNvGrpSpPr/>
              <p:nvPr/>
            </p:nvGrpSpPr>
            <p:grpSpPr>
              <a:xfrm rot="18130850">
                <a:off x="9725955" y="513886"/>
                <a:ext cx="148282" cy="2359902"/>
                <a:chOff x="8467648" y="3569717"/>
                <a:chExt cx="148282" cy="2359902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93F0DCB-D98C-41AD-88B1-1DEF8AA8DC07}"/>
                    </a:ext>
                  </a:extLst>
                </p:cNvPr>
                <p:cNvCxnSpPr/>
                <p:nvPr/>
              </p:nvCxnSpPr>
              <p:spPr>
                <a:xfrm flipH="1">
                  <a:off x="8517077" y="3739975"/>
                  <a:ext cx="24712" cy="2189644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E3EFC0EF-19DF-486C-A7D3-6A0257ED9FDE}"/>
                    </a:ext>
                  </a:extLst>
                </p:cNvPr>
                <p:cNvGrpSpPr/>
                <p:nvPr/>
              </p:nvGrpSpPr>
              <p:grpSpPr>
                <a:xfrm>
                  <a:off x="8467648" y="3569717"/>
                  <a:ext cx="148282" cy="409987"/>
                  <a:chOff x="2645288" y="661637"/>
                  <a:chExt cx="148282" cy="409987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2" name="Triangle 113">
                    <a:extLst>
                      <a:ext uri="{FF2B5EF4-FFF2-40B4-BE49-F238E27FC236}">
                        <a16:creationId xmlns:a16="http://schemas.microsoft.com/office/drawing/2014/main" id="{D82528F3-9D5A-4C3E-B69C-886A2BDA750F}"/>
                      </a:ext>
                    </a:extLst>
                  </p:cNvPr>
                  <p:cNvSpPr/>
                  <p:nvPr/>
                </p:nvSpPr>
                <p:spPr>
                  <a:xfrm>
                    <a:off x="2645288" y="661637"/>
                    <a:ext cx="148282" cy="197708"/>
                  </a:xfrm>
                  <a:prstGeom prst="triangle">
                    <a:avLst/>
                  </a:prstGeom>
                  <a:grpFill/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Triangle 114">
                    <a:extLst>
                      <a:ext uri="{FF2B5EF4-FFF2-40B4-BE49-F238E27FC236}">
                        <a16:creationId xmlns:a16="http://schemas.microsoft.com/office/drawing/2014/main" id="{190609CC-9AE4-4837-A589-A6827BDD12C0}"/>
                      </a:ext>
                    </a:extLst>
                  </p:cNvPr>
                  <p:cNvSpPr/>
                  <p:nvPr/>
                </p:nvSpPr>
                <p:spPr>
                  <a:xfrm>
                    <a:off x="2645288" y="873916"/>
                    <a:ext cx="148282" cy="197708"/>
                  </a:xfrm>
                  <a:prstGeom prst="triangle">
                    <a:avLst/>
                  </a:prstGeom>
                  <a:grpFill/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5D5D5F-7DF4-40DE-BD45-8F0A2239D0A2}"/>
                  </a:ext>
                </a:extLst>
              </p:cNvPr>
              <p:cNvSpPr/>
              <p:nvPr/>
            </p:nvSpPr>
            <p:spPr>
              <a:xfrm rot="19882439">
                <a:off x="10459156" y="2127823"/>
                <a:ext cx="86145" cy="8360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CDFFB88-BDE9-408A-B94D-68EF1AA0A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2008" y="741065"/>
                <a:ext cx="793781" cy="1390928"/>
              </a:xfrm>
              <a:prstGeom prst="line">
                <a:avLst/>
              </a:prstGeom>
              <a:ln w="34925">
                <a:solidFill>
                  <a:srgbClr val="0000FF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14DA46B-6841-476B-80FA-0B73766367EC}"/>
                      </a:ext>
                    </a:extLst>
                  </p:cNvPr>
                  <p:cNvSpPr txBox="1"/>
                  <p:nvPr/>
                </p:nvSpPr>
                <p:spPr>
                  <a:xfrm>
                    <a:off x="9758632" y="1259828"/>
                    <a:ext cx="21935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oMath>
                      </m:oMathPara>
                    </a14:m>
                    <a:endParaRPr kumimoji="0" lang="en-AU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14DA46B-6841-476B-80FA-0B73766367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8632" y="1259828"/>
                    <a:ext cx="21935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667" r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F3146546-88C9-4CAF-BBE0-F2247C685380}"/>
                  </a:ext>
                </a:extLst>
              </p:cNvPr>
              <p:cNvSpPr/>
              <p:nvPr/>
            </p:nvSpPr>
            <p:spPr>
              <a:xfrm rot="17605880">
                <a:off x="9569850" y="1016802"/>
                <a:ext cx="641728" cy="761972"/>
              </a:xfrm>
              <a:prstGeom prst="arc">
                <a:avLst>
                  <a:gd name="adj1" fmla="val 14108960"/>
                  <a:gd name="adj2" fmla="val 19552974"/>
                </a:avLst>
              </a:prstGeom>
              <a:ln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07D47C29-0091-4335-8273-90EF2B98715E}"/>
                  </a:ext>
                </a:extLst>
              </p:cNvPr>
              <p:cNvSpPr/>
              <p:nvPr/>
            </p:nvSpPr>
            <p:spPr>
              <a:xfrm rot="20283585">
                <a:off x="10037586" y="1067511"/>
                <a:ext cx="641728" cy="761972"/>
              </a:xfrm>
              <a:prstGeom prst="arc">
                <a:avLst>
                  <a:gd name="adj1" fmla="val 14108960"/>
                  <a:gd name="adj2" fmla="val 18834463"/>
                </a:avLst>
              </a:prstGeom>
              <a:ln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D19DEBE-2BEC-41C2-B044-84FBAB1C71C2}"/>
                      </a:ext>
                    </a:extLst>
                  </p:cNvPr>
                  <p:cNvSpPr txBox="1"/>
                  <p:nvPr/>
                </p:nvSpPr>
                <p:spPr>
                  <a:xfrm>
                    <a:off x="8941598" y="352838"/>
                    <a:ext cx="20556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</m:oMath>
                      </m:oMathPara>
                    </a14:m>
                    <a:endParaRPr kumimoji="0" lang="en-AU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D19DEBE-2BEC-41C2-B044-84FBAB1C71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1598" y="352838"/>
                    <a:ext cx="20556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0303" r="-30303"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CC9F420-48F3-478A-943B-7A3EBB02B2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231074" y="1176543"/>
                    <a:ext cx="17952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oMath>
                      </m:oMathPara>
                    </a14:m>
                    <a:endParaRPr kumimoji="0" lang="en-AU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CC9F420-48F3-478A-943B-7A3EBB02B2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31074" y="1176543"/>
                    <a:ext cx="17952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3333" r="-60000" b="-34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F54F7B3-86B0-4984-83A4-5F5CF1C8C574}"/>
                      </a:ext>
                    </a:extLst>
                  </p:cNvPr>
                  <p:cNvSpPr txBox="1"/>
                  <p:nvPr/>
                </p:nvSpPr>
                <p:spPr>
                  <a:xfrm>
                    <a:off x="9752931" y="486892"/>
                    <a:ext cx="496161" cy="3323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AU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𝑊𝑓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F54F7B3-86B0-4984-83A4-5F5CF1C8C5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2931" y="486892"/>
                    <a:ext cx="496161" cy="3323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346" r="-8642" b="-2777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C9A0E07-4A08-4C18-A5D8-DCC90BE57FB4}"/>
                      </a:ext>
                    </a:extLst>
                  </p:cNvPr>
                  <p:cNvSpPr txBox="1"/>
                  <p:nvPr/>
                </p:nvSpPr>
                <p:spPr>
                  <a:xfrm>
                    <a:off x="8455962" y="1043397"/>
                    <a:ext cx="41017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AU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C9A0E07-4A08-4C18-A5D8-DCC90BE57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5962" y="1043397"/>
                    <a:ext cx="410177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4925" r="-447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DE61FE1-CEEC-44BA-97F8-45FA70CD6426}"/>
              </a:ext>
            </a:extLst>
          </p:cNvPr>
          <p:cNvSpPr/>
          <p:nvPr/>
        </p:nvSpPr>
        <p:spPr>
          <a:xfrm>
            <a:off x="9812957" y="3870504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8BC7456-4B23-4F06-9C38-13A2B0B33978}"/>
              </a:ext>
            </a:extLst>
          </p:cNvPr>
          <p:cNvSpPr/>
          <p:nvPr/>
        </p:nvSpPr>
        <p:spPr>
          <a:xfrm>
            <a:off x="9894478" y="4136924"/>
            <a:ext cx="86145" cy="836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14BFA43-6F95-4B19-AAA4-63AB36EEC2E6}"/>
              </a:ext>
            </a:extLst>
          </p:cNvPr>
          <p:cNvCxnSpPr/>
          <p:nvPr/>
        </p:nvCxnSpPr>
        <p:spPr>
          <a:xfrm flipH="1">
            <a:off x="9932014" y="3236325"/>
            <a:ext cx="24712" cy="1368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riangle 16">
            <a:extLst>
              <a:ext uri="{FF2B5EF4-FFF2-40B4-BE49-F238E27FC236}">
                <a16:creationId xmlns:a16="http://schemas.microsoft.com/office/drawing/2014/main" id="{F125DB9D-0D44-4F38-96D0-B657A856B73A}"/>
              </a:ext>
            </a:extLst>
          </p:cNvPr>
          <p:cNvSpPr/>
          <p:nvPr/>
        </p:nvSpPr>
        <p:spPr>
          <a:xfrm>
            <a:off x="9872774" y="3408197"/>
            <a:ext cx="148282" cy="1977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17">
            <a:extLst>
              <a:ext uri="{FF2B5EF4-FFF2-40B4-BE49-F238E27FC236}">
                <a16:creationId xmlns:a16="http://schemas.microsoft.com/office/drawing/2014/main" id="{9F2B0243-90CF-4CED-B634-FDAFAD0BA319}"/>
              </a:ext>
            </a:extLst>
          </p:cNvPr>
          <p:cNvSpPr/>
          <p:nvPr/>
        </p:nvSpPr>
        <p:spPr>
          <a:xfrm>
            <a:off x="9872774" y="3181803"/>
            <a:ext cx="148282" cy="1977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B9DD319-CB90-4269-9B75-C15F55577E41}"/>
              </a:ext>
            </a:extLst>
          </p:cNvPr>
          <p:cNvCxnSpPr>
            <a:cxnSpLocks/>
          </p:cNvCxnSpPr>
          <p:nvPr/>
        </p:nvCxnSpPr>
        <p:spPr>
          <a:xfrm>
            <a:off x="9128706" y="2765349"/>
            <a:ext cx="793781" cy="1390928"/>
          </a:xfrm>
          <a:prstGeom prst="line">
            <a:avLst/>
          </a:prstGeom>
          <a:ln w="34925">
            <a:solidFill>
              <a:srgbClr val="0000FF"/>
            </a:solidFill>
            <a:prstDash val="solid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1D7FF6-2EEA-4205-AA39-BFC9265DC3E9}"/>
                  </a:ext>
                </a:extLst>
              </p:cNvPr>
              <p:cNvSpPr txBox="1"/>
              <p:nvPr/>
            </p:nvSpPr>
            <p:spPr>
              <a:xfrm>
                <a:off x="8785047" y="2894509"/>
                <a:ext cx="4961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𝑊𝑏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1D7FF6-2EEA-4205-AA39-BFC9265D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47" y="2894509"/>
                <a:ext cx="496161" cy="307777"/>
              </a:xfrm>
              <a:prstGeom prst="rect">
                <a:avLst/>
              </a:prstGeom>
              <a:blipFill>
                <a:blip r:embed="rId7"/>
                <a:stretch>
                  <a:fillRect l="-10976" r="-3659" b="-1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>
            <a:extLst>
              <a:ext uri="{FF2B5EF4-FFF2-40B4-BE49-F238E27FC236}">
                <a16:creationId xmlns:a16="http://schemas.microsoft.com/office/drawing/2014/main" id="{906270E1-FFD6-4EC8-A10C-16980434D5A9}"/>
              </a:ext>
            </a:extLst>
          </p:cNvPr>
          <p:cNvSpPr/>
          <p:nvPr/>
        </p:nvSpPr>
        <p:spPr>
          <a:xfrm rot="21128740">
            <a:off x="9396174" y="3015621"/>
            <a:ext cx="641728" cy="761972"/>
          </a:xfrm>
          <a:prstGeom prst="arc">
            <a:avLst>
              <a:gd name="adj1" fmla="val 13508213"/>
              <a:gd name="adj2" fmla="val 18834463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1C4305B-D82E-4AB0-AF3A-CCB19273B139}"/>
              </a:ext>
            </a:extLst>
          </p:cNvPr>
          <p:cNvSpPr/>
          <p:nvPr/>
        </p:nvSpPr>
        <p:spPr>
          <a:xfrm rot="458774" flipH="1">
            <a:off x="9153355" y="2318013"/>
            <a:ext cx="935925" cy="761972"/>
          </a:xfrm>
          <a:prstGeom prst="arc">
            <a:avLst>
              <a:gd name="adj1" fmla="val 14108960"/>
              <a:gd name="adj2" fmla="val 670473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110B47-3B58-4FB1-A46B-8CEB89CB36D8}"/>
                  </a:ext>
                </a:extLst>
              </p:cNvPr>
              <p:cNvSpPr txBox="1"/>
              <p:nvPr/>
            </p:nvSpPr>
            <p:spPr>
              <a:xfrm>
                <a:off x="9633435" y="3150557"/>
                <a:ext cx="1795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𝜙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110B47-3B58-4FB1-A46B-8CEB89CB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435" y="3150557"/>
                <a:ext cx="179522" cy="307777"/>
              </a:xfrm>
              <a:prstGeom prst="rect">
                <a:avLst/>
              </a:prstGeom>
              <a:blipFill>
                <a:blip r:embed="rId8"/>
                <a:stretch>
                  <a:fillRect l="-63333" r="-60000" b="-3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0604A1-223E-4590-8089-33C2A7F9D042}"/>
                  </a:ext>
                </a:extLst>
              </p:cNvPr>
              <p:cNvSpPr txBox="1"/>
              <p:nvPr/>
            </p:nvSpPr>
            <p:spPr>
              <a:xfrm>
                <a:off x="9056091" y="1985881"/>
                <a:ext cx="9828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 −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𝜙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0604A1-223E-4590-8089-33C2A7F9D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091" y="1985881"/>
                <a:ext cx="982897" cy="307777"/>
              </a:xfrm>
              <a:prstGeom prst="rect">
                <a:avLst/>
              </a:prstGeom>
              <a:blipFill>
                <a:blip r:embed="rId9"/>
                <a:stretch>
                  <a:fillRect l="-3727" r="-8075" b="-3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4F8B5DB-3DCE-4FCF-8CF6-C8FB35C662B2}"/>
              </a:ext>
            </a:extLst>
          </p:cNvPr>
          <p:cNvSpPr txBox="1"/>
          <p:nvPr/>
        </p:nvSpPr>
        <p:spPr>
          <a:xfrm>
            <a:off x="6955461" y="1599405"/>
            <a:ext cx="594522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front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AE54A6-E41A-4A81-846E-743F4006320C}"/>
              </a:ext>
            </a:extLst>
          </p:cNvPr>
          <p:cNvSpPr txBox="1"/>
          <p:nvPr/>
        </p:nvSpPr>
        <p:spPr>
          <a:xfrm>
            <a:off x="9325718" y="1523269"/>
            <a:ext cx="564257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back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3F48CB-E731-4A4C-B0F6-C2BFCF269E58}"/>
              </a:ext>
            </a:extLst>
          </p:cNvPr>
          <p:cNvSpPr/>
          <p:nvPr/>
        </p:nvSpPr>
        <p:spPr>
          <a:xfrm rot="-1800000">
            <a:off x="1664091" y="1815482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9E86C2-2869-48B0-8728-D165835AF950}"/>
              </a:ext>
            </a:extLst>
          </p:cNvPr>
          <p:cNvSpPr/>
          <p:nvPr/>
        </p:nvSpPr>
        <p:spPr>
          <a:xfrm>
            <a:off x="3579507" y="4543242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F69EA4-299D-4632-A065-FC84CCCB9D33}"/>
              </a:ext>
            </a:extLst>
          </p:cNvPr>
          <p:cNvSpPr/>
          <p:nvPr/>
        </p:nvSpPr>
        <p:spPr>
          <a:xfrm>
            <a:off x="1659305" y="4521415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7725AE-00B8-431B-A7CC-799E93ECD87C}"/>
              </a:ext>
            </a:extLst>
          </p:cNvPr>
          <p:cNvSpPr/>
          <p:nvPr/>
        </p:nvSpPr>
        <p:spPr>
          <a:xfrm rot="-1800000">
            <a:off x="3579508" y="1783678"/>
            <a:ext cx="226031" cy="61644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8FE54B-1461-42F0-BAAB-46878AF451A3}"/>
              </a:ext>
            </a:extLst>
          </p:cNvPr>
          <p:cNvCxnSpPr/>
          <p:nvPr/>
        </p:nvCxnSpPr>
        <p:spPr>
          <a:xfrm flipH="1">
            <a:off x="2706437" y="2103722"/>
            <a:ext cx="20548" cy="2753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A6124D-D6DB-4BEA-8CAA-9554C2E91681}"/>
              </a:ext>
            </a:extLst>
          </p:cNvPr>
          <p:cNvCxnSpPr/>
          <p:nvPr/>
        </p:nvCxnSpPr>
        <p:spPr>
          <a:xfrm flipH="1">
            <a:off x="1751172" y="4835369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2DAED3-A0C9-41DC-97F8-3F1362F32D1B}"/>
              </a:ext>
            </a:extLst>
          </p:cNvPr>
          <p:cNvCxnSpPr/>
          <p:nvPr/>
        </p:nvCxnSpPr>
        <p:spPr>
          <a:xfrm flipH="1">
            <a:off x="1763704" y="2117500"/>
            <a:ext cx="1944000" cy="11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2404446-4C06-4DF7-878F-D25298F47093}"/>
              </a:ext>
            </a:extLst>
          </p:cNvPr>
          <p:cNvGrpSpPr/>
          <p:nvPr/>
        </p:nvGrpSpPr>
        <p:grpSpPr>
          <a:xfrm>
            <a:off x="2582734" y="3373474"/>
            <a:ext cx="247405" cy="226618"/>
            <a:chOff x="6969211" y="3669957"/>
            <a:chExt cx="1519881" cy="153473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0BBE1C1-FE18-4B06-BA83-58D501384951}"/>
                </a:ext>
              </a:extLst>
            </p:cNvPr>
            <p:cNvSpPr/>
            <p:nvPr/>
          </p:nvSpPr>
          <p:spPr>
            <a:xfrm>
              <a:off x="6969211" y="3669957"/>
              <a:ext cx="1519881" cy="15198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Pie 56">
              <a:extLst>
                <a:ext uri="{FF2B5EF4-FFF2-40B4-BE49-F238E27FC236}">
                  <a16:creationId xmlns:a16="http://schemas.microsoft.com/office/drawing/2014/main" id="{AADFE3A3-E130-4140-A952-F8C367018005}"/>
                </a:ext>
              </a:extLst>
            </p:cNvPr>
            <p:cNvSpPr/>
            <p:nvPr/>
          </p:nvSpPr>
          <p:spPr>
            <a:xfrm>
              <a:off x="6969211" y="3669957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Pie 57">
              <a:extLst>
                <a:ext uri="{FF2B5EF4-FFF2-40B4-BE49-F238E27FC236}">
                  <a16:creationId xmlns:a16="http://schemas.microsoft.com/office/drawing/2014/main" id="{CD867E91-4A00-4E65-826F-930FF1FCF621}"/>
                </a:ext>
              </a:extLst>
            </p:cNvPr>
            <p:cNvSpPr/>
            <p:nvPr/>
          </p:nvSpPr>
          <p:spPr>
            <a:xfrm rot="10800000">
              <a:off x="6969211" y="3684812"/>
              <a:ext cx="1519881" cy="1519881"/>
            </a:xfrm>
            <a:prstGeom prst="pie">
              <a:avLst>
                <a:gd name="adj1" fmla="val 10853293"/>
                <a:gd name="adj2" fmla="val 1620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56E63B6-55B8-45C3-95DF-B30CAC212C68}"/>
              </a:ext>
            </a:extLst>
          </p:cNvPr>
          <p:cNvSpPr txBox="1"/>
          <p:nvPr/>
        </p:nvSpPr>
        <p:spPr>
          <a:xfrm>
            <a:off x="2031396" y="1106125"/>
            <a:ext cx="594522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front 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6943EFD-6C4F-42C4-8452-A1E03987D887}"/>
              </a:ext>
            </a:extLst>
          </p:cNvPr>
          <p:cNvCxnSpPr>
            <a:cxnSpLocks/>
          </p:cNvCxnSpPr>
          <p:nvPr/>
        </p:nvCxnSpPr>
        <p:spPr>
          <a:xfrm flipH="1" flipV="1">
            <a:off x="1940603" y="2888923"/>
            <a:ext cx="776108" cy="602594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>
            <a:extLst>
              <a:ext uri="{FF2B5EF4-FFF2-40B4-BE49-F238E27FC236}">
                <a16:creationId xmlns:a16="http://schemas.microsoft.com/office/drawing/2014/main" id="{534D1CD7-8539-4FC4-AE65-04400F6E0744}"/>
              </a:ext>
            </a:extLst>
          </p:cNvPr>
          <p:cNvSpPr/>
          <p:nvPr/>
        </p:nvSpPr>
        <p:spPr>
          <a:xfrm rot="19609996">
            <a:off x="2212326" y="2821300"/>
            <a:ext cx="641728" cy="761972"/>
          </a:xfrm>
          <a:prstGeom prst="arc">
            <a:avLst>
              <a:gd name="adj1" fmla="val 14108960"/>
              <a:gd name="adj2" fmla="val 20100286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807F61-AA1E-40B0-A7B6-ADB7F59AF7BD}"/>
                  </a:ext>
                </a:extLst>
              </p:cNvPr>
              <p:cNvSpPr txBox="1"/>
              <p:nvPr/>
            </p:nvSpPr>
            <p:spPr>
              <a:xfrm>
                <a:off x="2443427" y="2928548"/>
                <a:ext cx="1795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3807F61-AA1E-40B0-A7B6-ADB7F59A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27" y="2928548"/>
                <a:ext cx="179522" cy="307777"/>
              </a:xfrm>
              <a:prstGeom prst="rect">
                <a:avLst/>
              </a:prstGeom>
              <a:blipFill>
                <a:blip r:embed="rId10"/>
                <a:stretch>
                  <a:fillRect l="-65517" r="-55172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B884A5-F7BA-4F8A-87B1-F89F4470C1A1}"/>
                  </a:ext>
                </a:extLst>
              </p:cNvPr>
              <p:cNvSpPr txBox="1"/>
              <p:nvPr/>
            </p:nvSpPr>
            <p:spPr>
              <a:xfrm>
                <a:off x="1691317" y="2962521"/>
                <a:ext cx="379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B884A5-F7BA-4F8A-87B1-F89F4470C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17" y="2962521"/>
                <a:ext cx="379335" cy="369332"/>
              </a:xfrm>
              <a:prstGeom prst="rect">
                <a:avLst/>
              </a:prstGeom>
              <a:blipFill>
                <a:blip r:embed="rId11"/>
                <a:stretch>
                  <a:fillRect l="-17460" r="-3175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D35041F4-660E-46E8-938C-00A94DE042A6}"/>
              </a:ext>
            </a:extLst>
          </p:cNvPr>
          <p:cNvSpPr txBox="1"/>
          <p:nvPr/>
        </p:nvSpPr>
        <p:spPr>
          <a:xfrm>
            <a:off x="2501361" y="5286733"/>
            <a:ext cx="564257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back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2CCC6A-960F-4687-98E6-05C5ABC5C470}"/>
              </a:ext>
            </a:extLst>
          </p:cNvPr>
          <p:cNvSpPr txBox="1"/>
          <p:nvPr/>
        </p:nvSpPr>
        <p:spPr>
          <a:xfrm>
            <a:off x="4153643" y="3131198"/>
            <a:ext cx="626775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Right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6D4ED0-4FA0-482F-8111-DAB4B68FCF8B}"/>
              </a:ext>
            </a:extLst>
          </p:cNvPr>
          <p:cNvSpPr txBox="1"/>
          <p:nvPr/>
        </p:nvSpPr>
        <p:spPr>
          <a:xfrm>
            <a:off x="711493" y="3320900"/>
            <a:ext cx="487313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Left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5028BB-51CE-4EF9-8C96-AB650B644F3B}"/>
              </a:ext>
            </a:extLst>
          </p:cNvPr>
          <p:cNvSpPr txBox="1"/>
          <p:nvPr/>
        </p:nvSpPr>
        <p:spPr>
          <a:xfrm>
            <a:off x="4027365" y="2005280"/>
            <a:ext cx="2132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B794408-4915-4397-AE8B-953D6133B792}"/>
              </a:ext>
            </a:extLst>
          </p:cNvPr>
          <p:cNvSpPr txBox="1"/>
          <p:nvPr/>
        </p:nvSpPr>
        <p:spPr>
          <a:xfrm>
            <a:off x="1348830" y="2005281"/>
            <a:ext cx="1939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7D5054-AA83-4B6E-87F0-1DE2238E9170}"/>
              </a:ext>
            </a:extLst>
          </p:cNvPr>
          <p:cNvSpPr txBox="1"/>
          <p:nvPr/>
        </p:nvSpPr>
        <p:spPr>
          <a:xfrm>
            <a:off x="1308246" y="4691139"/>
            <a:ext cx="2500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5E04C29-62B6-4ADE-805E-B3D91569D96D}"/>
              </a:ext>
            </a:extLst>
          </p:cNvPr>
          <p:cNvSpPr txBox="1"/>
          <p:nvPr/>
        </p:nvSpPr>
        <p:spPr>
          <a:xfrm>
            <a:off x="3976498" y="4691138"/>
            <a:ext cx="2693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1E10622-B6EB-4947-BB05-F00A1302ACC8}"/>
              </a:ext>
            </a:extLst>
          </p:cNvPr>
          <p:cNvSpPr/>
          <p:nvPr/>
        </p:nvSpPr>
        <p:spPr>
          <a:xfrm rot="21327230">
            <a:off x="1709318" y="4783826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0D9116-0A18-4DD6-9C9B-5E6215460082}"/>
              </a:ext>
            </a:extLst>
          </p:cNvPr>
          <p:cNvSpPr/>
          <p:nvPr/>
        </p:nvSpPr>
        <p:spPr>
          <a:xfrm rot="21327230">
            <a:off x="3629522" y="4772369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69FA6D-CEF2-4B61-A689-2B7C181B0794}"/>
              </a:ext>
            </a:extLst>
          </p:cNvPr>
          <p:cNvSpPr/>
          <p:nvPr/>
        </p:nvSpPr>
        <p:spPr>
          <a:xfrm rot="21327230">
            <a:off x="1709319" y="2054500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8C31BC9-F273-495A-AF29-377F1E42E1F2}"/>
              </a:ext>
            </a:extLst>
          </p:cNvPr>
          <p:cNvSpPr/>
          <p:nvPr/>
        </p:nvSpPr>
        <p:spPr>
          <a:xfrm rot="21327230">
            <a:off x="3640646" y="2040722"/>
            <a:ext cx="126000" cy="12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289B280D-D7A7-4A7F-9070-984FDE9997D3}"/>
              </a:ext>
            </a:extLst>
          </p:cNvPr>
          <p:cNvSpPr/>
          <p:nvPr/>
        </p:nvSpPr>
        <p:spPr>
          <a:xfrm rot="8343782">
            <a:off x="2094091" y="2818843"/>
            <a:ext cx="982426" cy="1063616"/>
          </a:xfrm>
          <a:prstGeom prst="arc">
            <a:avLst>
              <a:gd name="adj1" fmla="val 11076479"/>
              <a:gd name="adj2" fmla="val 145287"/>
            </a:avLst>
          </a:prstGeom>
          <a:ln w="38100">
            <a:solidFill>
              <a:srgbClr val="0000FF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2513E98-90E3-4971-BC6D-6416E297E092}"/>
                  </a:ext>
                </a:extLst>
              </p:cNvPr>
              <p:cNvSpPr txBox="1"/>
              <p:nvPr/>
            </p:nvSpPr>
            <p:spPr>
              <a:xfrm>
                <a:off x="3024880" y="2767478"/>
                <a:ext cx="704360" cy="32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2513E98-90E3-4971-BC6D-6416E297E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880" y="2767478"/>
                <a:ext cx="704360" cy="322139"/>
              </a:xfrm>
              <a:prstGeom prst="rect">
                <a:avLst/>
              </a:prstGeom>
              <a:blipFill>
                <a:blip r:embed="rId12"/>
                <a:stretch>
                  <a:fillRect l="-8621" t="-15094" r="-50000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CD56D87-5E0A-44DA-83FA-BC993DCDC53D}"/>
              </a:ext>
            </a:extLst>
          </p:cNvPr>
          <p:cNvCxnSpPr>
            <a:cxnSpLocks/>
          </p:cNvCxnSpPr>
          <p:nvPr/>
        </p:nvCxnSpPr>
        <p:spPr>
          <a:xfrm>
            <a:off x="9944370" y="2418406"/>
            <a:ext cx="0" cy="18335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riangle 114">
            <a:extLst>
              <a:ext uri="{FF2B5EF4-FFF2-40B4-BE49-F238E27FC236}">
                <a16:creationId xmlns:a16="http://schemas.microsoft.com/office/drawing/2014/main" id="{D835CFF9-940B-4831-A52E-0B0D6AA001E4}"/>
              </a:ext>
            </a:extLst>
          </p:cNvPr>
          <p:cNvSpPr/>
          <p:nvPr/>
        </p:nvSpPr>
        <p:spPr>
          <a:xfrm>
            <a:off x="9870229" y="2346840"/>
            <a:ext cx="148282" cy="197708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Triangle 114">
            <a:extLst>
              <a:ext uri="{FF2B5EF4-FFF2-40B4-BE49-F238E27FC236}">
                <a16:creationId xmlns:a16="http://schemas.microsoft.com/office/drawing/2014/main" id="{6F1958BE-EE03-49F6-B0F7-333250A2A1F1}"/>
              </a:ext>
            </a:extLst>
          </p:cNvPr>
          <p:cNvSpPr/>
          <p:nvPr/>
        </p:nvSpPr>
        <p:spPr>
          <a:xfrm>
            <a:off x="9874347" y="2573234"/>
            <a:ext cx="148282" cy="197708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B15F792-A0C2-4FFA-8E6B-5D5233164460}"/>
              </a:ext>
            </a:extLst>
          </p:cNvPr>
          <p:cNvCxnSpPr/>
          <p:nvPr/>
        </p:nvCxnSpPr>
        <p:spPr>
          <a:xfrm flipH="1">
            <a:off x="2703270" y="1743592"/>
            <a:ext cx="24712" cy="1368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riangle 16">
            <a:extLst>
              <a:ext uri="{FF2B5EF4-FFF2-40B4-BE49-F238E27FC236}">
                <a16:creationId xmlns:a16="http://schemas.microsoft.com/office/drawing/2014/main" id="{24463E9C-080A-47DC-A670-6758EBC2F2BF}"/>
              </a:ext>
            </a:extLst>
          </p:cNvPr>
          <p:cNvSpPr/>
          <p:nvPr/>
        </p:nvSpPr>
        <p:spPr>
          <a:xfrm>
            <a:off x="2673670" y="1454989"/>
            <a:ext cx="148282" cy="1977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riangle 16">
            <a:extLst>
              <a:ext uri="{FF2B5EF4-FFF2-40B4-BE49-F238E27FC236}">
                <a16:creationId xmlns:a16="http://schemas.microsoft.com/office/drawing/2014/main" id="{6108324A-C02E-413D-A508-C698A89324EE}"/>
              </a:ext>
            </a:extLst>
          </p:cNvPr>
          <p:cNvSpPr/>
          <p:nvPr/>
        </p:nvSpPr>
        <p:spPr>
          <a:xfrm>
            <a:off x="2661563" y="1674445"/>
            <a:ext cx="148282" cy="19770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34D0344-A967-4F50-921F-389D8E878F26}"/>
              </a:ext>
            </a:extLst>
          </p:cNvPr>
          <p:cNvCxnSpPr>
            <a:cxnSpLocks/>
          </p:cNvCxnSpPr>
          <p:nvPr/>
        </p:nvCxnSpPr>
        <p:spPr>
          <a:xfrm>
            <a:off x="3359036" y="1505424"/>
            <a:ext cx="351848" cy="61780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riangle 114">
            <a:extLst>
              <a:ext uri="{FF2B5EF4-FFF2-40B4-BE49-F238E27FC236}">
                <a16:creationId xmlns:a16="http://schemas.microsoft.com/office/drawing/2014/main" id="{D6C1CD20-4DE9-4191-91DF-79461F0999E1}"/>
              </a:ext>
            </a:extLst>
          </p:cNvPr>
          <p:cNvSpPr/>
          <p:nvPr/>
        </p:nvSpPr>
        <p:spPr>
          <a:xfrm rot="19718702">
            <a:off x="3251530" y="1345442"/>
            <a:ext cx="148282" cy="19770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riangle 114">
            <a:extLst>
              <a:ext uri="{FF2B5EF4-FFF2-40B4-BE49-F238E27FC236}">
                <a16:creationId xmlns:a16="http://schemas.microsoft.com/office/drawing/2014/main" id="{7A306030-4CEF-40E0-A4AB-A308A26CCAFC}"/>
              </a:ext>
            </a:extLst>
          </p:cNvPr>
          <p:cNvSpPr/>
          <p:nvPr/>
        </p:nvSpPr>
        <p:spPr>
          <a:xfrm rot="19718702">
            <a:off x="3136779" y="1166108"/>
            <a:ext cx="148282" cy="19770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4CC0914-01C1-4E31-8C72-30379118111E}"/>
              </a:ext>
            </a:extLst>
          </p:cNvPr>
          <p:cNvCxnSpPr>
            <a:cxnSpLocks/>
          </p:cNvCxnSpPr>
          <p:nvPr/>
        </p:nvCxnSpPr>
        <p:spPr>
          <a:xfrm>
            <a:off x="3692522" y="3913871"/>
            <a:ext cx="0" cy="18335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riangle 114">
            <a:extLst>
              <a:ext uri="{FF2B5EF4-FFF2-40B4-BE49-F238E27FC236}">
                <a16:creationId xmlns:a16="http://schemas.microsoft.com/office/drawing/2014/main" id="{453249EB-5448-43B5-803C-F981BC3DC88D}"/>
              </a:ext>
            </a:extLst>
          </p:cNvPr>
          <p:cNvSpPr/>
          <p:nvPr/>
        </p:nvSpPr>
        <p:spPr>
          <a:xfrm>
            <a:off x="3618381" y="3862697"/>
            <a:ext cx="148282" cy="197708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Triangle 114">
            <a:extLst>
              <a:ext uri="{FF2B5EF4-FFF2-40B4-BE49-F238E27FC236}">
                <a16:creationId xmlns:a16="http://schemas.microsoft.com/office/drawing/2014/main" id="{0F04B01D-FC9A-47C3-976E-E9CD3DBA332F}"/>
              </a:ext>
            </a:extLst>
          </p:cNvPr>
          <p:cNvSpPr/>
          <p:nvPr/>
        </p:nvSpPr>
        <p:spPr>
          <a:xfrm>
            <a:off x="3621031" y="4103414"/>
            <a:ext cx="148282" cy="197708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A175AB2-E53E-4A5C-A402-EF3F4EFEEB37}"/>
              </a:ext>
            </a:extLst>
          </p:cNvPr>
          <p:cNvCxnSpPr/>
          <p:nvPr/>
        </p:nvCxnSpPr>
        <p:spPr>
          <a:xfrm flipV="1">
            <a:off x="11802940" y="2665453"/>
            <a:ext cx="0" cy="861321"/>
          </a:xfrm>
          <a:prstGeom prst="straightConnector1">
            <a:avLst/>
          </a:prstGeom>
          <a:ln w="7620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03950B8-3B2B-42F4-9526-591105799795}"/>
              </a:ext>
            </a:extLst>
          </p:cNvPr>
          <p:cNvCxnSpPr/>
          <p:nvPr/>
        </p:nvCxnSpPr>
        <p:spPr>
          <a:xfrm rot="16200000" flipV="1">
            <a:off x="11348131" y="3070732"/>
            <a:ext cx="0" cy="909615"/>
          </a:xfrm>
          <a:prstGeom prst="straightConnector1">
            <a:avLst/>
          </a:prstGeom>
          <a:ln w="7620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E5B78A9-183D-4DBE-BD84-8E09CD1240BE}"/>
                  </a:ext>
                </a:extLst>
              </p:cNvPr>
              <p:cNvSpPr txBox="1"/>
              <p:nvPr/>
            </p:nvSpPr>
            <p:spPr>
              <a:xfrm>
                <a:off x="10969348" y="2982132"/>
                <a:ext cx="2623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E5B78A9-183D-4DBE-BD84-8E09CD124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348" y="2982132"/>
                <a:ext cx="262380" cy="369332"/>
              </a:xfrm>
              <a:prstGeom prst="rect">
                <a:avLst/>
              </a:prstGeom>
              <a:blipFill>
                <a:blip r:embed="rId13"/>
                <a:stretch>
                  <a:fillRect l="-25581" r="-25581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5921369-A875-47E7-A483-888CD07047B8}"/>
                  </a:ext>
                </a:extLst>
              </p:cNvPr>
              <p:cNvSpPr txBox="1"/>
              <p:nvPr/>
            </p:nvSpPr>
            <p:spPr>
              <a:xfrm>
                <a:off x="11904594" y="2328822"/>
                <a:ext cx="275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5921369-A875-47E7-A483-888CD070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4594" y="2328822"/>
                <a:ext cx="275204" cy="369332"/>
              </a:xfrm>
              <a:prstGeom prst="rect">
                <a:avLst/>
              </a:prstGeom>
              <a:blipFill>
                <a:blip r:embed="rId14"/>
                <a:stretch>
                  <a:fillRect l="-26667" r="-22222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3898F96-ECA6-47DA-B853-44C7A57D2119}"/>
              </a:ext>
            </a:extLst>
          </p:cNvPr>
          <p:cNvSpPr txBox="1"/>
          <p:nvPr/>
        </p:nvSpPr>
        <p:spPr>
          <a:xfrm>
            <a:off x="7458085" y="1049016"/>
            <a:ext cx="189173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FORWARD motion</a:t>
            </a:r>
          </a:p>
        </p:txBody>
      </p:sp>
    </p:spTree>
    <p:extLst>
      <p:ext uri="{BB962C8B-B14F-4D97-AF65-F5344CB8AC3E}">
        <p14:creationId xmlns:p14="http://schemas.microsoft.com/office/powerpoint/2010/main" val="387677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343</Words>
  <Application>Microsoft Office PowerPoint</Application>
  <PresentationFormat>Widescreen</PresentationFormat>
  <Paragraphs>222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Revisit SLIP</vt:lpstr>
      <vt:lpstr>PowerPoint Presentation</vt:lpstr>
      <vt:lpstr>PowerPoint Presentation</vt:lpstr>
      <vt:lpstr>PowerPoint Presentation</vt:lpstr>
      <vt:lpstr>Vision stuff</vt:lpstr>
      <vt:lpstr>PowerPoint Presentation</vt:lpstr>
      <vt:lpstr>PowerPoint Presentation</vt:lpstr>
      <vt:lpstr>Evasive manoeuvre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110</cp:revision>
  <dcterms:created xsi:type="dcterms:W3CDTF">2017-11-19T05:21:20Z</dcterms:created>
  <dcterms:modified xsi:type="dcterms:W3CDTF">2018-01-29T04:20:14Z</dcterms:modified>
</cp:coreProperties>
</file>