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3333FF"/>
    <a:srgbClr val="996633"/>
    <a:srgbClr val="5CF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CC2F-6C9A-4B49-8003-E51F476F9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0C057-AB69-4AA1-9FF3-9C2503AAE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92B48-9E83-467D-900E-BA03B70F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E473-ABF5-4C5C-ADEC-C619D507F2CA}" type="datetimeFigureOut">
              <a:rPr lang="en-AU" smtClean="0"/>
              <a:t>14/03/2018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F2CBD-FE62-4638-A337-26370FE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553DE-FF5A-4F4B-AD8B-F744CE00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8258-60A8-4282-88BD-EDED0B0D3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68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6B48-C26A-4081-B5F0-382829FB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3A167-2B00-4724-936B-28C14102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F3901-AB56-41B2-B542-7DD77E41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E473-ABF5-4C5C-ADEC-C619D507F2CA}" type="datetimeFigureOut">
              <a:rPr lang="en-AU" smtClean="0"/>
              <a:t>14/03/2018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8DB77-A992-4B37-8E1D-DCC6039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AF23E-2C49-45C0-94AC-C2D50198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8258-60A8-4282-88BD-EDED0B0D3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234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23ECA-312E-442E-B98E-DCD13AC1B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CE78C-1655-4494-AB19-9021BFEC8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C822D-F87F-44B8-A983-3D31F9C4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E473-ABF5-4C5C-ADEC-C619D507F2CA}" type="datetimeFigureOut">
              <a:rPr lang="en-AU" smtClean="0"/>
              <a:t>14/03/2018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55D15-6E3B-485E-9038-8FB3BF60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B060B-FFFF-412A-B266-B962F036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8258-60A8-4282-88BD-EDED0B0D3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72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1F31-99C9-4C6F-B615-1E514F7D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2CF4-0EB5-4E2A-B24A-842BD39EB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3CC33-514B-4478-BF00-85916D00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E473-ABF5-4C5C-ADEC-C619D507F2CA}" type="datetimeFigureOut">
              <a:rPr lang="en-AU" smtClean="0"/>
              <a:t>14/03/2018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B57C-1634-46A4-BAAD-06ED8C1D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C7292-97C6-4D96-B981-E2FB8FCD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8258-60A8-4282-88BD-EDED0B0D3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42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CDCB-4D2B-4CC9-BD02-10B57FCF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FB1B3-0614-421D-A7EA-91B004975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2487C-2786-42F1-8938-D72F6205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E473-ABF5-4C5C-ADEC-C619D507F2CA}" type="datetimeFigureOut">
              <a:rPr lang="en-AU" smtClean="0"/>
              <a:t>14/03/2018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49AA5-0034-4E3E-80EA-5FC63F27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60E3C-8CA3-4403-B2D6-6BCD58EF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8258-60A8-4282-88BD-EDED0B0D3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20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8C20-87FA-4961-AE74-A7336E76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3932-819A-42FB-B412-3D4BB34AA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82D7C-2AD7-4AB7-B751-7483C5506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66A3F-A024-459F-816B-1212679C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E473-ABF5-4C5C-ADEC-C619D507F2CA}" type="datetimeFigureOut">
              <a:rPr lang="en-AU" smtClean="0"/>
              <a:t>14/03/2018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65965-0209-4089-A17B-246C6E46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B91E8-A84B-40E6-9C70-16269CF3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8258-60A8-4282-88BD-EDED0B0D3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21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8FE1-5C09-4BB7-AB61-3CE4A78C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A0E07-24BA-4D6E-8ACF-BD1A5A70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D38C3-ECE4-446D-9406-BD590A4BB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C9DAD-DB9E-499F-8E96-DAB514BE1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F5813-1E41-4C48-B03C-A7F01EF60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55CE3-BDB4-4489-9528-3163C76E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E473-ABF5-4C5C-ADEC-C619D507F2CA}" type="datetimeFigureOut">
              <a:rPr lang="en-AU" smtClean="0"/>
              <a:t>14/03/2018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3D2E2-9F08-4D1B-BE19-99FA2E35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D192F-729C-4FA5-BDEA-8796BBF4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8258-60A8-4282-88BD-EDED0B0D3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73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A9D1-1D6A-4F3C-BCD3-2A9A721B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5577E-91F2-4AB9-BDE3-CB7A2BB7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E473-ABF5-4C5C-ADEC-C619D507F2CA}" type="datetimeFigureOut">
              <a:rPr lang="en-AU" smtClean="0"/>
              <a:t>14/03/2018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42922-7BC3-4349-A934-CC33A423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DD7CC-876B-4A85-BE1E-0D0D9A73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8258-60A8-4282-88BD-EDED0B0D3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8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1C29F-EEE6-4C0E-A168-C8B8F3EF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E473-ABF5-4C5C-ADEC-C619D507F2CA}" type="datetimeFigureOut">
              <a:rPr lang="en-AU" smtClean="0"/>
              <a:t>14/03/2018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C911D-1972-46B1-A515-B79BD6D9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F758E-FCB1-4EB5-9813-96023E85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8258-60A8-4282-88BD-EDED0B0D3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69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533F-D0AF-487E-9976-7693A030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4F949-70ED-444F-A8D8-6CF624674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C96C8-5037-4841-9924-D8EDAF0A2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2862E-C6B0-4452-BBB6-CC7B54B3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E473-ABF5-4C5C-ADEC-C619D507F2CA}" type="datetimeFigureOut">
              <a:rPr lang="en-AU" smtClean="0"/>
              <a:t>14/03/2018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BD9D7-ED1C-42AE-A3D8-B3719901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19A75-F9DF-4CCD-9D1A-8EE9D763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8258-60A8-4282-88BD-EDED0B0D3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06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5744-5999-4356-93EF-8B261088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97EA8-8DA8-4FAC-93A9-82F55DFBC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19A0C-6E2E-481C-98D9-388CEABFD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5A7D4-5577-49A6-9542-963948FA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E473-ABF5-4C5C-ADEC-C619D507F2CA}" type="datetimeFigureOut">
              <a:rPr lang="en-AU" smtClean="0"/>
              <a:t>14/03/2018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ADCF3-1260-451F-B968-9802049E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3B667-EAE7-4BBA-B487-95F7F8A2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8258-60A8-4282-88BD-EDED0B0D3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99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181D6-05E3-4703-87DE-9F30E71E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4795C-8FAA-4850-938C-2E5BDF59D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AA2A-6A76-46DA-AB0D-483346505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7E473-ABF5-4C5C-ADEC-C619D507F2CA}" type="datetimeFigureOut">
              <a:rPr lang="en-AU" smtClean="0"/>
              <a:t>14/03/2018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FCE90-B9BF-4E2F-9C82-2715F933B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29D0D-BE17-41B6-A8D0-7A5AF2EE8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8258-60A8-4282-88BD-EDED0B0D3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76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628676-F548-48BA-ADF7-C2968F62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41" y="2633094"/>
            <a:ext cx="804358" cy="1561401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D699CFFA-CD7C-4483-9E14-44273F0AC54F}"/>
              </a:ext>
            </a:extLst>
          </p:cNvPr>
          <p:cNvSpPr/>
          <p:nvPr/>
        </p:nvSpPr>
        <p:spPr>
          <a:xfrm>
            <a:off x="3518340" y="2080470"/>
            <a:ext cx="335560" cy="469783"/>
          </a:xfrm>
          <a:prstGeom prst="upArrow">
            <a:avLst/>
          </a:prstGeom>
          <a:solidFill>
            <a:srgbClr val="5CFB0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5BFA-2739-46EA-A424-6A2BBF438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819" y="2550253"/>
            <a:ext cx="804358" cy="1561401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336CA887-C91F-44BB-AC1A-A065FEC75BA4}"/>
              </a:ext>
            </a:extLst>
          </p:cNvPr>
          <p:cNvSpPr/>
          <p:nvPr/>
        </p:nvSpPr>
        <p:spPr>
          <a:xfrm rot="10800000">
            <a:off x="7748218" y="1997629"/>
            <a:ext cx="335560" cy="469783"/>
          </a:xfrm>
          <a:prstGeom prst="upArrow">
            <a:avLst/>
          </a:prstGeom>
          <a:solidFill>
            <a:srgbClr val="00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45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Horton</dc:creator>
  <cp:lastModifiedBy>Bradley Horton</cp:lastModifiedBy>
  <cp:revision>3</cp:revision>
  <dcterms:created xsi:type="dcterms:W3CDTF">2018-03-14T05:57:52Z</dcterms:created>
  <dcterms:modified xsi:type="dcterms:W3CDTF">2018-03-14T06:50:30Z</dcterms:modified>
</cp:coreProperties>
</file>