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98" d="100"/>
          <a:sy n="98" d="100"/>
        </p:scale>
        <p:origin x="110" y="25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651958" y="3819238"/>
            <a:ext cx="1008112" cy="2179570"/>
            <a:chOff x="2651958" y="3819238"/>
            <a:chExt cx="1008112" cy="2179570"/>
          </a:xfrm>
        </p:grpSpPr>
        <p:grpSp>
          <p:nvGrpSpPr>
            <p:cNvPr id="9" name="Group 8"/>
            <p:cNvGrpSpPr/>
            <p:nvPr/>
          </p:nvGrpSpPr>
          <p:grpSpPr>
            <a:xfrm rot="16200000">
              <a:off x="2336850" y="4134346"/>
              <a:ext cx="1638327" cy="1008112"/>
              <a:chOff x="2567608" y="4365104"/>
              <a:chExt cx="1638327" cy="10081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67608" y="4365104"/>
                <a:ext cx="1080120" cy="1008112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5400000" flipV="1">
                <a:off x="3931383" y="4594610"/>
                <a:ext cx="1" cy="54910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/>
            <p:cNvCxnSpPr/>
            <p:nvPr/>
          </p:nvCxnSpPr>
          <p:spPr>
            <a:xfrm>
              <a:off x="2855640" y="5441626"/>
              <a:ext cx="1" cy="5571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31704" y="5441626"/>
              <a:ext cx="1" cy="5571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798880" y="5720217"/>
                <a:ext cx="9634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𝑘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∗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880" y="5720217"/>
                <a:ext cx="96346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526033" y="5345606"/>
            <a:ext cx="963469" cy="847892"/>
            <a:chOff x="4692104" y="1578278"/>
            <a:chExt cx="963469" cy="847892"/>
          </a:xfrm>
        </p:grpSpPr>
        <p:sp>
          <p:nvSpPr>
            <p:cNvPr id="26" name="TextBox 25"/>
            <p:cNvSpPr txBox="1"/>
            <p:nvPr/>
          </p:nvSpPr>
          <p:spPr>
            <a:xfrm>
              <a:off x="5357093" y="1578278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692104" y="1933727"/>
                  <a:ext cx="9634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oMath>
                    </m:oMathPara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104" y="1933727"/>
                  <a:ext cx="963469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94110" y="3573017"/>
                <a:ext cx="3799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𝐹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10" y="3573017"/>
                <a:ext cx="37991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23290" y="4671284"/>
                <a:ext cx="4654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290" y="4671284"/>
                <a:ext cx="46544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692696"/>
            <a:ext cx="8524875" cy="2838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7608" y="4365104"/>
            <a:ext cx="1080120" cy="100811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28048" y="4365104"/>
            <a:ext cx="1080120" cy="10081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47728" y="4581128"/>
            <a:ext cx="9361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47728" y="5157192"/>
            <a:ext cx="9361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84176" y="4581128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84176" y="5157192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3071664" y="5366082"/>
            <a:ext cx="576064" cy="943237"/>
          </a:xfrm>
          <a:custGeom>
            <a:avLst/>
            <a:gdLst>
              <a:gd name="connsiteX0" fmla="*/ 10886 w 576943"/>
              <a:gd name="connsiteY0" fmla="*/ 0 h 446314"/>
              <a:gd name="connsiteX1" fmla="*/ 0 w 576943"/>
              <a:gd name="connsiteY1" fmla="*/ 446314 h 446314"/>
              <a:gd name="connsiteX2" fmla="*/ 576943 w 576943"/>
              <a:gd name="connsiteY2" fmla="*/ 446314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943" h="446314">
                <a:moveTo>
                  <a:pt x="10886" y="0"/>
                </a:moveTo>
                <a:lnTo>
                  <a:pt x="0" y="446314"/>
                </a:lnTo>
                <a:lnTo>
                  <a:pt x="576943" y="446314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6960096" y="5373215"/>
            <a:ext cx="576943" cy="936103"/>
          </a:xfrm>
          <a:custGeom>
            <a:avLst/>
            <a:gdLst>
              <a:gd name="connsiteX0" fmla="*/ 10886 w 576943"/>
              <a:gd name="connsiteY0" fmla="*/ 0 h 446314"/>
              <a:gd name="connsiteX1" fmla="*/ 0 w 576943"/>
              <a:gd name="connsiteY1" fmla="*/ 446314 h 446314"/>
              <a:gd name="connsiteX2" fmla="*/ 576943 w 576943"/>
              <a:gd name="connsiteY2" fmla="*/ 446314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943" h="446314">
                <a:moveTo>
                  <a:pt x="10886" y="0"/>
                </a:moveTo>
                <a:lnTo>
                  <a:pt x="0" y="446314"/>
                </a:lnTo>
                <a:lnTo>
                  <a:pt x="576943" y="446314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544616" y="4568485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44616" y="5157192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608168" y="4564970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08168" y="5157192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15513" y="4539258"/>
                <a:ext cx="6486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513" y="4539258"/>
                <a:ext cx="64863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11543" y="4555030"/>
                <a:ext cx="6486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43" y="4555030"/>
                <a:ext cx="64863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17027" y="3905332"/>
                <a:ext cx="9617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Arial" pitchFamily="34" charset="0"/>
                    <a:cs typeface="Arial" pitchFamily="34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27" y="3905332"/>
                <a:ext cx="961738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26250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269257" y="5010703"/>
            <a:ext cx="1004634" cy="845350"/>
            <a:chOff x="1271464" y="5812397"/>
            <a:chExt cx="1004634" cy="845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271464" y="6165304"/>
                  <a:ext cx="100463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sz="3200" dirty="0" smtClean="0">
                      <a:latin typeface="Arial" pitchFamily="34" charset="0"/>
                      <a:cs typeface="Arial" pitchFamily="34" charset="0"/>
                    </a:rPr>
                    <a:t>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464" y="6165304"/>
                  <a:ext cx="1004634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5926" b="-481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1887989" y="5812397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43524" y="3851725"/>
                <a:ext cx="2346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Arial" pitchFamily="34" charset="0"/>
                    <a:cs typeface="Arial" pitchFamily="34" charset="0"/>
                  </a:rPr>
                  <a:t>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AU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− </m:t>
                    </m:r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AU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524" y="3851725"/>
                <a:ext cx="2346861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3959472" y="5008672"/>
            <a:ext cx="2210220" cy="830997"/>
            <a:chOff x="3978340" y="5292557"/>
            <a:chExt cx="2210220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78340" y="5631111"/>
                  <a:ext cx="22102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sz="3200" dirty="0" smtClean="0">
                      <a:latin typeface="Arial" pitchFamily="34" charset="0"/>
                      <a:cs typeface="Arial" pitchFamily="34" charset="0"/>
                    </a:rPr>
                    <a:t>*(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− 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340" y="5631111"/>
                  <a:ext cx="2210220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4691" b="-4938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745765" y="5292800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93069" y="5292557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72668" y="3934318"/>
                <a:ext cx="9807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Arial" pitchFamily="34" charset="0"/>
                    <a:cs typeface="Arial" pitchFamily="34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668" y="3934318"/>
                <a:ext cx="980718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8145140" y="4980143"/>
            <a:ext cx="1047659" cy="845350"/>
            <a:chOff x="1271464" y="5812397"/>
            <a:chExt cx="1047659" cy="845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71464" y="6165304"/>
                  <a:ext cx="104765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AU" sz="3200" dirty="0" smtClean="0">
                      <a:latin typeface="Arial" pitchFamily="34" charset="0"/>
                      <a:cs typeface="Arial" pitchFamily="34" charset="0"/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464" y="6165304"/>
                  <a:ext cx="1047659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25926" b="-481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1887989" y="5812397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35419" y="6189308"/>
                <a:ext cx="4996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419" y="6189308"/>
                <a:ext cx="499689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37039" y="6189307"/>
                <a:ext cx="5091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39" y="6189307"/>
                <a:ext cx="509178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" y="451180"/>
            <a:ext cx="8524875" cy="2838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1332" y="4357609"/>
            <a:ext cx="1080120" cy="1008112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6179" y="4397775"/>
            <a:ext cx="1080120" cy="10081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21452" y="4573633"/>
            <a:ext cx="9361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21452" y="5149697"/>
            <a:ext cx="9361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900" y="4573633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7900" y="5149697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045388" y="5358587"/>
            <a:ext cx="576064" cy="943237"/>
          </a:xfrm>
          <a:custGeom>
            <a:avLst/>
            <a:gdLst>
              <a:gd name="connsiteX0" fmla="*/ 10886 w 576943"/>
              <a:gd name="connsiteY0" fmla="*/ 0 h 446314"/>
              <a:gd name="connsiteX1" fmla="*/ 0 w 576943"/>
              <a:gd name="connsiteY1" fmla="*/ 446314 h 446314"/>
              <a:gd name="connsiteX2" fmla="*/ 576943 w 576943"/>
              <a:gd name="connsiteY2" fmla="*/ 446314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943" h="446314">
                <a:moveTo>
                  <a:pt x="10886" y="0"/>
                </a:moveTo>
                <a:lnTo>
                  <a:pt x="0" y="446314"/>
                </a:lnTo>
                <a:lnTo>
                  <a:pt x="576943" y="446314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8788227" y="5405886"/>
            <a:ext cx="576943" cy="936103"/>
          </a:xfrm>
          <a:custGeom>
            <a:avLst/>
            <a:gdLst>
              <a:gd name="connsiteX0" fmla="*/ 10886 w 576943"/>
              <a:gd name="connsiteY0" fmla="*/ 0 h 446314"/>
              <a:gd name="connsiteX1" fmla="*/ 0 w 576943"/>
              <a:gd name="connsiteY1" fmla="*/ 446314 h 446314"/>
              <a:gd name="connsiteX2" fmla="*/ 576943 w 576943"/>
              <a:gd name="connsiteY2" fmla="*/ 446314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943" h="446314">
                <a:moveTo>
                  <a:pt x="10886" y="0"/>
                </a:moveTo>
                <a:lnTo>
                  <a:pt x="0" y="446314"/>
                </a:lnTo>
                <a:lnTo>
                  <a:pt x="576943" y="446314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72747" y="4601156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72747" y="5189863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436299" y="4597641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436299" y="5189863"/>
            <a:ext cx="9834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643644" y="4571929"/>
                <a:ext cx="6486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44" y="4571929"/>
                <a:ext cx="6486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785267" y="4547535"/>
                <a:ext cx="6486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67" y="4547535"/>
                <a:ext cx="64863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90751" y="3897837"/>
                <a:ext cx="9617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Arial" pitchFamily="34" charset="0"/>
                    <a:cs typeface="Arial" pitchFamily="34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51" y="3897837"/>
                <a:ext cx="961738" cy="492443"/>
              </a:xfrm>
              <a:prstGeom prst="rect">
                <a:avLst/>
              </a:prstGeom>
              <a:blipFill>
                <a:blip r:embed="rId5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42981" y="5003208"/>
            <a:ext cx="1004634" cy="845350"/>
            <a:chOff x="1271464" y="5812397"/>
            <a:chExt cx="1004634" cy="845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271464" y="6165304"/>
                  <a:ext cx="100463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sz="3200" dirty="0" smtClean="0">
                      <a:latin typeface="Arial" pitchFamily="34" charset="0"/>
                      <a:cs typeface="Arial" pitchFamily="34" charset="0"/>
                    </a:rPr>
                    <a:t>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464" y="6165304"/>
                  <a:ext cx="1004634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5926" b="-481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1887989" y="5812397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917248" y="3844230"/>
                <a:ext cx="2346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Arial" pitchFamily="34" charset="0"/>
                    <a:cs typeface="Arial" pitchFamily="34" charset="0"/>
                  </a:rPr>
                  <a:t>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AU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− </m:t>
                    </m:r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AU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248" y="3844230"/>
                <a:ext cx="2346861" cy="492443"/>
              </a:xfrm>
              <a:prstGeom prst="rect">
                <a:avLst/>
              </a:prstGeom>
              <a:blipFill>
                <a:blip r:embed="rId7"/>
                <a:stretch>
                  <a:fillRect t="-26250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933196" y="5001177"/>
            <a:ext cx="2210220" cy="830997"/>
            <a:chOff x="3978340" y="5292557"/>
            <a:chExt cx="2210220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78340" y="5631111"/>
                  <a:ext cx="22102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sz="3200" dirty="0" smtClean="0">
                      <a:latin typeface="Arial" pitchFamily="34" charset="0"/>
                      <a:cs typeface="Arial" pitchFamily="34" charset="0"/>
                    </a:rPr>
                    <a:t>*(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− 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340" y="5631111"/>
                  <a:ext cx="2210220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4691" b="-4938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745765" y="5292800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93069" y="5292557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900799" y="3966989"/>
                <a:ext cx="9807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Arial" pitchFamily="34" charset="0"/>
                    <a:cs typeface="Arial" pitchFamily="34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799" y="3966989"/>
                <a:ext cx="980718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9973271" y="5012814"/>
            <a:ext cx="1047659" cy="845350"/>
            <a:chOff x="1271464" y="5812397"/>
            <a:chExt cx="1047659" cy="845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71464" y="6165304"/>
                  <a:ext cx="104765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AU" sz="3200" dirty="0" smtClean="0">
                      <a:latin typeface="Arial" pitchFamily="34" charset="0"/>
                      <a:cs typeface="Arial" pitchFamily="34" charset="0"/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464" y="6165304"/>
                  <a:ext cx="1047659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25926" b="-481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1887989" y="5812397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609143" y="6181813"/>
                <a:ext cx="4996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143" y="6181813"/>
                <a:ext cx="49968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365170" y="6221978"/>
                <a:ext cx="5091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170" y="6221978"/>
                <a:ext cx="509178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918093" y="3957787"/>
                <a:ext cx="2346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Arial" pitchFamily="34" charset="0"/>
                    <a:cs typeface="Arial" pitchFamily="34" charset="0"/>
                  </a:rPr>
                  <a:t>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AU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− </m:t>
                    </m:r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AU" sz="32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A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93" y="3957787"/>
                <a:ext cx="2346861" cy="492443"/>
              </a:xfrm>
              <a:prstGeom prst="rect">
                <a:avLst/>
              </a:prstGeom>
              <a:blipFill>
                <a:blip r:embed="rId13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5986413" y="4989371"/>
            <a:ext cx="2210220" cy="830997"/>
            <a:chOff x="3978340" y="5292557"/>
            <a:chExt cx="2210220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978340" y="5631111"/>
                  <a:ext cx="22102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sz="3200" dirty="0" smtClean="0">
                      <a:latin typeface="Arial" pitchFamily="34" charset="0"/>
                      <a:cs typeface="Arial" pitchFamily="34" charset="0"/>
                    </a:rPr>
                    <a:t>*(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− 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AU" sz="3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340" y="5631111"/>
                  <a:ext cx="2210220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4691" b="-4938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4745765" y="5292800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3069" y="5292557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2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</TotalTime>
  <Words>19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Wingdings</vt:lpstr>
      <vt:lpstr>MW_Public_widescreen</vt:lpstr>
      <vt:lpstr>PowerPoint Presentation</vt:lpstr>
      <vt:lpstr>PowerPoint Presentation</vt:lpstr>
      <vt:lpstr>PowerPoint Presentation</vt:lpstr>
    </vt:vector>
  </TitlesOfParts>
  <Company>MathWorks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Bradley Horton</dc:creator>
  <cp:keywords>Version 16.0</cp:keywords>
  <cp:lastModifiedBy>Bradley Horton</cp:lastModifiedBy>
  <cp:revision>10</cp:revision>
  <dcterms:created xsi:type="dcterms:W3CDTF">2016-03-17T20:52:31Z</dcterms:created>
  <dcterms:modified xsi:type="dcterms:W3CDTF">2016-03-29T23:43:47Z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