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501" r:id="rId4"/>
    <p:sldId id="257" r:id="rId5"/>
    <p:sldId id="276" r:id="rId6"/>
    <p:sldId id="551" r:id="rId7"/>
    <p:sldId id="502" r:id="rId8"/>
    <p:sldId id="262" r:id="rId9"/>
    <p:sldId id="291" r:id="rId10"/>
    <p:sldId id="598" r:id="rId11"/>
    <p:sldId id="599" r:id="rId12"/>
    <p:sldId id="295" r:id="rId13"/>
    <p:sldId id="388" r:id="rId14"/>
    <p:sldId id="583" r:id="rId15"/>
    <p:sldId id="265" r:id="rId16"/>
    <p:sldId id="434" r:id="rId17"/>
    <p:sldId id="550" r:id="rId18"/>
    <p:sldId id="604" r:id="rId19"/>
    <p:sldId id="282" r:id="rId20"/>
    <p:sldId id="365" r:id="rId21"/>
    <p:sldId id="367" r:id="rId22"/>
    <p:sldId id="588" r:id="rId23"/>
    <p:sldId id="600" r:id="rId24"/>
    <p:sldId id="601" r:id="rId25"/>
    <p:sldId id="602" r:id="rId26"/>
    <p:sldId id="603" r:id="rId27"/>
    <p:sldId id="324" r:id="rId28"/>
    <p:sldId id="271" r:id="rId29"/>
    <p:sldId id="269" r:id="rId30"/>
    <p:sldId id="378" r:id="rId31"/>
    <p:sldId id="605" r:id="rId32"/>
    <p:sldId id="606" r:id="rId33"/>
    <p:sldId id="607" r:id="rId34"/>
    <p:sldId id="609" r:id="rId35"/>
    <p:sldId id="608" r:id="rId36"/>
    <p:sldId id="610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potchona" initials="jp" lastIdx="5" clrIdx="0">
    <p:extLst>
      <p:ext uri="{19B8F6BF-5375-455C-9EA6-DF929625EA0E}">
        <p15:presenceInfo xmlns:p15="http://schemas.microsoft.com/office/powerpoint/2012/main" userId="1485dec6131eb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4480"/>
            <a:ext cx="10058400" cy="27706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Bienvenue au culte </a:t>
            </a:r>
            <a:br>
              <a:rPr lang="fr-FR" dirty="0"/>
            </a:br>
            <a:r>
              <a:rPr lang="fr-FR" dirty="0"/>
              <a:t>du </a:t>
            </a:r>
            <a:br>
              <a:rPr lang="fr-FR" dirty="0"/>
            </a:br>
            <a:r>
              <a:rPr lang="fr-FR" dirty="0"/>
              <a:t>16 Novembre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1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Toi, tu détruis même la crainte de Dieu, Tu anéantis tout mouvement de piété devant Dieu.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2113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15:4</a:t>
            </a:r>
          </a:p>
        </p:txBody>
      </p:sp>
    </p:spTree>
    <p:extLst>
      <p:ext uri="{BB962C8B-B14F-4D97-AF65-F5344CB8AC3E}">
        <p14:creationId xmlns:p14="http://schemas.microsoft.com/office/powerpoint/2010/main" val="384013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167249"/>
          </a:xfrm>
        </p:spPr>
        <p:txBody>
          <a:bodyPr>
            <a:normAutofit fontScale="92500" lnSpcReduction="20000"/>
          </a:bodyPr>
          <a:lstStyle/>
          <a:p>
            <a:r>
              <a:rPr lang="fr-FR" sz="3200" b="1" dirty="0"/>
              <a:t>11</a:t>
            </a:r>
            <a:r>
              <a:rPr lang="fr-FR" sz="3200" dirty="0"/>
              <a:t> Qu’ai–je affaire de la multitude de vos sacrifices ? dit l’Eternel. Je suis rassasié des holocaustes de béliers et de la graisse des veaux ; Je ne prends point plaisir au sang des taureaux, des brebis et des boucs. </a:t>
            </a:r>
          </a:p>
          <a:p>
            <a:r>
              <a:rPr lang="fr-FR" sz="3200" b="1" dirty="0"/>
              <a:t>12</a:t>
            </a:r>
            <a:r>
              <a:rPr lang="fr-FR" sz="3200" dirty="0"/>
              <a:t> Quand vous venez vous présenter devant moi, Qui vous demande de souiller mes parvis ? </a:t>
            </a:r>
          </a:p>
          <a:p>
            <a:r>
              <a:rPr lang="fr-FR" sz="3200" b="1" dirty="0"/>
              <a:t>13</a:t>
            </a:r>
            <a:r>
              <a:rPr lang="fr-FR" sz="3200" dirty="0"/>
              <a:t> Cessez d’apporter de vaines offrandes : J’ai en horreur l’encens, Les nouvelles lunes, les sabbats et les assemblées ; Je ne puis voir le crime s’associer aux solennités. </a:t>
            </a:r>
          </a:p>
          <a:p>
            <a:r>
              <a:rPr lang="fr-FR" sz="3200" b="1" dirty="0"/>
              <a:t>14</a:t>
            </a:r>
            <a:r>
              <a:rPr lang="fr-FR" sz="3200" dirty="0"/>
              <a:t> Mon âme hait vos nouvelles lunes et vos fêtes ; Elles me sont à charge ; Je suis las de les supporter. </a:t>
            </a:r>
          </a:p>
          <a:p>
            <a:r>
              <a:rPr lang="fr-FR" sz="3200" b="1" dirty="0"/>
              <a:t>15</a:t>
            </a:r>
            <a:r>
              <a:rPr lang="fr-FR" sz="3200" dirty="0"/>
              <a:t> Quand vous étendez vos mains, je détourne de vous mes yeux ; Quand vous multipliez les prières, je n’écoute pas : Vos mains sont pleines de sang.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3422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Esaie</a:t>
            </a:r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:11-15</a:t>
            </a:r>
          </a:p>
        </p:txBody>
      </p:sp>
    </p:spTree>
    <p:extLst>
      <p:ext uri="{BB962C8B-B14F-4D97-AF65-F5344CB8AC3E}">
        <p14:creationId xmlns:p14="http://schemas.microsoft.com/office/powerpoint/2010/main" val="29445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BIBLIA NUXEXLE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4453128"/>
            <a:ext cx="10528663" cy="1143000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B5753-679E-4ADC-B27B-58A7C32CD49B}"/>
              </a:ext>
            </a:extLst>
          </p:cNvPr>
          <p:cNvSpPr/>
          <p:nvPr/>
        </p:nvSpPr>
        <p:spPr>
          <a:xfrm>
            <a:off x="3902835" y="4555831"/>
            <a:ext cx="377482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 22 : 31-34 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Ƴemaɣi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miegale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Nyateƒe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me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be , ne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Fofo la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fifi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ale be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dzidzɔkpɔkpɔ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blibo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 : 23-24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ɣetrɔ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gbedoɖeaɣi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ƒe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Agbonyui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la nu.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wodzii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Wokɔnɛ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yewoage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“Ga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Nazaretetɔ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azɔli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ɔwɔwɔw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3 : 1-6 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9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Adoration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give you glory Lord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honor you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wonderful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worthy oh Lord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wonderful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worthy oh Lord </a:t>
            </a:r>
          </a:p>
        </p:txBody>
      </p:sp>
    </p:spTree>
    <p:extLst>
      <p:ext uri="{BB962C8B-B14F-4D97-AF65-F5344CB8AC3E}">
        <p14:creationId xmlns:p14="http://schemas.microsoft.com/office/powerpoint/2010/main" val="268618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Kabio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God above all the earth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Kabio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Kabio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Namita 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mekpo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Akpe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papa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Akpe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papa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Akpe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Akpe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papa</a:t>
            </a: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Akpe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7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Prédication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de salutation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>
                <a:solidFill>
                  <a:schemeClr val="tx1"/>
                </a:solidFill>
              </a:rPr>
              <a:t>Medo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nyie</a:t>
            </a:r>
            <a:r>
              <a:rPr lang="fr-FR" b="1" dirty="0">
                <a:solidFill>
                  <a:schemeClr val="tx1"/>
                </a:solidFill>
              </a:rPr>
              <a:t> de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286603"/>
            <a:ext cx="11837772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La rétrogradation dans la prière: Ses symptômes</a:t>
            </a:r>
            <a:endParaRPr lang="fr-FR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080" y="2462295"/>
            <a:ext cx="6255680" cy="695520"/>
          </a:xfrm>
        </p:spPr>
        <p:txBody>
          <a:bodyPr>
            <a:normAutofit/>
          </a:bodyPr>
          <a:lstStyle/>
          <a:p>
            <a:pPr marL="1471400" lvl="8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fr-FR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Texte de base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B95C5-2AAB-4B8F-A5BB-47CFCDDD5288}"/>
              </a:ext>
            </a:extLst>
          </p:cNvPr>
          <p:cNvSpPr/>
          <p:nvPr/>
        </p:nvSpPr>
        <p:spPr>
          <a:xfrm>
            <a:off x="2919470" y="3427746"/>
            <a:ext cx="59850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15:4 </a:t>
            </a:r>
          </a:p>
          <a:p>
            <a:pPr algn="ctr"/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Esaïe 1:11-15</a:t>
            </a:r>
          </a:p>
        </p:txBody>
      </p:sp>
    </p:spTree>
    <p:extLst>
      <p:ext uri="{BB962C8B-B14F-4D97-AF65-F5344CB8AC3E}">
        <p14:creationId xmlns:p14="http://schemas.microsoft.com/office/powerpoint/2010/main" val="83329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6156" y="2660916"/>
            <a:ext cx="11079180" cy="355700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prière implique l’autosuggestion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devons répondre à nos propres prières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prière implique la méditation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prière implique le jeûne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Prier, c’est persévérer </a:t>
            </a:r>
            <a:endParaRPr lang="fr-FR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925C5-5055-4EB5-9C3E-C98E9A9B2FF5}"/>
              </a:ext>
            </a:extLst>
          </p:cNvPr>
          <p:cNvSpPr/>
          <p:nvPr/>
        </p:nvSpPr>
        <p:spPr>
          <a:xfrm>
            <a:off x="4587935" y="1641705"/>
            <a:ext cx="3403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endParaRPr lang="fr-FR" sz="4400" u="sng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F50655-9717-4BDA-904C-BB08768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73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Affaiblissement de l’esprit à la prière à l’insu du croyant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21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2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pensées éloignées de Dieu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7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1597446"/>
            <a:ext cx="11566748" cy="2727666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3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altération dans la douceur et le plaisir des devoirs spirituels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4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4"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dégradation du comportement extérieur du croyant</a:t>
            </a:r>
            <a:endParaRPr lang="fr-FR" sz="1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8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5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accumulation des peines quotidiennes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3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Louange</a:t>
            </a:r>
            <a:br>
              <a:rPr lang="fr-FR" dirty="0"/>
            </a:br>
            <a:r>
              <a:rPr lang="fr-FR" dirty="0"/>
              <a:t>Dîmes &amp; offrandes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Annonces </a:t>
            </a:r>
            <a:br>
              <a:rPr lang="fr-FR" dirty="0"/>
            </a:br>
            <a:r>
              <a:rPr lang="fr-FR" dirty="0"/>
              <a:t>&amp; </a:t>
            </a:r>
            <a:br>
              <a:rPr lang="fr-FR" dirty="0"/>
            </a:br>
            <a:r>
              <a:rPr lang="fr-FR" dirty="0"/>
              <a:t>communiqués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9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Cantique 54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45734"/>
            <a:ext cx="10868297" cy="822162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Quel beau nom ! </a:t>
            </a:r>
            <a:endParaRPr lang="fr-FR" sz="19900" dirty="0"/>
          </a:p>
        </p:txBody>
      </p:sp>
    </p:spTree>
    <p:extLst>
      <p:ext uri="{BB962C8B-B14F-4D97-AF65-F5344CB8AC3E}">
        <p14:creationId xmlns:p14="http://schemas.microsoft.com/office/powerpoint/2010/main" val="37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 pour Canaan (3x) </a:t>
            </a:r>
          </a:p>
          <a:p>
            <a:pPr algn="ctr"/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 gloire à Dieu</a:t>
            </a:r>
            <a:b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route. </a:t>
            </a:r>
          </a:p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tu ne viens pas, ne me retiens pas </a:t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si tu viens, donnes-moi la main Je suis en route gloire à Dieu </a:t>
            </a:r>
          </a:p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suis en route. </a:t>
            </a:r>
          </a:p>
          <a:p>
            <a:pPr algn="ctr"/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3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Tu es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Adonai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̈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Jireh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tout temps tu pourvoiras. </a:t>
            </a:r>
          </a:p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es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Adonai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̈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Raphe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́, </a:t>
            </a:r>
          </a:p>
          <a:p>
            <a:pPr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Eternel, tu </a:t>
            </a:r>
            <a:r>
              <a:rPr lang="fr-FR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guériras</a:t>
            </a: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5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01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6000" b="1" dirty="0"/>
          </a:p>
          <a:p>
            <a:pPr algn="ctr"/>
            <a:r>
              <a:rPr lang="fr-FR" sz="6000" b="1" dirty="0"/>
              <a:t>2. Tu es </a:t>
            </a:r>
            <a:r>
              <a:rPr lang="fr-FR" sz="6000" b="1" dirty="0" err="1"/>
              <a:t>Adonai</a:t>
            </a:r>
            <a:r>
              <a:rPr lang="fr-FR" sz="6000" b="1" dirty="0"/>
              <a:t>̈ </a:t>
            </a:r>
            <a:r>
              <a:rPr lang="fr-FR" sz="6000" b="1" dirty="0" err="1"/>
              <a:t>Shamma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Tu entends, tu </a:t>
            </a:r>
            <a:r>
              <a:rPr lang="fr-FR" sz="6000" b="1" dirty="0" err="1"/>
              <a:t>répondras</a:t>
            </a:r>
            <a:r>
              <a:rPr lang="fr-FR" sz="6000" b="1" dirty="0"/>
              <a:t>.</a:t>
            </a:r>
            <a:br>
              <a:rPr lang="fr-FR" sz="6000" b="1" dirty="0"/>
            </a:br>
            <a:r>
              <a:rPr lang="fr-FR" sz="6000" b="1" dirty="0"/>
              <a:t>Tu es </a:t>
            </a:r>
            <a:r>
              <a:rPr lang="fr-FR" sz="6000" b="1" dirty="0" err="1"/>
              <a:t>Adonai</a:t>
            </a:r>
            <a:r>
              <a:rPr lang="fr-FR" sz="6000" b="1" dirty="0"/>
              <a:t>̈ </a:t>
            </a:r>
            <a:r>
              <a:rPr lang="fr-FR" sz="6000" b="1" dirty="0" err="1"/>
              <a:t>Shalom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Dieu de paix pour tous les hommes. </a:t>
            </a:r>
            <a:endParaRPr lang="fr-FR" sz="16600" b="1" dirty="0"/>
          </a:p>
        </p:txBody>
      </p:sp>
    </p:spTree>
    <p:extLst>
      <p:ext uri="{BB962C8B-B14F-4D97-AF65-F5344CB8AC3E}">
        <p14:creationId xmlns:p14="http://schemas.microsoft.com/office/powerpoint/2010/main" val="243097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36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El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Shaddai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̈, Dieu tout-puissant, Tu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protèges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tu nourris,</a:t>
            </a:r>
            <a:b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</a:t>
            </a: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Dieu Eternel,</a:t>
            </a:r>
            <a:b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Haï, tu es vivant. </a:t>
            </a:r>
            <a:endParaRPr lang="fr-FR" sz="1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63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endParaRPr lang="fr-FR" sz="44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donc dans le ciel est semblable à toi?</a:t>
            </a:r>
            <a:br>
              <a:rPr lang="fr-FR" sz="4400" b="1" dirty="0">
                <a:latin typeface="Times" pitchFamily="2" charset="0"/>
              </a:rPr>
            </a:br>
            <a:r>
              <a:rPr lang="fr-FR" sz="4400" b="1" dirty="0">
                <a:latin typeface="Times" pitchFamily="2" charset="0"/>
              </a:rPr>
              <a:t>Qui est puissant comme toi, Eternel, mon Roi </a:t>
            </a:r>
            <a:endParaRPr lang="fr-FR" sz="11500" b="1" dirty="0">
              <a:latin typeface="Times" pitchFamily="2" charset="0"/>
            </a:endParaRPr>
          </a:p>
          <a:p>
            <a:pPr algn="ctr"/>
            <a:r>
              <a:rPr lang="fr-FR" sz="4400" b="1" dirty="0">
                <a:latin typeface="Times" pitchFamily="2" charset="0"/>
              </a:rPr>
              <a:t>Qui est puissant comme toi, Eternel, mon Roi ? </a:t>
            </a:r>
            <a:endParaRPr lang="fr-FR" sz="115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11" y="901337"/>
            <a:ext cx="10058400" cy="32330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Prière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/>
              <a:t>Bénédiction finale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 d’entrée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Garde moi oh seigneur</a:t>
            </a:r>
          </a:p>
        </p:txBody>
      </p:sp>
    </p:spTree>
    <p:extLst>
      <p:ext uri="{BB962C8B-B14F-4D97-AF65-F5344CB8AC3E}">
        <p14:creationId xmlns:p14="http://schemas.microsoft.com/office/powerpoint/2010/main" val="23123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Garde-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oh Seigneur</a:t>
            </a:r>
          </a:p>
          <a:p>
            <a:pPr algn="ctr"/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Fidèle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Garde-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oh Seigneur </a:t>
            </a:r>
          </a:p>
          <a:p>
            <a:pPr algn="ctr"/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Fidèle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toi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J’ai des prix à remporter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Des couronnes à gagner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Garde moi oh Seigneur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Fidèle à toi </a:t>
            </a:r>
          </a:p>
        </p:txBody>
      </p:sp>
    </p:spTree>
    <p:extLst>
      <p:ext uri="{BB962C8B-B14F-4D97-AF65-F5344CB8AC3E}">
        <p14:creationId xmlns:p14="http://schemas.microsoft.com/office/powerpoint/2010/main" val="27104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Prière</a:t>
            </a:r>
          </a:p>
        </p:txBody>
      </p:sp>
    </p:spTree>
    <p:extLst>
      <p:ext uri="{BB962C8B-B14F-4D97-AF65-F5344CB8AC3E}">
        <p14:creationId xmlns:p14="http://schemas.microsoft.com/office/powerpoint/2010/main" val="31665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Temps d’intercession spécifique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37" y="1833377"/>
            <a:ext cx="11284190" cy="4023360"/>
          </a:xfrm>
        </p:spPr>
        <p:txBody>
          <a:bodyPr>
            <a:normAutofit/>
          </a:bodyPr>
          <a:lstStyle/>
          <a:p>
            <a:pPr algn="ctr"/>
            <a:r>
              <a:rPr lang="fr-BE" altLang="fr-FR" sz="6000" b="1" i="1" dirty="0">
                <a:solidFill>
                  <a:schemeClr val="tx1"/>
                </a:solidFill>
                <a:latin typeface="Arial" panose="020B0604020202020204" pitchFamily="34" charset="0"/>
              </a:rPr>
              <a:t>Seigneur, donne nous de renoncer à nous-mêmes</a:t>
            </a:r>
            <a:endParaRPr lang="fr-BE" altLang="fr-FR" sz="9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fr-FR" sz="6000" dirty="0"/>
          </a:p>
          <a:p>
            <a:pPr marL="0" indent="0" algn="ctr">
              <a:buNone/>
            </a:pPr>
            <a:r>
              <a:rPr lang="fr-FR" sz="6000" b="1" dirty="0"/>
              <a:t>Luc 9:23</a:t>
            </a:r>
            <a:endParaRPr lang="en-US" sz="13200" dirty="0"/>
          </a:p>
        </p:txBody>
      </p:sp>
    </p:spTree>
    <p:extLst>
      <p:ext uri="{BB962C8B-B14F-4D97-AF65-F5344CB8AC3E}">
        <p14:creationId xmlns:p14="http://schemas.microsoft.com/office/powerpoint/2010/main" val="12183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biblique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241280" cy="164592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/>
              <a:t>Lecture Job 15:4 </a:t>
            </a:r>
            <a:r>
              <a:rPr lang="fr-FR" b="1" dirty="0" err="1"/>
              <a:t>Esaie</a:t>
            </a:r>
            <a:r>
              <a:rPr lang="fr-FR" b="1" dirty="0"/>
              <a:t> 1:11-15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05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13783</TotalTime>
  <Words>918</Words>
  <Application>Microsoft Macintosh PowerPoint</Application>
  <PresentationFormat>Grand écran</PresentationFormat>
  <Paragraphs>110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Times</vt:lpstr>
      <vt:lpstr>Times New Roman</vt:lpstr>
      <vt:lpstr>Retrospect</vt:lpstr>
      <vt:lpstr>Bienvenue au culte  du  16 Novembre 2019</vt:lpstr>
      <vt:lpstr>Chant de salutation</vt:lpstr>
      <vt:lpstr>Présentation PowerPoint</vt:lpstr>
      <vt:lpstr>Chant  d’entrée</vt:lpstr>
      <vt:lpstr>Présentation PowerPoint</vt:lpstr>
      <vt:lpstr>Présentation PowerPoint</vt:lpstr>
      <vt:lpstr>Présentation PowerPoint</vt:lpstr>
      <vt:lpstr>Temps d’intercession spécifique</vt:lpstr>
      <vt:lpstr>Lecture biblique </vt:lpstr>
      <vt:lpstr>Présentation PowerPoint</vt:lpstr>
      <vt:lpstr>Présentation PowerPoint</vt:lpstr>
      <vt:lpstr>BIBLIA NUXEXLE </vt:lpstr>
      <vt:lpstr>Présentation PowerPoint</vt:lpstr>
      <vt:lpstr>Présentation PowerPoint</vt:lpstr>
      <vt:lpstr>Adoration</vt:lpstr>
      <vt:lpstr>Présentation PowerPoint</vt:lpstr>
      <vt:lpstr>Présentation PowerPoint</vt:lpstr>
      <vt:lpstr>Présentation PowerPoint</vt:lpstr>
      <vt:lpstr>Prédication</vt:lpstr>
      <vt:lpstr>La rétrogradation dans la prière: Ses symptômes</vt:lpstr>
      <vt:lpstr>Présentation PowerPoint</vt:lpstr>
      <vt:lpstr>Affaiblissement de l’esprit à la prière à l’insu du croyant</vt:lpstr>
      <vt:lpstr>Des pensées éloignées de Dieu</vt:lpstr>
      <vt:lpstr>Une altération dans la douceur et le plaisir des devoirs spirituels</vt:lpstr>
      <vt:lpstr>Une dégradation du comportement extérieur du croyant</vt:lpstr>
      <vt:lpstr>Une accumulation des peines quotidiennes</vt:lpstr>
      <vt:lpstr>Louange Dîmes &amp; offrandes</vt:lpstr>
      <vt:lpstr>Annonces  &amp;  communiqués</vt:lpstr>
      <vt:lpstr>Cantique 54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Prière &amp; Bénédiction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Chant de salutation</dc:title>
  <dc:creator>justin potchona</dc:creator>
  <cp:lastModifiedBy>justin potchona</cp:lastModifiedBy>
  <cp:revision>867</cp:revision>
  <dcterms:created xsi:type="dcterms:W3CDTF">2019-04-06T20:56:42Z</dcterms:created>
  <dcterms:modified xsi:type="dcterms:W3CDTF">2019-11-17T07:20:10Z</dcterms:modified>
</cp:coreProperties>
</file>