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56" r:id="rId3"/>
    <p:sldId id="501" r:id="rId4"/>
    <p:sldId id="257" r:id="rId5"/>
    <p:sldId id="276" r:id="rId6"/>
    <p:sldId id="551" r:id="rId7"/>
    <p:sldId id="502" r:id="rId8"/>
    <p:sldId id="262" r:id="rId9"/>
    <p:sldId id="291" r:id="rId10"/>
    <p:sldId id="598" r:id="rId11"/>
    <p:sldId id="599" r:id="rId12"/>
    <p:sldId id="295" r:id="rId13"/>
    <p:sldId id="388" r:id="rId14"/>
    <p:sldId id="583" r:id="rId15"/>
    <p:sldId id="265" r:id="rId16"/>
    <p:sldId id="434" r:id="rId17"/>
    <p:sldId id="614" r:id="rId18"/>
    <p:sldId id="615" r:id="rId19"/>
    <p:sldId id="616" r:id="rId20"/>
    <p:sldId id="617" r:id="rId21"/>
    <p:sldId id="613" r:id="rId22"/>
    <p:sldId id="611" r:id="rId23"/>
    <p:sldId id="612" r:id="rId24"/>
    <p:sldId id="282" r:id="rId25"/>
    <p:sldId id="365" r:id="rId26"/>
    <p:sldId id="588" r:id="rId27"/>
    <p:sldId id="600" r:id="rId28"/>
    <p:sldId id="601" r:id="rId29"/>
    <p:sldId id="602" r:id="rId30"/>
    <p:sldId id="603" r:id="rId31"/>
    <p:sldId id="324" r:id="rId32"/>
    <p:sldId id="271" r:id="rId33"/>
    <p:sldId id="269" r:id="rId34"/>
    <p:sldId id="378" r:id="rId35"/>
    <p:sldId id="605" r:id="rId36"/>
    <p:sldId id="606" r:id="rId37"/>
    <p:sldId id="607" r:id="rId38"/>
    <p:sldId id="609" r:id="rId39"/>
    <p:sldId id="608" r:id="rId40"/>
    <p:sldId id="610" r:id="rId41"/>
    <p:sldId id="28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potchona" initials="jp" lastIdx="5" clrIdx="0">
    <p:extLst>
      <p:ext uri="{19B8F6BF-5375-455C-9EA6-DF929625EA0E}">
        <p15:presenceInfo xmlns:p15="http://schemas.microsoft.com/office/powerpoint/2012/main" userId="1485dec6131eb3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0F3A3-8A77-4350-81AD-E19D19AE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54480"/>
            <a:ext cx="10058400" cy="277063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Bienvenue au culte </a:t>
            </a:r>
            <a:br>
              <a:rPr lang="fr-FR" dirty="0"/>
            </a:br>
            <a:r>
              <a:rPr lang="fr-FR" dirty="0"/>
              <a:t>du </a:t>
            </a:r>
            <a:br>
              <a:rPr lang="fr-FR" dirty="0"/>
            </a:br>
            <a:r>
              <a:rPr lang="fr-FR" dirty="0"/>
              <a:t>24 Novembre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8044" y="213133"/>
            <a:ext cx="12043956" cy="51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Toi, tu détruis même la crainte de Dieu, Tu anéantis tout mouvement de piété devant Dieu.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2D8EC9-4038-47BD-A60A-9DCE9B51103F}"/>
              </a:ext>
            </a:extLst>
          </p:cNvPr>
          <p:cNvSpPr/>
          <p:nvPr/>
        </p:nvSpPr>
        <p:spPr>
          <a:xfrm>
            <a:off x="4218393" y="5271449"/>
            <a:ext cx="21130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15:4</a:t>
            </a:r>
          </a:p>
        </p:txBody>
      </p:sp>
    </p:spTree>
    <p:extLst>
      <p:ext uri="{BB962C8B-B14F-4D97-AF65-F5344CB8AC3E}">
        <p14:creationId xmlns:p14="http://schemas.microsoft.com/office/powerpoint/2010/main" val="384013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8044" y="213133"/>
            <a:ext cx="12043956" cy="5167249"/>
          </a:xfrm>
        </p:spPr>
        <p:txBody>
          <a:bodyPr>
            <a:normAutofit fontScale="92500" lnSpcReduction="20000"/>
          </a:bodyPr>
          <a:lstStyle/>
          <a:p>
            <a:r>
              <a:rPr lang="fr-FR" sz="3200" b="1" dirty="0"/>
              <a:t>11</a:t>
            </a:r>
            <a:r>
              <a:rPr lang="fr-FR" sz="3200" dirty="0"/>
              <a:t> Qu’ai–je affaire de la multitude de vos sacrifices ? dit l’Eternel. Je suis rassasié des holocaustes de béliers et de la graisse des veaux ; Je ne prends point plaisir au sang des taureaux, des brebis et des boucs. </a:t>
            </a:r>
          </a:p>
          <a:p>
            <a:r>
              <a:rPr lang="fr-FR" sz="3200" b="1" dirty="0"/>
              <a:t>12</a:t>
            </a:r>
            <a:r>
              <a:rPr lang="fr-FR" sz="3200" dirty="0"/>
              <a:t> Quand vous venez vous présenter devant moi, Qui vous demande de souiller mes parvis ? </a:t>
            </a:r>
          </a:p>
          <a:p>
            <a:r>
              <a:rPr lang="fr-FR" sz="3200" b="1" dirty="0"/>
              <a:t>13</a:t>
            </a:r>
            <a:r>
              <a:rPr lang="fr-FR" sz="3200" dirty="0"/>
              <a:t> Cessez d’apporter de vaines offrandes : J’ai en horreur l’encens, Les nouvelles lunes, les sabbats et les assemblées ; Je ne puis voir le crime s’associer aux solennités. </a:t>
            </a:r>
          </a:p>
          <a:p>
            <a:r>
              <a:rPr lang="fr-FR" sz="3200" b="1" dirty="0"/>
              <a:t>14</a:t>
            </a:r>
            <a:r>
              <a:rPr lang="fr-FR" sz="3200" dirty="0"/>
              <a:t> Mon âme hait vos nouvelles lunes et vos fêtes ; Elles me sont à charge ; Je suis las de les supporter. </a:t>
            </a:r>
          </a:p>
          <a:p>
            <a:r>
              <a:rPr lang="fr-FR" sz="3200" b="1" dirty="0"/>
              <a:t>15</a:t>
            </a:r>
            <a:r>
              <a:rPr lang="fr-FR" sz="3200" dirty="0"/>
              <a:t> Quand vous étendez vos mains, je détourne de vous mes yeux ; Quand vous multipliez les prières, je n’écoute pas : Vos mains sont pleines de sang.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2D8EC9-4038-47BD-A60A-9DCE9B51103F}"/>
              </a:ext>
            </a:extLst>
          </p:cNvPr>
          <p:cNvSpPr/>
          <p:nvPr/>
        </p:nvSpPr>
        <p:spPr>
          <a:xfrm>
            <a:off x="4218393" y="5271449"/>
            <a:ext cx="34226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Esaie</a:t>
            </a:r>
            <a:r>
              <a:rPr lang="fr-FR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:11-15</a:t>
            </a:r>
          </a:p>
        </p:txBody>
      </p:sp>
    </p:spTree>
    <p:extLst>
      <p:ext uri="{BB962C8B-B14F-4D97-AF65-F5344CB8AC3E}">
        <p14:creationId xmlns:p14="http://schemas.microsoft.com/office/powerpoint/2010/main" val="294452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A242-D839-4E74-9838-E3940465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82112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BIBLIA NUXEXLE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79" y="4453128"/>
            <a:ext cx="10528663" cy="1143000"/>
          </a:xfrm>
        </p:spPr>
        <p:txBody>
          <a:bodyPr>
            <a:normAutofit/>
          </a:bodyPr>
          <a:lstStyle/>
          <a:p>
            <a:pPr algn="ctr"/>
            <a:endParaRPr lang="en-US" sz="4400" dirty="0"/>
          </a:p>
          <a:p>
            <a:pPr algn="ctr"/>
            <a:endParaRPr lang="en-US" sz="9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B5753-679E-4ADC-B27B-58A7C32CD49B}"/>
              </a:ext>
            </a:extLst>
          </p:cNvPr>
          <p:cNvSpPr/>
          <p:nvPr/>
        </p:nvSpPr>
        <p:spPr>
          <a:xfrm>
            <a:off x="3902835" y="4555831"/>
            <a:ext cx="377482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Luka 22 : 31-34 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7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8044" y="213133"/>
            <a:ext cx="12043956" cy="566515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Ƴemaɣi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la,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miegale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naneke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gem o.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Nyateƒe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tom me le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 be , ne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miebia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Fofo la la,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 le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tanye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fifi la,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miebia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naneke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dzinye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o.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Mibia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ko,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woana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 ale be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miaƒe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dzidzɔkpɔkpɔ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blibo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0DB88-9F47-4521-91F5-A8738456CCAC}"/>
              </a:ext>
            </a:extLst>
          </p:cNvPr>
          <p:cNvSpPr/>
          <p:nvPr/>
        </p:nvSpPr>
        <p:spPr>
          <a:xfrm>
            <a:off x="4474686" y="5533736"/>
            <a:ext cx="3865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Yohanes</a:t>
            </a:r>
            <a:r>
              <a:rPr lang="fr-F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 : 23-24</a:t>
            </a:r>
            <a:endParaRPr lang="fr-F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5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8044" y="213133"/>
            <a:ext cx="12043956" cy="5665153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Gbe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ɣetrɔ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 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gbedoɖeaɣi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la, Petro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Yohanes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woyina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mawuxɔ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me.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Amewo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ŋutsu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gbɔna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mawuxɔ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ƒe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agbo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woyɔna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Agbonyui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la nu.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Ŋutsu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tekunɔ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wodzii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Wokɔnɛ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wònɔa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siwo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mawuxɔa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me.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tekunɔa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Petro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Yohanes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wobe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yewoage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xɔa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 la,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 be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woana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ye.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Petro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Yohanes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hegblɔ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: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!”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Ale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tekunɔ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dzi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tututu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ye.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Petro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gblɔ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: “Ga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aɖeke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asinye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asinye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Nazaretetɔ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ŋkɔ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azɔli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!”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0DB88-9F47-4521-91F5-A8738456CCAC}"/>
              </a:ext>
            </a:extLst>
          </p:cNvPr>
          <p:cNvSpPr/>
          <p:nvPr/>
        </p:nvSpPr>
        <p:spPr>
          <a:xfrm>
            <a:off x="4474686" y="5533736"/>
            <a:ext cx="3826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ɔwɔwɔw</a:t>
            </a:r>
            <a:r>
              <a:rPr lang="fr-F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3 : 1-6 </a:t>
            </a:r>
            <a:endParaRPr lang="fr-F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9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C0-1D2D-4DF5-AB86-F2887C92B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Adoration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32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2A01DC8-1469-42B0-BD09-51CF84AE28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3060" y="356935"/>
            <a:ext cx="11022227" cy="561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Amen Amen Blessing and Glory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Wisdom and Given and Honor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mighty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 to my Lord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Forever and Ever Amen</a:t>
            </a:r>
          </a:p>
        </p:txBody>
      </p:sp>
    </p:spTree>
    <p:extLst>
      <p:ext uri="{BB962C8B-B14F-4D97-AF65-F5344CB8AC3E}">
        <p14:creationId xmlns:p14="http://schemas.microsoft.com/office/powerpoint/2010/main" val="2686189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2A01DC8-1469-42B0-BD09-51CF84AE28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3060" y="356935"/>
            <a:ext cx="11022227" cy="561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Amen Amen 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louange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gloire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sagesse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l’action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l’honneur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Puissance et force </a:t>
            </a:r>
          </a:p>
          <a:p>
            <a:pPr marL="0" indent="0" algn="ctr">
              <a:buNone/>
            </a:pP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Soit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notre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Dieu au siècle des siècles 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Amen</a:t>
            </a:r>
          </a:p>
        </p:txBody>
      </p:sp>
    </p:spTree>
    <p:extLst>
      <p:ext uri="{BB962C8B-B14F-4D97-AF65-F5344CB8AC3E}">
        <p14:creationId xmlns:p14="http://schemas.microsoft.com/office/powerpoint/2010/main" val="1162408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2A01DC8-1469-42B0-BD09-51CF84AE28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3060" y="356935"/>
            <a:ext cx="11022227" cy="561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Alleluia Nye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Mawu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enyo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Alleluia Nye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Mawu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enyo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Enyo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nami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66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2A01DC8-1469-42B0-BD09-51CF84AE28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3060" y="356935"/>
            <a:ext cx="11022227" cy="561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Masub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ɔ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Masub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ɔ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Masub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ɔ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tso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dzime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Masub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ɔ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tso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dzime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42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C8FA-8E4C-4EE6-ABDD-502C34B57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Chant de salutation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>
                <a:solidFill>
                  <a:schemeClr val="tx1"/>
                </a:solidFill>
              </a:rPr>
              <a:t>Medo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nyie</a:t>
            </a:r>
            <a:r>
              <a:rPr lang="fr-FR" b="1" dirty="0">
                <a:solidFill>
                  <a:schemeClr val="tx1"/>
                </a:solidFill>
              </a:rPr>
              <a:t> de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12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2A01DC8-1469-42B0-BD09-51CF84AE28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3060" y="356935"/>
            <a:ext cx="11022227" cy="561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Alleluia Nye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Mawu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enyo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Alleluia Nye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Mawu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enyo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Nye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Mawu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enyo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Enyo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nami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096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2A01DC8-1469-42B0-BD09-51CF84AE28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3060" y="356935"/>
            <a:ext cx="11022227" cy="561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louerai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Dieu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toujours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louerai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Dieu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toujours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louerai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Dieu de tout mon Coeur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louerai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Dieu de tout mon Coeur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toujours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38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2A01DC8-1469-42B0-BD09-51CF84AE28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3060" y="356935"/>
            <a:ext cx="11022227" cy="561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benirai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Jesus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benirai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Jesus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benirai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tout mon Coeur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benirai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Jesus de tout mon Coeur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toujours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55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2A01DC8-1469-42B0-BD09-51CF84AE28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3060" y="356935"/>
            <a:ext cx="11022227" cy="561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benirai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Jesus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benirai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Jesus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benirai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tout mon Coeur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benirai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Jesus de tout mon Coeur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toujours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47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C0-1D2D-4DF5-AB86-F2887C92B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Prédication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8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C0-1D2D-4DF5-AB86-F2887C92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9" y="286603"/>
            <a:ext cx="11837772" cy="1450757"/>
          </a:xfrm>
        </p:spPr>
        <p:txBody>
          <a:bodyPr>
            <a:normAutofit/>
          </a:bodyPr>
          <a:lstStyle/>
          <a:p>
            <a:pPr algn="ctr"/>
            <a:r>
              <a:rPr lang="fr-FR" b="1" dirty="0"/>
              <a:t>La rétrogradation dans la prière: Ses symptômes</a:t>
            </a:r>
            <a:endParaRPr lang="fr-FR" sz="7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DAA35-BBB1-427B-9D00-8A8DCA367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080" y="2462295"/>
            <a:ext cx="6255680" cy="695520"/>
          </a:xfrm>
        </p:spPr>
        <p:txBody>
          <a:bodyPr>
            <a:normAutofit/>
          </a:bodyPr>
          <a:lstStyle/>
          <a:p>
            <a:pPr marL="1471400" lvl="8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fr-FR" sz="36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Texte de base</a:t>
            </a:r>
            <a:r>
              <a:rPr lang="fr-FR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BB95C5-2AAB-4B8F-A5BB-47CFCDDD5288}"/>
              </a:ext>
            </a:extLst>
          </p:cNvPr>
          <p:cNvSpPr/>
          <p:nvPr/>
        </p:nvSpPr>
        <p:spPr>
          <a:xfrm>
            <a:off x="2919470" y="3427746"/>
            <a:ext cx="59850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15:4 </a:t>
            </a:r>
          </a:p>
          <a:p>
            <a:pPr algn="ctr"/>
            <a:r>
              <a:rPr lang="fr-F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Esaïe 1:11-15</a:t>
            </a:r>
          </a:p>
        </p:txBody>
      </p:sp>
    </p:spTree>
    <p:extLst>
      <p:ext uri="{BB962C8B-B14F-4D97-AF65-F5344CB8AC3E}">
        <p14:creationId xmlns:p14="http://schemas.microsoft.com/office/powerpoint/2010/main" val="833297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264" y="2804984"/>
            <a:ext cx="11566748" cy="1520128"/>
          </a:xfrm>
        </p:spPr>
        <p:txBody>
          <a:bodyPr>
            <a:noAutofit/>
          </a:bodyPr>
          <a:lstStyle/>
          <a:p>
            <a:pPr marL="1143000" indent="-1143000" algn="ctr">
              <a:buClr>
                <a:srgbClr val="E48310"/>
              </a:buClr>
              <a:buFont typeface="+mj-lt"/>
              <a:buAutoNum type="arabicPeriod"/>
            </a:pP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Affaiblissement de l’esprit à la prière à l’insu du croyant</a:t>
            </a:r>
            <a:endParaRPr lang="fr-FR" sz="1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821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264" y="2804984"/>
            <a:ext cx="11566748" cy="1520128"/>
          </a:xfrm>
        </p:spPr>
        <p:txBody>
          <a:bodyPr>
            <a:noAutofit/>
          </a:bodyPr>
          <a:lstStyle/>
          <a:p>
            <a:pPr marL="1143000" indent="-1143000" algn="ctr">
              <a:buClr>
                <a:srgbClr val="E48310"/>
              </a:buClr>
              <a:buFont typeface="+mj-lt"/>
              <a:buAutoNum type="arabicPeriod" startAt="2"/>
            </a:pP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pensées éloignées de Dieu</a:t>
            </a:r>
            <a:endParaRPr lang="fr-FR" sz="1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78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264" y="1597446"/>
            <a:ext cx="11566748" cy="2727666"/>
          </a:xfrm>
        </p:spPr>
        <p:txBody>
          <a:bodyPr>
            <a:noAutofit/>
          </a:bodyPr>
          <a:lstStyle/>
          <a:p>
            <a:pPr marL="1143000" indent="-1143000" algn="ctr">
              <a:buClr>
                <a:srgbClr val="E48310"/>
              </a:buClr>
              <a:buFont typeface="+mj-lt"/>
              <a:buAutoNum type="arabicPeriod" startAt="3"/>
            </a:pP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altération dans la douceur et le plaisir des devoirs spirituels</a:t>
            </a:r>
            <a:endParaRPr lang="fr-FR" sz="1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47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264" y="2804984"/>
            <a:ext cx="11566748" cy="1520128"/>
          </a:xfrm>
        </p:spPr>
        <p:txBody>
          <a:bodyPr>
            <a:noAutofit/>
          </a:bodyPr>
          <a:lstStyle/>
          <a:p>
            <a:pPr marL="1143000" indent="-1143000" algn="ctr">
              <a:buClr>
                <a:srgbClr val="E48310"/>
              </a:buClr>
              <a:buFont typeface="+mj-lt"/>
              <a:buAutoNum type="arabicPeriod" startAt="4"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dégradation du comportement extérieur du croyant</a:t>
            </a:r>
            <a:endParaRPr lang="fr-FR" sz="1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8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1074" y="263236"/>
            <a:ext cx="11482251" cy="5588924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suis en route pour Canaan (3x) </a:t>
            </a:r>
          </a:p>
          <a:p>
            <a:pPr algn="ctr"/>
            <a: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suis en route gloire à Dieu</a:t>
            </a:r>
            <a:b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suis en route. </a:t>
            </a:r>
          </a:p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tu ne viens pas, ne me retiens pas </a:t>
            </a:r>
            <a:b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si tu viens, donnes-moi la main Je suis en route gloire à Dieu </a:t>
            </a:r>
          </a:p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suis en route. </a:t>
            </a:r>
          </a:p>
          <a:p>
            <a:pPr algn="ctr"/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634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264" y="2804984"/>
            <a:ext cx="11566748" cy="1520128"/>
          </a:xfrm>
        </p:spPr>
        <p:txBody>
          <a:bodyPr>
            <a:noAutofit/>
          </a:bodyPr>
          <a:lstStyle/>
          <a:p>
            <a:pPr marL="1143000" indent="-1143000" algn="ctr">
              <a:buClr>
                <a:srgbClr val="E48310"/>
              </a:buClr>
              <a:buFont typeface="+mj-lt"/>
              <a:buAutoNum type="arabicPeriod" startAt="5"/>
            </a:pP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accumulation des peines quotidiennes</a:t>
            </a:r>
            <a:endParaRPr lang="fr-FR" sz="1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37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0F3A3-8A77-4350-81AD-E19D19A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Louange</a:t>
            </a:r>
            <a:br>
              <a:rPr lang="fr-FR" dirty="0"/>
            </a:br>
            <a:r>
              <a:rPr lang="fr-FR" dirty="0"/>
              <a:t>Dîmes &amp; offrandes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43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0F3A3-8A77-4350-81AD-E19D19A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Annonces </a:t>
            </a:r>
            <a:br>
              <a:rPr lang="fr-FR" dirty="0"/>
            </a:br>
            <a:r>
              <a:rPr lang="fr-FR" dirty="0"/>
              <a:t>&amp; </a:t>
            </a:r>
            <a:br>
              <a:rPr lang="fr-FR" dirty="0"/>
            </a:br>
            <a:r>
              <a:rPr lang="fr-FR" dirty="0"/>
              <a:t>communiqués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91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0F3A3-8A77-4350-81AD-E19D19A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Cantique 54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31" y="1845734"/>
            <a:ext cx="10868297" cy="822162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Quel beau nom ! </a:t>
            </a:r>
            <a:endParaRPr lang="fr-FR" sz="19900" dirty="0"/>
          </a:p>
        </p:txBody>
      </p:sp>
    </p:spTree>
    <p:extLst>
      <p:ext uri="{BB962C8B-B14F-4D97-AF65-F5344CB8AC3E}">
        <p14:creationId xmlns:p14="http://schemas.microsoft.com/office/powerpoint/2010/main" val="3771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7565" y="217833"/>
            <a:ext cx="11489635" cy="5595139"/>
          </a:xfrm>
        </p:spPr>
        <p:txBody>
          <a:bodyPr>
            <a:noAutofit/>
          </a:bodyPr>
          <a:lstStyle/>
          <a:p>
            <a:pPr algn="ctr"/>
            <a:endParaRPr lang="fr-FR" sz="4400" b="1" dirty="0">
              <a:latin typeface="Times" pitchFamily="2" charset="0"/>
            </a:endParaRPr>
          </a:p>
          <a:p>
            <a:pPr algn="ctr"/>
            <a:endParaRPr lang="fr-FR" sz="4400" b="1" dirty="0">
              <a:latin typeface="Times" pitchFamily="2" charset="0"/>
            </a:endParaRPr>
          </a:p>
          <a:p>
            <a:pPr algn="ctr"/>
            <a:r>
              <a:rPr lang="fr-FR" sz="4400" b="1" dirty="0">
                <a:latin typeface="Times" pitchFamily="2" charset="0"/>
              </a:rPr>
              <a:t>Qui donc dans le ciel est semblable à toi?</a:t>
            </a:r>
            <a:br>
              <a:rPr lang="fr-FR" sz="4400" b="1" dirty="0">
                <a:latin typeface="Times" pitchFamily="2" charset="0"/>
              </a:rPr>
            </a:br>
            <a:r>
              <a:rPr lang="fr-FR" sz="4400" b="1" dirty="0">
                <a:latin typeface="Times" pitchFamily="2" charset="0"/>
              </a:rPr>
              <a:t>Qui est puissant comme toi, Eternel, mon Roi </a:t>
            </a:r>
            <a:endParaRPr lang="fr-FR" sz="11500" b="1" dirty="0">
              <a:latin typeface="Times" pitchFamily="2" charset="0"/>
            </a:endParaRPr>
          </a:p>
          <a:p>
            <a:pPr algn="ctr"/>
            <a:r>
              <a:rPr lang="fr-FR" sz="4400" b="1" dirty="0">
                <a:latin typeface="Times" pitchFamily="2" charset="0"/>
              </a:rPr>
              <a:t>Qui est puissant comme toi, Eternel, mon Roi ? </a:t>
            </a:r>
            <a:endParaRPr lang="fr-FR" sz="11500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48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7565" y="217833"/>
            <a:ext cx="11489635" cy="5595139"/>
          </a:xfrm>
        </p:spPr>
        <p:txBody>
          <a:bodyPr>
            <a:noAutofit/>
          </a:bodyPr>
          <a:lstStyle/>
          <a:p>
            <a:pPr algn="ctr"/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Tu es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Adonai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̈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Jireh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tout temps tu pourvoiras. </a:t>
            </a:r>
          </a:p>
          <a:p>
            <a:pPr algn="ctr"/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 es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Adonai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̈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Raphe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́, </a:t>
            </a:r>
          </a:p>
          <a:p>
            <a:pPr algn="ctr"/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Eternel, tu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guériras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r-FR" sz="1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5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7565" y="217833"/>
            <a:ext cx="11489635" cy="5595139"/>
          </a:xfrm>
        </p:spPr>
        <p:txBody>
          <a:bodyPr>
            <a:noAutofit/>
          </a:bodyPr>
          <a:lstStyle/>
          <a:p>
            <a:pPr algn="ctr"/>
            <a:endParaRPr lang="fr-FR" sz="4400" b="1" dirty="0">
              <a:latin typeface="Times" pitchFamily="2" charset="0"/>
            </a:endParaRPr>
          </a:p>
          <a:p>
            <a:pPr algn="ctr"/>
            <a:endParaRPr lang="fr-FR" sz="4400" b="1" dirty="0">
              <a:latin typeface="Times" pitchFamily="2" charset="0"/>
            </a:endParaRPr>
          </a:p>
          <a:p>
            <a:pPr algn="ctr"/>
            <a:r>
              <a:rPr lang="fr-FR" sz="4400" b="1" dirty="0">
                <a:latin typeface="Times" pitchFamily="2" charset="0"/>
              </a:rPr>
              <a:t>Qui donc dans le ciel est semblable à toi?</a:t>
            </a:r>
            <a:br>
              <a:rPr lang="fr-FR" sz="4400" b="1" dirty="0">
                <a:latin typeface="Times" pitchFamily="2" charset="0"/>
              </a:rPr>
            </a:br>
            <a:r>
              <a:rPr lang="fr-FR" sz="4400" b="1" dirty="0">
                <a:latin typeface="Times" pitchFamily="2" charset="0"/>
              </a:rPr>
              <a:t>Qui est puissant comme toi, Eternel, mon Roi </a:t>
            </a:r>
            <a:endParaRPr lang="fr-FR" sz="11500" b="1" dirty="0">
              <a:latin typeface="Times" pitchFamily="2" charset="0"/>
            </a:endParaRPr>
          </a:p>
          <a:p>
            <a:pPr algn="ctr"/>
            <a:r>
              <a:rPr lang="fr-FR" sz="4400" b="1" dirty="0">
                <a:latin typeface="Times" pitchFamily="2" charset="0"/>
              </a:rPr>
              <a:t>Qui est puissant comme toi, Eternel, mon Roi ? </a:t>
            </a:r>
            <a:endParaRPr lang="fr-FR" sz="11500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701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7565" y="217833"/>
            <a:ext cx="11489635" cy="5595139"/>
          </a:xfrm>
        </p:spPr>
        <p:txBody>
          <a:bodyPr>
            <a:noAutofit/>
          </a:bodyPr>
          <a:lstStyle/>
          <a:p>
            <a:pPr algn="ctr"/>
            <a:endParaRPr lang="fr-FR" sz="6000" b="1" dirty="0"/>
          </a:p>
          <a:p>
            <a:pPr algn="ctr"/>
            <a:r>
              <a:rPr lang="fr-FR" sz="6000" b="1" dirty="0"/>
              <a:t>2. Tu es </a:t>
            </a:r>
            <a:r>
              <a:rPr lang="fr-FR" sz="6000" b="1" dirty="0" err="1"/>
              <a:t>Adonai</a:t>
            </a:r>
            <a:r>
              <a:rPr lang="fr-FR" sz="6000" b="1" dirty="0"/>
              <a:t>̈ </a:t>
            </a:r>
            <a:r>
              <a:rPr lang="fr-FR" sz="6000" b="1" dirty="0" err="1"/>
              <a:t>Shamma</a:t>
            </a:r>
            <a:r>
              <a:rPr lang="fr-FR" sz="6000" b="1" dirty="0"/>
              <a:t>,</a:t>
            </a:r>
            <a:br>
              <a:rPr lang="fr-FR" sz="6000" b="1" dirty="0"/>
            </a:br>
            <a:r>
              <a:rPr lang="fr-FR" sz="6000" b="1" dirty="0"/>
              <a:t>Tu entends, tu </a:t>
            </a:r>
            <a:r>
              <a:rPr lang="fr-FR" sz="6000" b="1" dirty="0" err="1"/>
              <a:t>répondras</a:t>
            </a:r>
            <a:r>
              <a:rPr lang="fr-FR" sz="6000" b="1" dirty="0"/>
              <a:t>.</a:t>
            </a:r>
            <a:br>
              <a:rPr lang="fr-FR" sz="6000" b="1" dirty="0"/>
            </a:br>
            <a:r>
              <a:rPr lang="fr-FR" sz="6000" b="1" dirty="0"/>
              <a:t>Tu es </a:t>
            </a:r>
            <a:r>
              <a:rPr lang="fr-FR" sz="6000" b="1" dirty="0" err="1"/>
              <a:t>Adonai</a:t>
            </a:r>
            <a:r>
              <a:rPr lang="fr-FR" sz="6000" b="1" dirty="0"/>
              <a:t>̈ </a:t>
            </a:r>
            <a:r>
              <a:rPr lang="fr-FR" sz="6000" b="1" dirty="0" err="1"/>
              <a:t>Shalom</a:t>
            </a:r>
            <a:r>
              <a:rPr lang="fr-FR" sz="6000" b="1" dirty="0"/>
              <a:t>,</a:t>
            </a:r>
            <a:br>
              <a:rPr lang="fr-FR" sz="6000" b="1" dirty="0"/>
            </a:br>
            <a:r>
              <a:rPr lang="fr-FR" sz="6000" b="1" dirty="0"/>
              <a:t>Dieu de paix pour tous les hommes. </a:t>
            </a:r>
            <a:endParaRPr lang="fr-FR" sz="16600" b="1" dirty="0"/>
          </a:p>
        </p:txBody>
      </p:sp>
    </p:spTree>
    <p:extLst>
      <p:ext uri="{BB962C8B-B14F-4D97-AF65-F5344CB8AC3E}">
        <p14:creationId xmlns:p14="http://schemas.microsoft.com/office/powerpoint/2010/main" val="2430977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7565" y="217833"/>
            <a:ext cx="11489635" cy="5595139"/>
          </a:xfrm>
        </p:spPr>
        <p:txBody>
          <a:bodyPr>
            <a:noAutofit/>
          </a:bodyPr>
          <a:lstStyle/>
          <a:p>
            <a:pPr algn="ctr"/>
            <a:endParaRPr lang="fr-FR" sz="4400" b="1" dirty="0">
              <a:latin typeface="Times" pitchFamily="2" charset="0"/>
            </a:endParaRPr>
          </a:p>
          <a:p>
            <a:pPr algn="ctr"/>
            <a:endParaRPr lang="fr-FR" sz="4400" b="1" dirty="0">
              <a:latin typeface="Times" pitchFamily="2" charset="0"/>
            </a:endParaRPr>
          </a:p>
          <a:p>
            <a:pPr algn="ctr"/>
            <a:r>
              <a:rPr lang="fr-FR" sz="4400" b="1" dirty="0">
                <a:latin typeface="Times" pitchFamily="2" charset="0"/>
              </a:rPr>
              <a:t>Qui donc dans le ciel est semblable à toi?</a:t>
            </a:r>
            <a:br>
              <a:rPr lang="fr-FR" sz="4400" b="1" dirty="0">
                <a:latin typeface="Times" pitchFamily="2" charset="0"/>
              </a:rPr>
            </a:br>
            <a:r>
              <a:rPr lang="fr-FR" sz="4400" b="1" dirty="0">
                <a:latin typeface="Times" pitchFamily="2" charset="0"/>
              </a:rPr>
              <a:t>Qui est puissant comme toi, Eternel, mon Roi </a:t>
            </a:r>
            <a:endParaRPr lang="fr-FR" sz="11500" b="1" dirty="0">
              <a:latin typeface="Times" pitchFamily="2" charset="0"/>
            </a:endParaRPr>
          </a:p>
          <a:p>
            <a:pPr algn="ctr"/>
            <a:r>
              <a:rPr lang="fr-FR" sz="4400" b="1" dirty="0">
                <a:latin typeface="Times" pitchFamily="2" charset="0"/>
              </a:rPr>
              <a:t>Qui est puissant comme toi, Eternel, mon Roi ? </a:t>
            </a:r>
            <a:endParaRPr lang="fr-FR" sz="11500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36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7565" y="217833"/>
            <a:ext cx="11489635" cy="5595139"/>
          </a:xfrm>
        </p:spPr>
        <p:txBody>
          <a:bodyPr>
            <a:noAutofit/>
          </a:bodyPr>
          <a:lstStyle/>
          <a:p>
            <a:pPr algn="ctr"/>
            <a:endParaRPr lang="fr-FR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El </a:t>
            </a:r>
            <a:r>
              <a:rPr lang="fr-FR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Shaddai</a:t>
            </a: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̈, Dieu tout-puissant, Tu </a:t>
            </a:r>
            <a:r>
              <a:rPr lang="fr-FR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protèges</a:t>
            </a: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tu nourris,</a:t>
            </a:r>
            <a:b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fr-FR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Olam</a:t>
            </a: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Dieu Eternel,</a:t>
            </a:r>
            <a:b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Haï, tu es vivant. </a:t>
            </a:r>
            <a:endParaRPr lang="fr-FR" sz="1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6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C8FA-8E4C-4EE6-ABDD-502C34B57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Chant  d’entrée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Garde moi oh seigneur</a:t>
            </a:r>
          </a:p>
        </p:txBody>
      </p:sp>
    </p:spTree>
    <p:extLst>
      <p:ext uri="{BB962C8B-B14F-4D97-AF65-F5344CB8AC3E}">
        <p14:creationId xmlns:p14="http://schemas.microsoft.com/office/powerpoint/2010/main" val="2312367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7565" y="217833"/>
            <a:ext cx="11489635" cy="5595139"/>
          </a:xfrm>
        </p:spPr>
        <p:txBody>
          <a:bodyPr>
            <a:noAutofit/>
          </a:bodyPr>
          <a:lstStyle/>
          <a:p>
            <a:pPr algn="ctr"/>
            <a:endParaRPr lang="fr-FR" sz="4400" b="1" dirty="0">
              <a:latin typeface="Times" pitchFamily="2" charset="0"/>
            </a:endParaRPr>
          </a:p>
          <a:p>
            <a:pPr algn="ctr"/>
            <a:endParaRPr lang="fr-FR" sz="4400" b="1" dirty="0">
              <a:latin typeface="Times" pitchFamily="2" charset="0"/>
            </a:endParaRPr>
          </a:p>
          <a:p>
            <a:pPr algn="ctr"/>
            <a:r>
              <a:rPr lang="fr-FR" sz="4400" b="1" dirty="0">
                <a:latin typeface="Times" pitchFamily="2" charset="0"/>
              </a:rPr>
              <a:t>Qui donc dans le ciel est semblable à toi?</a:t>
            </a:r>
            <a:br>
              <a:rPr lang="fr-FR" sz="4400" b="1" dirty="0">
                <a:latin typeface="Times" pitchFamily="2" charset="0"/>
              </a:rPr>
            </a:br>
            <a:r>
              <a:rPr lang="fr-FR" sz="4400" b="1" dirty="0">
                <a:latin typeface="Times" pitchFamily="2" charset="0"/>
              </a:rPr>
              <a:t>Qui est puissant comme toi, Eternel, mon Roi </a:t>
            </a:r>
            <a:endParaRPr lang="fr-FR" sz="11500" b="1" dirty="0">
              <a:latin typeface="Times" pitchFamily="2" charset="0"/>
            </a:endParaRPr>
          </a:p>
          <a:p>
            <a:pPr algn="ctr"/>
            <a:r>
              <a:rPr lang="fr-FR" sz="4400" b="1" dirty="0">
                <a:latin typeface="Times" pitchFamily="2" charset="0"/>
              </a:rPr>
              <a:t>Qui est puissant comme toi, Eternel, mon Roi ? </a:t>
            </a:r>
            <a:endParaRPr lang="fr-FR" sz="11500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904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0F3A3-8A77-4350-81AD-E19D19AE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211" y="901337"/>
            <a:ext cx="10058400" cy="323305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Prière</a:t>
            </a:r>
            <a:br>
              <a:rPr lang="fr-FR" dirty="0"/>
            </a:br>
            <a:r>
              <a:rPr lang="fr-FR" dirty="0"/>
              <a:t>&amp;</a:t>
            </a:r>
            <a:br>
              <a:rPr lang="fr-FR" dirty="0"/>
            </a:br>
            <a:r>
              <a:rPr lang="fr-FR" dirty="0"/>
              <a:t>Bénédiction finale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6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1074" y="263236"/>
            <a:ext cx="11482251" cy="558892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Garde-</a:t>
            </a:r>
            <a:r>
              <a:rPr lang="en-US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moi</a:t>
            </a:r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 oh Seigneur</a:t>
            </a:r>
          </a:p>
          <a:p>
            <a:pPr algn="ctr"/>
            <a:r>
              <a:rPr lang="en-US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Fidèle</a:t>
            </a:r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à</a:t>
            </a:r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toi</a:t>
            </a:r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Garde-</a:t>
            </a:r>
            <a:r>
              <a:rPr lang="en-US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moi</a:t>
            </a:r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 oh Seigneur </a:t>
            </a:r>
          </a:p>
          <a:p>
            <a:pPr algn="ctr"/>
            <a:r>
              <a:rPr lang="en-US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Fidèle</a:t>
            </a:r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à</a:t>
            </a:r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toi</a:t>
            </a:r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endParaRPr lang="fr-FR" sz="6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1074" y="263236"/>
            <a:ext cx="11482251" cy="5588924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J’ai des prix à remporter </a:t>
            </a:r>
          </a:p>
          <a:p>
            <a:pPr algn="ctr"/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Des couronnes à gagner </a:t>
            </a:r>
          </a:p>
          <a:p>
            <a:pPr algn="ctr"/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Garde moi oh Seigneur</a:t>
            </a:r>
          </a:p>
          <a:p>
            <a:pPr algn="ctr"/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Fidèle à toi </a:t>
            </a:r>
          </a:p>
        </p:txBody>
      </p:sp>
    </p:spTree>
    <p:extLst>
      <p:ext uri="{BB962C8B-B14F-4D97-AF65-F5344CB8AC3E}">
        <p14:creationId xmlns:p14="http://schemas.microsoft.com/office/powerpoint/2010/main" val="271046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1074" y="263236"/>
            <a:ext cx="11482251" cy="5588924"/>
          </a:xfrm>
        </p:spPr>
        <p:txBody>
          <a:bodyPr>
            <a:normAutofit/>
          </a:bodyPr>
          <a:lstStyle/>
          <a:p>
            <a:pPr algn="ctr"/>
            <a:endParaRPr lang="fr-FR" sz="6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fr-FR" sz="6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Prière</a:t>
            </a:r>
          </a:p>
        </p:txBody>
      </p:sp>
    </p:spTree>
    <p:extLst>
      <p:ext uri="{BB962C8B-B14F-4D97-AF65-F5344CB8AC3E}">
        <p14:creationId xmlns:p14="http://schemas.microsoft.com/office/powerpoint/2010/main" val="316652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A242-D839-4E74-9838-E3940465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Temps d’intercession spécifique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37" y="1833377"/>
            <a:ext cx="11284190" cy="4023360"/>
          </a:xfrm>
        </p:spPr>
        <p:txBody>
          <a:bodyPr>
            <a:normAutofit/>
          </a:bodyPr>
          <a:lstStyle/>
          <a:p>
            <a:pPr algn="ctr"/>
            <a:r>
              <a:rPr lang="fr-BE" altLang="fr-FR" sz="6000" b="1" i="1" dirty="0">
                <a:solidFill>
                  <a:schemeClr val="tx1"/>
                </a:solidFill>
                <a:latin typeface="Arial" panose="020B0604020202020204" pitchFamily="34" charset="0"/>
              </a:rPr>
              <a:t>Seigneur fais de nous tes disciples</a:t>
            </a:r>
            <a:endParaRPr lang="fr-BE" altLang="fr-FR" sz="9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fr-FR" sz="6000" dirty="0"/>
          </a:p>
          <a:p>
            <a:pPr marL="0" indent="0" algn="ctr">
              <a:buNone/>
            </a:pPr>
            <a:r>
              <a:rPr lang="fr-FR" sz="6000" b="1" dirty="0"/>
              <a:t>Luc 14:26 Mat 6:24</a:t>
            </a:r>
            <a:endParaRPr lang="en-US" sz="13200" dirty="0"/>
          </a:p>
        </p:txBody>
      </p:sp>
    </p:spTree>
    <p:extLst>
      <p:ext uri="{BB962C8B-B14F-4D97-AF65-F5344CB8AC3E}">
        <p14:creationId xmlns:p14="http://schemas.microsoft.com/office/powerpoint/2010/main" val="121834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A242-D839-4E74-9838-E3940465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biblique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241280" cy="164592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/>
              <a:t>Lecture Job 15:4 </a:t>
            </a:r>
            <a:r>
              <a:rPr lang="fr-FR" b="1" dirty="0" err="1"/>
              <a:t>Esaie</a:t>
            </a:r>
            <a:r>
              <a:rPr lang="fr-FR" b="1" dirty="0"/>
              <a:t> 1:11-15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054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13814</TotalTime>
  <Words>970</Words>
  <Application>Microsoft Macintosh PowerPoint</Application>
  <PresentationFormat>Grand écran</PresentationFormat>
  <Paragraphs>132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</vt:lpstr>
      <vt:lpstr>Times</vt:lpstr>
      <vt:lpstr>Times New Roman</vt:lpstr>
      <vt:lpstr>Retrospect</vt:lpstr>
      <vt:lpstr>Bienvenue au culte  du  24 Novembre 2019</vt:lpstr>
      <vt:lpstr>Chant de salutation</vt:lpstr>
      <vt:lpstr>Présentation PowerPoint</vt:lpstr>
      <vt:lpstr>Chant  d’entrée</vt:lpstr>
      <vt:lpstr>Présentation PowerPoint</vt:lpstr>
      <vt:lpstr>Présentation PowerPoint</vt:lpstr>
      <vt:lpstr>Présentation PowerPoint</vt:lpstr>
      <vt:lpstr>Temps d’intercession spécifique</vt:lpstr>
      <vt:lpstr>Lecture biblique </vt:lpstr>
      <vt:lpstr>Présentation PowerPoint</vt:lpstr>
      <vt:lpstr>Présentation PowerPoint</vt:lpstr>
      <vt:lpstr>BIBLIA NUXEXLE </vt:lpstr>
      <vt:lpstr>Présentation PowerPoint</vt:lpstr>
      <vt:lpstr>Présentation PowerPoint</vt:lpstr>
      <vt:lpstr>Adoration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Prédication</vt:lpstr>
      <vt:lpstr>La rétrogradation dans la prière: Ses symptômes</vt:lpstr>
      <vt:lpstr>Affaiblissement de l’esprit à la prière à l’insu du croyant</vt:lpstr>
      <vt:lpstr>Des pensées éloignées de Dieu</vt:lpstr>
      <vt:lpstr>Une altération dans la douceur et le plaisir des devoirs spirituels</vt:lpstr>
      <vt:lpstr>Une dégradation du comportement extérieur du croyant</vt:lpstr>
      <vt:lpstr>Une accumulation des peines quotidiennes</vt:lpstr>
      <vt:lpstr>Louange Dîmes &amp; offrandes</vt:lpstr>
      <vt:lpstr>Annonces  &amp;  communiqués</vt:lpstr>
      <vt:lpstr>Cantique 54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Prière &amp; Bénédiction finale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Chant de salutation</dc:title>
  <dc:creator>justin potchona</dc:creator>
  <cp:lastModifiedBy>justin potchona</cp:lastModifiedBy>
  <cp:revision>880</cp:revision>
  <dcterms:created xsi:type="dcterms:W3CDTF">2019-04-06T20:56:42Z</dcterms:created>
  <dcterms:modified xsi:type="dcterms:W3CDTF">2019-11-24T07:30:21Z</dcterms:modified>
</cp:coreProperties>
</file>