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6" r:id="rId3"/>
    <p:sldId id="501" r:id="rId4"/>
    <p:sldId id="257" r:id="rId5"/>
    <p:sldId id="276" r:id="rId6"/>
    <p:sldId id="551" r:id="rId7"/>
    <p:sldId id="502" r:id="rId8"/>
    <p:sldId id="262" r:id="rId9"/>
    <p:sldId id="291" r:id="rId10"/>
    <p:sldId id="598" r:id="rId11"/>
    <p:sldId id="599" r:id="rId12"/>
    <p:sldId id="295" r:id="rId13"/>
    <p:sldId id="388" r:id="rId14"/>
    <p:sldId id="583" r:id="rId15"/>
    <p:sldId id="265" r:id="rId16"/>
    <p:sldId id="434" r:id="rId17"/>
    <p:sldId id="550" r:id="rId18"/>
    <p:sldId id="607" r:id="rId19"/>
    <p:sldId id="608" r:id="rId20"/>
    <p:sldId id="609" r:id="rId21"/>
    <p:sldId id="282" r:id="rId22"/>
    <p:sldId id="365" r:id="rId23"/>
    <p:sldId id="367" r:id="rId24"/>
    <p:sldId id="588" r:id="rId25"/>
    <p:sldId id="600" r:id="rId26"/>
    <p:sldId id="324" r:id="rId27"/>
    <p:sldId id="271" r:id="rId28"/>
    <p:sldId id="269" r:id="rId29"/>
    <p:sldId id="378" r:id="rId30"/>
    <p:sldId id="426" r:id="rId31"/>
    <p:sldId id="601" r:id="rId32"/>
    <p:sldId id="602" r:id="rId33"/>
    <p:sldId id="603" r:id="rId34"/>
    <p:sldId id="604" r:id="rId35"/>
    <p:sldId id="605" r:id="rId36"/>
    <p:sldId id="606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potchona" initials="jp" lastIdx="5" clrIdx="0">
    <p:extLst>
      <p:ext uri="{19B8F6BF-5375-455C-9EA6-DF929625EA0E}">
        <p15:presenceInfo xmlns:p15="http://schemas.microsoft.com/office/powerpoint/2012/main" userId="1485dec6131eb3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>
        <p:scale>
          <a:sx n="112" d="100"/>
          <a:sy n="112" d="100"/>
        </p:scale>
        <p:origin x="3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4480"/>
            <a:ext cx="10058400" cy="27706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Bienvenue au culte </a:t>
            </a:r>
            <a:br>
              <a:rPr lang="fr-FR" dirty="0"/>
            </a:br>
            <a:r>
              <a:rPr lang="fr-FR" dirty="0"/>
              <a:t>du </a:t>
            </a:r>
            <a:br>
              <a:rPr lang="fr-FR" dirty="0"/>
            </a:br>
            <a:r>
              <a:rPr lang="fr-FR" dirty="0"/>
              <a:t>01 </a:t>
            </a:r>
            <a:r>
              <a:rPr lang="fr-FR" dirty="0" err="1"/>
              <a:t>Decembre</a:t>
            </a:r>
            <a:r>
              <a:rPr lang="fr-FR" dirty="0"/>
              <a:t>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93970"/>
            <a:ext cx="12043956" cy="370761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y a six choses que hait l’Eternel, Et même sept qu’il a en horreur ; </a:t>
            </a:r>
          </a:p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yeux hautains, la langue menteuse, Les mains qui répandent le sang innocent, </a:t>
            </a:r>
          </a:p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cœur qui médite des projets iniques, Les pieds qui se hâtent de courir au mal, </a:t>
            </a:r>
          </a:p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faux témoin qui dit des mensonges, Et celui qui excite des querelles entre frères. </a:t>
            </a:r>
          </a:p>
          <a:p>
            <a:pPr marL="0" indent="0">
              <a:buNone/>
            </a:pPr>
            <a:r>
              <a:rPr lang="fr-FR" sz="1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28648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 6:16-19</a:t>
            </a:r>
          </a:p>
        </p:txBody>
      </p:sp>
    </p:spTree>
    <p:extLst>
      <p:ext uri="{BB962C8B-B14F-4D97-AF65-F5344CB8AC3E}">
        <p14:creationId xmlns:p14="http://schemas.microsoft.com/office/powerpoint/2010/main" val="384013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817110"/>
            <a:ext cx="12043956" cy="3962260"/>
          </a:xfrm>
        </p:spPr>
        <p:txBody>
          <a:bodyPr>
            <a:normAutofit lnSpcReduction="10000"/>
          </a:bodyPr>
          <a:lstStyle/>
          <a:p>
            <a:r>
              <a:rPr lang="fr-FR" sz="5400" b="1" dirty="0"/>
              <a:t>10</a:t>
            </a:r>
            <a:r>
              <a:rPr lang="fr-FR" sz="5400" dirty="0"/>
              <a:t> De la même bouche sortent la bénédiction et la malédiction. Il ne faut pas, mes frères, qu’il en soit ainsi. </a:t>
            </a:r>
          </a:p>
          <a:p>
            <a:r>
              <a:rPr lang="fr-FR" sz="5400" b="1" dirty="0"/>
              <a:t>11</a:t>
            </a:r>
            <a:r>
              <a:rPr lang="fr-FR" sz="5400" dirty="0"/>
              <a:t> La source fait–elle jaillir par la même ouverture l’eau douce et l’eau amère ?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2D8EC9-4038-47BD-A60A-9DCE9B51103F}"/>
              </a:ext>
            </a:extLst>
          </p:cNvPr>
          <p:cNvSpPr/>
          <p:nvPr/>
        </p:nvSpPr>
        <p:spPr>
          <a:xfrm>
            <a:off x="4218393" y="5271449"/>
            <a:ext cx="38137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Jacques 3:10-11</a:t>
            </a:r>
          </a:p>
        </p:txBody>
      </p:sp>
    </p:spTree>
    <p:extLst>
      <p:ext uri="{BB962C8B-B14F-4D97-AF65-F5344CB8AC3E}">
        <p14:creationId xmlns:p14="http://schemas.microsoft.com/office/powerpoint/2010/main" val="294452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BIBLIA NUXEXLE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4453128"/>
            <a:ext cx="10528663" cy="1143000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0B5753-679E-4ADC-B27B-58A7C32CD49B}"/>
              </a:ext>
            </a:extLst>
          </p:cNvPr>
          <p:cNvSpPr/>
          <p:nvPr/>
        </p:nvSpPr>
        <p:spPr>
          <a:xfrm>
            <a:off x="3902835" y="4555831"/>
            <a:ext cx="377482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Luka 22 : 31-34 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Ƴemaɣi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miegale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Nyateƒe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tom me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be , ne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Fofo la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le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fifi la,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miebia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naneke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dzinye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o.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Mibia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ko,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ale be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miaƒe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dzidzɔkpɔkpɔ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nade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blibo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 : 23-24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5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8044" y="213133"/>
            <a:ext cx="12043956" cy="566515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ɣetrɔ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gbedoɖeaɣi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la,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woyina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ƒe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woyɔna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Agbonyui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la nu.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Ŋutsu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wodzii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Wokɔnɛ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mawuxɔa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wobe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yewoage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xɔa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 la,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Yohanes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ɖa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tekunɔ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kpɔm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ye.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Petro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gblɔ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: “Ga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aɖeke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asinye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Kristo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Nazaretetɔ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ŋkɔ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nazɔ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azɔli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!”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DB88-9F47-4521-91F5-A8738456CCAC}"/>
              </a:ext>
            </a:extLst>
          </p:cNvPr>
          <p:cNvSpPr/>
          <p:nvPr/>
        </p:nvSpPr>
        <p:spPr>
          <a:xfrm>
            <a:off x="4474686" y="5533736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ɔwɔwɔw</a:t>
            </a:r>
            <a:r>
              <a:rPr lang="fr-F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3 : 1-6 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9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Adoration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give glory to the lord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reigns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reigns He reigns He reigns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give glory to the lord</a:t>
            </a: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reigns</a:t>
            </a:r>
          </a:p>
        </p:txBody>
      </p:sp>
    </p:spTree>
    <p:extLst>
      <p:ext uri="{BB962C8B-B14F-4D97-AF65-F5344CB8AC3E}">
        <p14:creationId xmlns:p14="http://schemas.microsoft.com/office/powerpoint/2010/main" val="268618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Wakafu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amenuveve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Fiala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Fiala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Fiala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Fiala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Wakafu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amenuveve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Fiala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Yahweh You are Yahweh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Yahweh Alpha and Omega</a:t>
            </a: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t’élevons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Nous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t’élevons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t’élevons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Nous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t’élevons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t’élevons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Alpha et Omega</a:t>
            </a: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5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de salutation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CAR DIEU EST UN DIEU PUISSANT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1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2A01DC8-1469-42B0-BD09-51CF84AE2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3060" y="356935"/>
            <a:ext cx="11022227" cy="5617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es Yahweh Tu es Yahweh </a:t>
            </a:r>
          </a:p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es Yahweh Alpha et Omega</a:t>
            </a: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9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Prédication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C0-1D2D-4DF5-AB86-F2887C9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286603"/>
            <a:ext cx="11837772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VEILLONS SUR NOTRE LANGUE </a:t>
            </a:r>
            <a:endParaRPr lang="fr-FR" sz="7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080" y="2462295"/>
            <a:ext cx="6255680" cy="695520"/>
          </a:xfrm>
        </p:spPr>
        <p:txBody>
          <a:bodyPr>
            <a:normAutofit/>
          </a:bodyPr>
          <a:lstStyle/>
          <a:p>
            <a:pPr marL="1471400" lvl="8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fr-FR" sz="36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Texte de base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BB95C5-2AAB-4B8F-A5BB-47CFCDDD5288}"/>
              </a:ext>
            </a:extLst>
          </p:cNvPr>
          <p:cNvSpPr/>
          <p:nvPr/>
        </p:nvSpPr>
        <p:spPr>
          <a:xfrm>
            <a:off x="2919470" y="3427746"/>
            <a:ext cx="5985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Prov.21 : 23 ; Jac.3 :10-11</a:t>
            </a:r>
            <a:endParaRPr lang="fr-FR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85905795-6E0A-4261-A71F-29BB6815B9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4161259"/>
                  </p:ext>
                </p:extLst>
              </p:nvPr>
            </p:nvGraphicFramePr>
            <p:xfrm>
              <a:off x="-2915478" y="4292870"/>
              <a:ext cx="3048000" cy="1714500"/>
            </p:xfrm>
            <a:graphic>
              <a:graphicData uri="http://schemas.microsoft.com/office/powerpoint/2016/slidezoom">
                <pslz:sldZm>
                  <pslz:sldZmObj sldId="365" cId="833297844">
                    <pslz:zmPr id="{33FD67B8-63B2-4B99-AF9B-798829112B1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diapositive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5905795-6E0A-4261-A71F-29BB6815B9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915478" y="429287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29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AA35-BBB1-427B-9D00-8A8DCA3679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6156" y="2660916"/>
            <a:ext cx="11079180" cy="355700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commerage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calomnie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925C5-5055-4EB5-9C3E-C98E9A9B2FF5}"/>
              </a:ext>
            </a:extLst>
          </p:cNvPr>
          <p:cNvSpPr/>
          <p:nvPr/>
        </p:nvSpPr>
        <p:spPr>
          <a:xfrm>
            <a:off x="4587935" y="1641705"/>
            <a:ext cx="34031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u="sng" dirty="0"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  <a:endParaRPr lang="fr-FR" sz="4400" u="sng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F50655-9717-4BDA-904C-BB08768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73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commerage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2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264" y="2804984"/>
            <a:ext cx="11566748" cy="1520128"/>
          </a:xfrm>
        </p:spPr>
        <p:txBody>
          <a:bodyPr>
            <a:noAutofit/>
          </a:bodyPr>
          <a:lstStyle/>
          <a:p>
            <a:pPr marL="1143000" indent="-1143000" algn="ctr">
              <a:buClr>
                <a:srgbClr val="E48310"/>
              </a:buClr>
              <a:buFont typeface="+mj-lt"/>
              <a:buAutoNum type="arabicPeriod" startAt="2"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calomnie</a:t>
            </a:r>
            <a:endParaRPr lang="fr-FR" sz="1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78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Louange</a:t>
            </a:r>
            <a:br>
              <a:rPr lang="fr-FR" dirty="0"/>
            </a:br>
            <a:r>
              <a:rPr lang="fr-FR" dirty="0"/>
              <a:t>Dîmes &amp; offrandes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4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Annonces </a:t>
            </a:r>
            <a:br>
              <a:rPr lang="fr-FR" dirty="0"/>
            </a:br>
            <a:r>
              <a:rPr lang="fr-FR" dirty="0"/>
              <a:t>&amp; </a:t>
            </a:r>
            <a:br>
              <a:rPr lang="fr-FR" dirty="0"/>
            </a:br>
            <a:r>
              <a:rPr lang="fr-FR" dirty="0"/>
              <a:t>communiqués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9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Cantique 25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1" y="1845734"/>
            <a:ext cx="10868297" cy="822162"/>
          </a:xfrm>
        </p:spPr>
        <p:txBody>
          <a:bodyPr>
            <a:normAutofit/>
          </a:bodyPr>
          <a:lstStyle/>
          <a:p>
            <a:pPr algn="ctr"/>
            <a:r>
              <a:rPr lang="fr-FR" sz="4400" dirty="0"/>
              <a:t>QUI ME RELEVE DANS MES CHUTES</a:t>
            </a:r>
            <a:endParaRPr lang="fr-FR" sz="19900" dirty="0"/>
          </a:p>
        </p:txBody>
      </p:sp>
    </p:spTree>
    <p:extLst>
      <p:ext uri="{BB962C8B-B14F-4D97-AF65-F5344CB8AC3E}">
        <p14:creationId xmlns:p14="http://schemas.microsoft.com/office/powerpoint/2010/main" val="3771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7565" y="217833"/>
            <a:ext cx="11489635" cy="55951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Miséricorde insondable !</a:t>
            </a:r>
          </a:p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Dieu peut-il tout pardonner ? </a:t>
            </a:r>
          </a:p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Absoudre un si grand coupable, </a:t>
            </a:r>
          </a:p>
          <a:p>
            <a:pPr algn="ctr"/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mes péchés oublier ?</a:t>
            </a:r>
            <a:endParaRPr lang="fr-FR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4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Car Dieu est un Dieu puissant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Il règne, de son saint lieu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Avec sagesse, amour,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Oui, Dieu est un Dieu puissant. </a:t>
            </a:r>
          </a:p>
        </p:txBody>
      </p:sp>
    </p:spTree>
    <p:extLst>
      <p:ext uri="{BB962C8B-B14F-4D97-AF65-F5344CB8AC3E}">
        <p14:creationId xmlns:p14="http://schemas.microsoft.com/office/powerpoint/2010/main" val="345063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418302"/>
            <a:ext cx="11779623" cy="5799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prends-moi. 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9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418302"/>
            <a:ext cx="11779623" cy="5799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Longtemps j’ai loin de sa face,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Provoqué son saint courroux,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Fermé mon </a:t>
            </a:r>
            <a:r>
              <a:rPr lang="fr-F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coeur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sa grâce,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Blessé le sien devant tous. </a:t>
            </a:r>
            <a:endParaRPr lang="fr-FR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8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418302"/>
            <a:ext cx="11779623" cy="5799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prends-moi. 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24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418302"/>
            <a:ext cx="11779623" cy="5799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Ô Jésus ! À toi, je cède,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veux être libéré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tout péché qui m’obsède,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à jamais délivré. </a:t>
            </a:r>
            <a:endParaRPr lang="fr-FR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41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418302"/>
            <a:ext cx="11779623" cy="5799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prends-moi. 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1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37310" y="898362"/>
            <a:ext cx="8835390" cy="42908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Alléluia ! Plus de doute,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fardeau est enlevé ;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 ciel je suis en route, </a:t>
            </a:r>
          </a:p>
          <a:p>
            <a:pPr marL="0" indent="0" algn="ctr">
              <a:buNone/>
            </a:pP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Heureux pour l’éternité.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02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021A-B3E1-4855-9C41-ECDE45CDA7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418302"/>
            <a:ext cx="11779623" cy="5799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Jésus, je viens ! Je viens à toi ! </a:t>
            </a:r>
          </a:p>
          <a:p>
            <a:pPr marL="0" indent="0" algn="ctr">
              <a:buNone/>
            </a:pPr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 que je suis, prends-moi. </a:t>
            </a:r>
            <a:endParaRPr lang="fr-FR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3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0F3A3-8A77-4350-81AD-E19D19AE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11" y="901337"/>
            <a:ext cx="10058400" cy="32330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Prière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/>
              <a:t>Bénédiction finale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C8FA-8E4C-4EE6-ABDD-502C34B57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Chant  d’entrée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COVENANT KEEPING GOD</a:t>
            </a:r>
          </a:p>
        </p:txBody>
      </p:sp>
    </p:spTree>
    <p:extLst>
      <p:ext uri="{BB962C8B-B14F-4D97-AF65-F5344CB8AC3E}">
        <p14:creationId xmlns:p14="http://schemas.microsoft.com/office/powerpoint/2010/main" val="23123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Covenant keeping God, 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There is no one like you.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Alpha and Omega, </a:t>
            </a:r>
          </a:p>
          <a:p>
            <a:pPr algn="ctr"/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There is no one like you. </a:t>
            </a:r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Nubabla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ƒe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Mawu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Meɖe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mesᴐkpliwo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Alpha - Omega, </a:t>
            </a:r>
          </a:p>
          <a:p>
            <a:pPr algn="ctr"/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Meɖe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60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mesᴐkpliwo</a:t>
            </a:r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04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FE3CEC-17B9-4266-ACC2-7DD4783719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1074" y="263236"/>
            <a:ext cx="11482251" cy="5588924"/>
          </a:xfrm>
        </p:spPr>
        <p:txBody>
          <a:bodyPr>
            <a:normAutofit/>
          </a:bodyPr>
          <a:lstStyle/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6000" b="1" dirty="0">
                <a:latin typeface="Cambria" panose="02040503050406030204" pitchFamily="18" charset="0"/>
                <a:ea typeface="Cambria" panose="02040503050406030204" pitchFamily="18" charset="0"/>
              </a:rPr>
              <a:t>Prière</a:t>
            </a:r>
          </a:p>
        </p:txBody>
      </p:sp>
    </p:spTree>
    <p:extLst>
      <p:ext uri="{BB962C8B-B14F-4D97-AF65-F5344CB8AC3E}">
        <p14:creationId xmlns:p14="http://schemas.microsoft.com/office/powerpoint/2010/main" val="31665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Temps d’intercession spécifique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37" y="1833377"/>
            <a:ext cx="11284190" cy="4023360"/>
          </a:xfrm>
        </p:spPr>
        <p:txBody>
          <a:bodyPr>
            <a:normAutofit/>
          </a:bodyPr>
          <a:lstStyle/>
          <a:p>
            <a:pPr algn="ctr"/>
            <a:r>
              <a:rPr lang="fr-BE" altLang="fr-FR" sz="6000" b="1" i="1" dirty="0">
                <a:solidFill>
                  <a:schemeClr val="tx1"/>
                </a:solidFill>
                <a:latin typeface="Arial" panose="020B0604020202020204" pitchFamily="34" charset="0"/>
              </a:rPr>
              <a:t>Seigneur, Que la capture faite sur le Juste échappe</a:t>
            </a:r>
            <a:endParaRPr lang="fr-FR" sz="6000" dirty="0"/>
          </a:p>
          <a:p>
            <a:pPr marL="0" indent="0" algn="ctr">
              <a:buNone/>
            </a:pPr>
            <a:r>
              <a:rPr lang="fr-FR" sz="6000" b="1" dirty="0"/>
              <a:t>Es 49:24-25</a:t>
            </a:r>
            <a:endParaRPr lang="en-US" sz="13200" dirty="0"/>
          </a:p>
        </p:txBody>
      </p:sp>
    </p:spTree>
    <p:extLst>
      <p:ext uri="{BB962C8B-B14F-4D97-AF65-F5344CB8AC3E}">
        <p14:creationId xmlns:p14="http://schemas.microsoft.com/office/powerpoint/2010/main" val="121834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A242-D839-4E74-9838-E39404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biblique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3557-30D2-4904-BD3C-830FDFD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241280" cy="164592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/>
              <a:t>Pro 6:16-19</a:t>
            </a:r>
          </a:p>
          <a:p>
            <a:pPr algn="ctr"/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JACQUES 3:10-11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705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13698</TotalTime>
  <Words>829</Words>
  <Application>Microsoft Macintosh PowerPoint</Application>
  <PresentationFormat>Grand écran</PresentationFormat>
  <Paragraphs>126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Times New Roman</vt:lpstr>
      <vt:lpstr>Retrospect</vt:lpstr>
      <vt:lpstr>Bienvenue au culte  du  01 Decembre 2019</vt:lpstr>
      <vt:lpstr>Chant de salutation</vt:lpstr>
      <vt:lpstr>Présentation PowerPoint</vt:lpstr>
      <vt:lpstr>Chant  d’entrée</vt:lpstr>
      <vt:lpstr>Présentation PowerPoint</vt:lpstr>
      <vt:lpstr>Présentation PowerPoint</vt:lpstr>
      <vt:lpstr>Présentation PowerPoint</vt:lpstr>
      <vt:lpstr>Temps d’intercession spécifique</vt:lpstr>
      <vt:lpstr>Lecture biblique </vt:lpstr>
      <vt:lpstr>Présentation PowerPoint</vt:lpstr>
      <vt:lpstr>Présentation PowerPoint</vt:lpstr>
      <vt:lpstr>BIBLIA NUXEXLE </vt:lpstr>
      <vt:lpstr>Présentation PowerPoint</vt:lpstr>
      <vt:lpstr>Présentation PowerPoint</vt:lpstr>
      <vt:lpstr>Adoration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Prédication</vt:lpstr>
      <vt:lpstr>VEILLONS SUR NOTRE LANGUE </vt:lpstr>
      <vt:lpstr>Présentation PowerPoint</vt:lpstr>
      <vt:lpstr>Le commerage</vt:lpstr>
      <vt:lpstr>La calomnie</vt:lpstr>
      <vt:lpstr>Louange Dîmes &amp; offrandes</vt:lpstr>
      <vt:lpstr>Annonces  &amp;  communiqués</vt:lpstr>
      <vt:lpstr>Cantique 25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Prière &amp; Bénédiction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Chant de salutation</dc:title>
  <dc:creator>justin potchona</dc:creator>
  <cp:lastModifiedBy>justin potchona</cp:lastModifiedBy>
  <cp:revision>883</cp:revision>
  <dcterms:created xsi:type="dcterms:W3CDTF">2019-04-06T20:56:42Z</dcterms:created>
  <dcterms:modified xsi:type="dcterms:W3CDTF">2019-12-08T07:30:33Z</dcterms:modified>
</cp:coreProperties>
</file>