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6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CA1"/>
    <a:srgbClr val="AB3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074" y="-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photo-105welcome-1024x1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7239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057400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WELCOME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ER -Diagram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3" y="1600200"/>
            <a:ext cx="7386157" cy="4873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44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Advantages of Craft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Confidence </a:t>
            </a:r>
            <a:r>
              <a:rPr lang="en-GB" b="1" dirty="0"/>
              <a:t>boost</a:t>
            </a:r>
            <a:endParaRPr lang="en-GB" dirty="0"/>
          </a:p>
          <a:p>
            <a:r>
              <a:rPr lang="en-GB" b="1" dirty="0"/>
              <a:t>Increases empathy</a:t>
            </a:r>
            <a:endParaRPr lang="en-GB" dirty="0"/>
          </a:p>
          <a:p>
            <a:r>
              <a:rPr lang="en-GB" b="1" dirty="0" smtClean="0"/>
              <a:t>Enhances </a:t>
            </a:r>
            <a:r>
              <a:rPr lang="en-GB" b="1" dirty="0"/>
              <a:t>brain productivity</a:t>
            </a:r>
            <a:endParaRPr lang="en-GB" dirty="0"/>
          </a:p>
          <a:p>
            <a:r>
              <a:rPr lang="en-GB" b="1" dirty="0" smtClean="0"/>
              <a:t>There </a:t>
            </a:r>
            <a:r>
              <a:rPr lang="en-GB" b="1" dirty="0"/>
              <a:t>is more </a:t>
            </a:r>
            <a:r>
              <a:rPr lang="en-GB" b="1" dirty="0" smtClean="0"/>
              <a:t>variety</a:t>
            </a:r>
          </a:p>
          <a:p>
            <a:r>
              <a:rPr lang="en-GB" b="1" dirty="0"/>
              <a:t>Environment </a:t>
            </a:r>
            <a:r>
              <a:rPr lang="en-GB" b="1" dirty="0" smtClean="0"/>
              <a:t>friendly</a:t>
            </a:r>
          </a:p>
          <a:p>
            <a:r>
              <a:rPr lang="en-GB" b="1" dirty="0"/>
              <a:t>Good quality and </a:t>
            </a:r>
            <a:r>
              <a:rPr lang="en-GB" b="1" dirty="0" smtClean="0"/>
              <a:t>uniqueness</a:t>
            </a:r>
          </a:p>
          <a:p>
            <a:r>
              <a:rPr lang="en-GB" b="1" dirty="0"/>
              <a:t>Minimum </a:t>
            </a:r>
            <a:r>
              <a:rPr lang="en-GB" b="1" dirty="0" smtClean="0"/>
              <a:t>investment</a:t>
            </a:r>
          </a:p>
          <a:p>
            <a:r>
              <a:rPr lang="en-US" b="1" dirty="0"/>
              <a:t>Improves the creativity and </a:t>
            </a:r>
            <a:r>
              <a:rPr lang="en-US" b="1" dirty="0" smtClean="0"/>
              <a:t>skills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thinking of some modification and adding some advantages  new features in our system. Some of them are</a:t>
            </a:r>
          </a:p>
          <a:p>
            <a:endParaRPr lang="en-US" dirty="0" smtClean="0"/>
          </a:p>
          <a:p>
            <a:r>
              <a:rPr lang="en-US" dirty="0" smtClean="0"/>
              <a:t>GUI  Modification(More user friendly)</a:t>
            </a:r>
          </a:p>
          <a:p>
            <a:r>
              <a:rPr lang="en-US" dirty="0" smtClean="0"/>
              <a:t>User can sell their Product</a:t>
            </a:r>
          </a:p>
          <a:p>
            <a:r>
              <a:rPr lang="en-US" dirty="0" smtClean="0"/>
              <a:t>User can sign up/Login using their social media account such as </a:t>
            </a:r>
            <a:r>
              <a:rPr lang="en-US" dirty="0" err="1" smtClean="0"/>
              <a:t>facebook</a:t>
            </a:r>
            <a:r>
              <a:rPr lang="en-US" dirty="0" smtClean="0"/>
              <a:t> ,Google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Homepages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467600" cy="4191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Login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52601"/>
            <a:ext cx="8265611" cy="4495800"/>
          </a:xfrm>
        </p:spPr>
      </p:pic>
    </p:spTree>
    <p:extLst>
      <p:ext uri="{BB962C8B-B14F-4D97-AF65-F5344CB8AC3E}">
        <p14:creationId xmlns:p14="http://schemas.microsoft.com/office/powerpoint/2010/main" val="33309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 Up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0605"/>
            <a:ext cx="7467600" cy="3772815"/>
          </a:xfrm>
        </p:spPr>
      </p:pic>
    </p:spTree>
    <p:extLst>
      <p:ext uri="{BB962C8B-B14F-4D97-AF65-F5344CB8AC3E}">
        <p14:creationId xmlns:p14="http://schemas.microsoft.com/office/powerpoint/2010/main" val="71212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Admin Panel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467600" cy="371822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467600" cy="3735747"/>
          </a:xfrm>
        </p:spPr>
      </p:pic>
    </p:spTree>
    <p:extLst>
      <p:ext uri="{BB962C8B-B14F-4D97-AF65-F5344CB8AC3E}">
        <p14:creationId xmlns:p14="http://schemas.microsoft.com/office/powerpoint/2010/main" val="233467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Insert Product Images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467600" cy="4419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Order Placed page: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79976" cy="390715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7375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Rashmi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dongarkar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210543181076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Vaishnavi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210543181066   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Phargade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210543181072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Sayali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Dhaygude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210543181094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92184thank you024x10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257800" y="16764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Thank</a:t>
            </a:r>
          </a:p>
          <a:p>
            <a:r>
              <a:rPr lang="en-US" sz="66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 YOU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467600" cy="1143000"/>
          </a:xfrm>
        </p:spPr>
        <p:txBody>
          <a:bodyPr>
            <a:noAutofit/>
          </a:bodyPr>
          <a:lstStyle/>
          <a:p>
            <a:endParaRPr lang="en-US" sz="4800" b="1" cap="none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 descr="isto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47484" y="1"/>
            <a:ext cx="9291484" cy="6858000"/>
          </a:xfrm>
        </p:spPr>
      </p:pic>
      <p:sp>
        <p:nvSpPr>
          <p:cNvPr id="6" name="TextBox 5"/>
          <p:cNvSpPr txBox="1"/>
          <p:nvPr/>
        </p:nvSpPr>
        <p:spPr>
          <a:xfrm>
            <a:off x="1219200" y="24384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Presentation on craft foundry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3276600" cy="13716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0" y="2057400"/>
            <a:ext cx="3429000" cy="1295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Craft foundry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514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our system</a:t>
            </a:r>
          </a:p>
        </p:txBody>
      </p:sp>
      <p:pic>
        <p:nvPicPr>
          <p:cNvPr id="11" name="Content Placeholder 10" descr="shop-removebg-previe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3505200"/>
            <a:ext cx="4826407" cy="270626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What is craft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concept of this project is to develop a general purpose e-commerce store where product can be bought from the comfort of home through the Internet. It will Provide a platform to skilled people to sell there handmade product.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About 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system is an e-</a:t>
            </a:r>
            <a:r>
              <a:rPr lang="en-US" dirty="0" err="1" smtClean="0"/>
              <a:t>commers</a:t>
            </a:r>
            <a:r>
              <a:rPr lang="en-US" dirty="0" smtClean="0"/>
              <a:t> website from where people can buy product plus can sell the product</a:t>
            </a:r>
          </a:p>
          <a:p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monitore</a:t>
            </a:r>
            <a:r>
              <a:rPr lang="en-US" dirty="0" smtClean="0"/>
              <a:t> the activity of the users and </a:t>
            </a:r>
            <a:r>
              <a:rPr lang="en-US" dirty="0" err="1" smtClean="0"/>
              <a:t>coustomer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05800" cy="1143000"/>
          </a:xfrm>
        </p:spPr>
        <p:txBody>
          <a:bodyPr>
            <a:no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The process of craft foundry</a:t>
            </a:r>
          </a:p>
        </p:txBody>
      </p:sp>
      <p:pic>
        <p:nvPicPr>
          <p:cNvPr id="4" name="Content Placeholder 3" descr="e-commerce-develop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7467600" cy="41812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tracks all the information related with user registration, order, etc.</a:t>
            </a:r>
          </a:p>
          <a:p>
            <a:r>
              <a:rPr lang="en-US" dirty="0" smtClean="0"/>
              <a:t>Product tracking. ...</a:t>
            </a:r>
          </a:p>
          <a:p>
            <a:r>
              <a:rPr lang="en-US" dirty="0" smtClean="0"/>
              <a:t>Order tracking. ...</a:t>
            </a:r>
          </a:p>
          <a:p>
            <a:r>
              <a:rPr lang="en-US" dirty="0" smtClean="0"/>
              <a:t>User tracking….</a:t>
            </a:r>
          </a:p>
          <a:p>
            <a:r>
              <a:rPr lang="en-US" dirty="0" smtClean="0"/>
              <a:t>Product suggestion. ...</a:t>
            </a:r>
          </a:p>
          <a:p>
            <a:r>
              <a:rPr lang="en-US" dirty="0" smtClean="0"/>
              <a:t>Notification. ...	</a:t>
            </a:r>
          </a:p>
          <a:p>
            <a:r>
              <a:rPr lang="en-US" dirty="0" smtClean="0"/>
              <a:t>Product/Order report ...</a:t>
            </a:r>
          </a:p>
          <a:p>
            <a:r>
              <a:rPr lang="en-US" dirty="0" smtClean="0"/>
              <a:t>Skilled person will be sell their product.</a:t>
            </a:r>
          </a:p>
          <a:p>
            <a:r>
              <a:rPr lang="en-US" dirty="0" smtClean="0"/>
              <a:t>It will Provide a platform to skilled people to sell there handmade product.</a:t>
            </a:r>
          </a:p>
          <a:p>
            <a:r>
              <a:rPr lang="en-US" dirty="0" smtClean="0"/>
              <a:t>The customer will be able to directly buy from the manufacturer.</a:t>
            </a:r>
          </a:p>
          <a:p>
            <a:r>
              <a:rPr lang="en-US" dirty="0" smtClean="0"/>
              <a:t>All types of handmade items will be available.</a:t>
            </a:r>
          </a:p>
          <a:p>
            <a:r>
              <a:rPr lang="en-US" dirty="0" smtClean="0"/>
              <a:t>Only  handicrafts items will be allowed to sell.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Languages  </a:t>
            </a:r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Tools</a:t>
            </a:r>
            <a:endParaRPr lang="en-US" sz="4800" b="1" cap="none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HTML 5,                                        </a:t>
            </a:r>
          </a:p>
          <a:p>
            <a:r>
              <a:rPr lang="en-US" dirty="0" smtClean="0"/>
              <a:t>CSS 3, </a:t>
            </a:r>
          </a:p>
          <a:p>
            <a:r>
              <a:rPr lang="en-US" dirty="0" smtClean="0"/>
              <a:t>JAVA SCRIPT, </a:t>
            </a:r>
          </a:p>
          <a:p>
            <a:r>
              <a:rPr lang="en-US" dirty="0" smtClean="0"/>
              <a:t>JQUERY,</a:t>
            </a:r>
          </a:p>
          <a:p>
            <a:r>
              <a:rPr lang="en-US" dirty="0" smtClean="0"/>
              <a:t> AJAX,</a:t>
            </a:r>
          </a:p>
          <a:p>
            <a:r>
              <a:rPr lang="en-US" dirty="0" smtClean="0"/>
              <a:t>BOOTSTRAP, 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BACKEND - Java, SPRING</a:t>
            </a:r>
          </a:p>
          <a:p>
            <a:r>
              <a:rPr lang="en-US" dirty="0" smtClean="0"/>
              <a:t>DATABASE - MYSQL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</TotalTime>
  <Words>265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Group Members</vt:lpstr>
      <vt:lpstr>PowerPoint Presentation</vt:lpstr>
      <vt:lpstr>Introduction</vt:lpstr>
      <vt:lpstr>What is craft foundry</vt:lpstr>
      <vt:lpstr>About our system</vt:lpstr>
      <vt:lpstr>The process of craft foundry</vt:lpstr>
      <vt:lpstr>Features</vt:lpstr>
      <vt:lpstr>Languages  Tools</vt:lpstr>
      <vt:lpstr>ER -Diagram</vt:lpstr>
      <vt:lpstr>Advantages of Craft Foundry</vt:lpstr>
      <vt:lpstr>Future Plan</vt:lpstr>
      <vt:lpstr>Homepages</vt:lpstr>
      <vt:lpstr>Login Page:</vt:lpstr>
      <vt:lpstr>Sign Up Page:</vt:lpstr>
      <vt:lpstr>Admin Panel</vt:lpstr>
      <vt:lpstr>PowerPoint Presentation</vt:lpstr>
      <vt:lpstr>Insert Product Images</vt:lpstr>
      <vt:lpstr>Order Placed page: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Lenovo</cp:lastModifiedBy>
  <cp:revision>16</cp:revision>
  <dcterms:created xsi:type="dcterms:W3CDTF">2021-09-26T14:18:17Z</dcterms:created>
  <dcterms:modified xsi:type="dcterms:W3CDTF">2021-09-27T19:38:17Z</dcterms:modified>
</cp:coreProperties>
</file>