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80" r:id="rId3"/>
    <p:sldId id="282" r:id="rId4"/>
    <p:sldId id="281" r:id="rId5"/>
    <p:sldId id="279" r:id="rId6"/>
    <p:sldId id="257" r:id="rId7"/>
    <p:sldId id="261" r:id="rId8"/>
    <p:sldId id="269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8E5"/>
    <a:srgbClr val="397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8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1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19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5384-27EF-46D0-AE10-28C571E91D7D}" type="datetimeFigureOut">
              <a:rPr lang="en-US" smtClean="0"/>
              <a:t>09-Mar-21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97B5E-031D-4DF2-9FEC-E3EDE3E0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15844" y="1095452"/>
            <a:ext cx="4543424" cy="4543424"/>
          </a:xfrm>
          <a:custGeom>
            <a:avLst/>
            <a:gdLst>
              <a:gd name="connsiteX0" fmla="*/ 2271712 w 4543424"/>
              <a:gd name="connsiteY0" fmla="*/ 0 h 4543424"/>
              <a:gd name="connsiteX1" fmla="*/ 4543424 w 4543424"/>
              <a:gd name="connsiteY1" fmla="*/ 2271712 h 4543424"/>
              <a:gd name="connsiteX2" fmla="*/ 2271712 w 4543424"/>
              <a:gd name="connsiteY2" fmla="*/ 4543424 h 4543424"/>
              <a:gd name="connsiteX3" fmla="*/ 0 w 4543424"/>
              <a:gd name="connsiteY3" fmla="*/ 2271712 h 4543424"/>
              <a:gd name="connsiteX4" fmla="*/ 2271712 w 4543424"/>
              <a:gd name="connsiteY4" fmla="*/ 0 h 454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424" h="4543424">
                <a:moveTo>
                  <a:pt x="2271712" y="0"/>
                </a:moveTo>
                <a:cubicBezTo>
                  <a:pt x="3526344" y="0"/>
                  <a:pt x="4543424" y="1017080"/>
                  <a:pt x="4543424" y="2271712"/>
                </a:cubicBezTo>
                <a:cubicBezTo>
                  <a:pt x="4543424" y="3526344"/>
                  <a:pt x="3526344" y="4543424"/>
                  <a:pt x="2271712" y="4543424"/>
                </a:cubicBezTo>
                <a:cubicBezTo>
                  <a:pt x="1017080" y="4543424"/>
                  <a:pt x="0" y="3526344"/>
                  <a:pt x="0" y="2271712"/>
                </a:cubicBezTo>
                <a:cubicBezTo>
                  <a:pt x="0" y="1017080"/>
                  <a:pt x="1017080" y="0"/>
                  <a:pt x="227171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33826" y="524260"/>
            <a:ext cx="4772024" cy="4772024"/>
          </a:xfrm>
          <a:custGeom>
            <a:avLst/>
            <a:gdLst>
              <a:gd name="connsiteX0" fmla="*/ 2386012 w 4772024"/>
              <a:gd name="connsiteY0" fmla="*/ 0 h 4772024"/>
              <a:gd name="connsiteX1" fmla="*/ 4772024 w 4772024"/>
              <a:gd name="connsiteY1" fmla="*/ 2386012 h 4772024"/>
              <a:gd name="connsiteX2" fmla="*/ 4664754 w 4772024"/>
              <a:gd name="connsiteY2" fmla="*/ 3095539 h 4772024"/>
              <a:gd name="connsiteX3" fmla="*/ 4657903 w 4772024"/>
              <a:gd name="connsiteY3" fmla="*/ 3114256 h 4772024"/>
              <a:gd name="connsiteX4" fmla="*/ 4412131 w 4772024"/>
              <a:gd name="connsiteY4" fmla="*/ 3208537 h 4772024"/>
              <a:gd name="connsiteX5" fmla="*/ 2663609 w 4772024"/>
              <a:gd name="connsiteY5" fmla="*/ 4513311 h 4772024"/>
              <a:gd name="connsiteX6" fmla="*/ 2467198 w 4772024"/>
              <a:gd name="connsiteY6" fmla="*/ 4767925 h 4772024"/>
              <a:gd name="connsiteX7" fmla="*/ 2386012 w 4772024"/>
              <a:gd name="connsiteY7" fmla="*/ 4772024 h 4772024"/>
              <a:gd name="connsiteX8" fmla="*/ 0 w 4772024"/>
              <a:gd name="connsiteY8" fmla="*/ 2386012 h 4772024"/>
              <a:gd name="connsiteX9" fmla="*/ 2386012 w 4772024"/>
              <a:gd name="connsiteY9" fmla="*/ 0 h 477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2024" h="4772024">
                <a:moveTo>
                  <a:pt x="2386012" y="0"/>
                </a:moveTo>
                <a:cubicBezTo>
                  <a:pt x="3703770" y="0"/>
                  <a:pt x="4772024" y="1068254"/>
                  <a:pt x="4772024" y="2386012"/>
                </a:cubicBezTo>
                <a:cubicBezTo>
                  <a:pt x="4772024" y="2633092"/>
                  <a:pt x="4734468" y="2871400"/>
                  <a:pt x="4664754" y="3095539"/>
                </a:cubicBezTo>
                <a:lnTo>
                  <a:pt x="4657903" y="3114256"/>
                </a:lnTo>
                <a:lnTo>
                  <a:pt x="4412131" y="3208537"/>
                </a:lnTo>
                <a:cubicBezTo>
                  <a:pt x="3730693" y="3501695"/>
                  <a:pt x="3132684" y="3951787"/>
                  <a:pt x="2663609" y="4513311"/>
                </a:cubicBezTo>
                <a:lnTo>
                  <a:pt x="2467198" y="4767925"/>
                </a:lnTo>
                <a:lnTo>
                  <a:pt x="2386012" y="4772024"/>
                </a:lnTo>
                <a:cubicBezTo>
                  <a:pt x="1068254" y="4772024"/>
                  <a:pt x="0" y="3703770"/>
                  <a:pt x="0" y="2386012"/>
                </a:cubicBezTo>
                <a:cubicBezTo>
                  <a:pt x="0" y="1068254"/>
                  <a:pt x="1068254" y="0"/>
                  <a:pt x="238601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67002" y="0"/>
            <a:ext cx="6807953" cy="6858000"/>
          </a:xfrm>
          <a:custGeom>
            <a:avLst/>
            <a:gdLst>
              <a:gd name="connsiteX0" fmla="*/ 3429000 w 6807953"/>
              <a:gd name="connsiteY0" fmla="*/ 0 h 6858000"/>
              <a:gd name="connsiteX1" fmla="*/ 6703839 w 6807953"/>
              <a:gd name="connsiteY1" fmla="*/ 2409321 h 6858000"/>
              <a:gd name="connsiteX2" fmla="*/ 6712298 w 6807953"/>
              <a:gd name="connsiteY2" fmla="*/ 2442219 h 6858000"/>
              <a:gd name="connsiteX3" fmla="*/ 6671729 w 6807953"/>
              <a:gd name="connsiteY3" fmla="*/ 2464240 h 6858000"/>
              <a:gd name="connsiteX4" fmla="*/ 6285361 w 6807953"/>
              <a:gd name="connsiteY4" fmla="*/ 3190910 h 6858000"/>
              <a:gd name="connsiteX5" fmla="*/ 6671729 w 6807953"/>
              <a:gd name="connsiteY5" fmla="*/ 3917581 h 6858000"/>
              <a:gd name="connsiteX6" fmla="*/ 6807953 w 6807953"/>
              <a:gd name="connsiteY6" fmla="*/ 3991521 h 6858000"/>
              <a:gd name="connsiteX7" fmla="*/ 6788335 w 6807953"/>
              <a:gd name="connsiteY7" fmla="*/ 4120063 h 6858000"/>
              <a:gd name="connsiteX8" fmla="*/ 3429000 w 6807953"/>
              <a:gd name="connsiteY8" fmla="*/ 6858000 h 6858000"/>
              <a:gd name="connsiteX9" fmla="*/ 0 w 6807953"/>
              <a:gd name="connsiteY9" fmla="*/ 3429000 h 6858000"/>
              <a:gd name="connsiteX10" fmla="*/ 3429000 w 6807953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07953" h="6858000">
                <a:moveTo>
                  <a:pt x="3429000" y="0"/>
                </a:moveTo>
                <a:cubicBezTo>
                  <a:pt x="4967700" y="0"/>
                  <a:pt x="6269688" y="1013483"/>
                  <a:pt x="6703839" y="2409321"/>
                </a:cubicBezTo>
                <a:lnTo>
                  <a:pt x="6712298" y="2442219"/>
                </a:lnTo>
                <a:lnTo>
                  <a:pt x="6671729" y="2464240"/>
                </a:lnTo>
                <a:cubicBezTo>
                  <a:pt x="6438622" y="2621723"/>
                  <a:pt x="6285361" y="2888419"/>
                  <a:pt x="6285361" y="3190910"/>
                </a:cubicBezTo>
                <a:cubicBezTo>
                  <a:pt x="6285361" y="3493401"/>
                  <a:pt x="6438622" y="3760097"/>
                  <a:pt x="6671729" y="3917581"/>
                </a:cubicBezTo>
                <a:lnTo>
                  <a:pt x="6807953" y="3991521"/>
                </a:lnTo>
                <a:lnTo>
                  <a:pt x="6788335" y="4120063"/>
                </a:lnTo>
                <a:cubicBezTo>
                  <a:pt x="6468593" y="5682600"/>
                  <a:pt x="5086061" y="6858000"/>
                  <a:pt x="3429000" y="6858000"/>
                </a:cubicBezTo>
                <a:cubicBezTo>
                  <a:pt x="1535216" y="6858000"/>
                  <a:pt x="0" y="5322784"/>
                  <a:pt x="0" y="3429000"/>
                </a:cubicBezTo>
                <a:cubicBezTo>
                  <a:pt x="0" y="1535216"/>
                  <a:pt x="1535216" y="0"/>
                  <a:pt x="342900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158626" y="1053193"/>
            <a:ext cx="4751614" cy="4751614"/>
          </a:xfrm>
          <a:custGeom>
            <a:avLst/>
            <a:gdLst>
              <a:gd name="connsiteX0" fmla="*/ 2375807 w 4751614"/>
              <a:gd name="connsiteY0" fmla="*/ 0 h 4751614"/>
              <a:gd name="connsiteX1" fmla="*/ 4751614 w 4751614"/>
              <a:gd name="connsiteY1" fmla="*/ 2375807 h 4751614"/>
              <a:gd name="connsiteX2" fmla="*/ 2375807 w 4751614"/>
              <a:gd name="connsiteY2" fmla="*/ 4751614 h 4751614"/>
              <a:gd name="connsiteX3" fmla="*/ 0 w 4751614"/>
              <a:gd name="connsiteY3" fmla="*/ 2375807 h 4751614"/>
              <a:gd name="connsiteX4" fmla="*/ 2375807 w 4751614"/>
              <a:gd name="connsiteY4" fmla="*/ 0 h 475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1614" h="4751614">
                <a:moveTo>
                  <a:pt x="2375807" y="0"/>
                </a:moveTo>
                <a:cubicBezTo>
                  <a:pt x="3687929" y="0"/>
                  <a:pt x="4751614" y="1063685"/>
                  <a:pt x="4751614" y="2375807"/>
                </a:cubicBezTo>
                <a:cubicBezTo>
                  <a:pt x="4751614" y="3687929"/>
                  <a:pt x="3687929" y="4751614"/>
                  <a:pt x="2375807" y="4751614"/>
                </a:cubicBezTo>
                <a:cubicBezTo>
                  <a:pt x="1063685" y="4751614"/>
                  <a:pt x="0" y="3687929"/>
                  <a:pt x="0" y="2375807"/>
                </a:cubicBezTo>
                <a:cubicBezTo>
                  <a:pt x="0" y="1063685"/>
                  <a:pt x="1063685" y="0"/>
                  <a:pt x="2375807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24C7-EF30-45D3-B99D-8F2409E42B72}" type="datetimeFigureOut">
              <a:rPr lang="en-US" smtClean="0"/>
              <a:t>09-Mar-21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5634-3CC9-4CCA-A080-DF66BE79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63" r:id="rId3"/>
    <p:sldLayoutId id="2147483665" r:id="rId4"/>
    <p:sldLayoutId id="214748364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3208" y="2968465"/>
            <a:ext cx="4093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</a:t>
            </a:r>
            <a:r>
              <a:rPr lang="id-ID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id-ID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Validation</a:t>
            </a:r>
            <a:r>
              <a:rPr lang="id-ID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id-ID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Hub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0" y="-362339"/>
            <a:ext cx="8449603" cy="7220339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noFill/>
          <a:ln w="50800">
            <a:solidFill>
              <a:srgbClr val="68B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7594705" cy="6858000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34565" y="3737906"/>
            <a:ext cx="392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TEMPLATE</a:t>
            </a:r>
            <a:endParaRPr lang="en-US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EF7069-9AD7-D444-8939-BF6880F7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45342">
            <a:off x="8200228" y="1697621"/>
            <a:ext cx="1753401" cy="16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6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C69DBB6-AC22-D74C-92B1-6E85067A04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615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8C49C80-2EBA-534F-A045-01BCE3A02D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302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5A58E4-AFFA-1F49-9424-A21AB5E67C06}"/>
              </a:ext>
            </a:extLst>
          </p:cNvPr>
          <p:cNvSpPr/>
          <p:nvPr/>
        </p:nvSpPr>
        <p:spPr>
          <a:xfrm>
            <a:off x="416870" y="5787342"/>
            <a:ext cx="2733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Divider Slide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7026C0E-808D-EB46-8DF9-E78A35943A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504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8DF4C8E-B5DC-BC43-8FE3-A158EB47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77600" cy="68580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9884054" y="384484"/>
            <a:ext cx="1938992" cy="1938992"/>
          </a:xfrm>
          <a:prstGeom prst="ellipse">
            <a:avLst/>
          </a:pr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F5A75-8E7C-1C4B-9ECC-D2B41B9F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974" y="630219"/>
            <a:ext cx="1405688" cy="1308071"/>
          </a:xfrm>
          <a:prstGeom prst="rect">
            <a:avLst/>
          </a:prstGeom>
        </p:spPr>
      </p:pic>
      <p:sp>
        <p:nvSpPr>
          <p:cNvPr id="24" name="Title 5">
            <a:extLst>
              <a:ext uri="{FF2B5EF4-FFF2-40B4-BE49-F238E27FC236}">
                <a16:creationId xmlns:a16="http://schemas.microsoft.com/office/drawing/2014/main" id="{933E16DA-B3A5-DE42-858B-5FAC7A3D661C}"/>
              </a:ext>
            </a:extLst>
          </p:cNvPr>
          <p:cNvSpPr txBox="1">
            <a:spLocks/>
          </p:cNvSpPr>
          <p:nvPr/>
        </p:nvSpPr>
        <p:spPr>
          <a:xfrm>
            <a:off x="599722" y="486083"/>
            <a:ext cx="6923823" cy="421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 or list slide</a:t>
            </a:r>
          </a:p>
        </p:txBody>
      </p:sp>
      <p:graphicFrame>
        <p:nvGraphicFramePr>
          <p:cNvPr id="25" name="Content Placeholder 15">
            <a:extLst>
              <a:ext uri="{FF2B5EF4-FFF2-40B4-BE49-F238E27FC236}">
                <a16:creationId xmlns:a16="http://schemas.microsoft.com/office/drawing/2014/main" id="{87083BF3-F8C5-7C42-BED6-8F38C06C8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432741"/>
              </p:ext>
            </p:extLst>
          </p:nvPr>
        </p:nvGraphicFramePr>
        <p:xfrm>
          <a:off x="1103022" y="1938290"/>
          <a:ext cx="9252458" cy="360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5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1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Welcome</a:t>
                      </a:r>
                    </a:p>
                  </a:txBody>
                  <a:tcPr marL="103600" marR="48141" marT="31883" marB="31883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81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2625" algn="dec"/>
                        </a:tabLst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Presenter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Firstname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 Lastname</a:t>
                      </a:r>
                    </a:p>
                  </a:txBody>
                  <a:tcPr marL="48141" marR="48141" marT="31883" marB="31883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Segment Title A</a:t>
                      </a:r>
                    </a:p>
                  </a:txBody>
                  <a:tcPr marL="103600" marR="48141" marT="31883" marB="31883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4F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38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2625" algn="dec"/>
                        </a:tabLst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Presenter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Firstname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 Lastname</a:t>
                      </a:r>
                    </a:p>
                  </a:txBody>
                  <a:tcPr marL="48141" marR="48141" marT="31883" marB="31883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4F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Segment Title B</a:t>
                      </a:r>
                    </a:p>
                  </a:txBody>
                  <a:tcPr marL="103600" marR="48141" marT="31883" marB="31883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4F4F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4F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38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2625" algn="dec"/>
                        </a:tabLst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Presenter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Firstname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 Lastname</a:t>
                      </a:r>
                    </a:p>
                  </a:txBody>
                  <a:tcPr marL="48141" marR="48141" marT="31883" marB="31883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4F4F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4F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Segment Title C</a:t>
                      </a:r>
                    </a:p>
                  </a:txBody>
                  <a:tcPr marL="103600" marR="48141" marT="31883" marB="31883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4F4F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4F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38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2625" algn="dec"/>
                        </a:tabLst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Presenter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Firstname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 Lastname</a:t>
                      </a:r>
                    </a:p>
                  </a:txBody>
                  <a:tcPr marL="48141" marR="48141" marT="31883" marB="31883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4F4F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4F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Q&amp;A</a:t>
                      </a:r>
                    </a:p>
                  </a:txBody>
                  <a:tcPr marL="103600" marR="48141" marT="31883" marB="31883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4F4F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381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2625" algn="dec"/>
                        </a:tabLst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Presenter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Firstname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 Lastname</a:t>
                      </a:r>
                    </a:p>
                  </a:txBody>
                  <a:tcPr marL="48141" marR="48141" marT="31883" marB="31883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4F4F4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51E0CAC-DD5A-BB46-839D-BD46AF43AC87}"/>
              </a:ext>
            </a:extLst>
          </p:cNvPr>
          <p:cNvSpPr/>
          <p:nvPr/>
        </p:nvSpPr>
        <p:spPr>
          <a:xfrm>
            <a:off x="478693" y="2138810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DC10CA-BF77-5B48-8B86-D35A3CFC3145}"/>
              </a:ext>
            </a:extLst>
          </p:cNvPr>
          <p:cNvSpPr/>
          <p:nvPr/>
        </p:nvSpPr>
        <p:spPr>
          <a:xfrm>
            <a:off x="478693" y="2841645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BB8628-2F9B-0045-B71A-60DFA829D7F2}"/>
              </a:ext>
            </a:extLst>
          </p:cNvPr>
          <p:cNvSpPr/>
          <p:nvPr/>
        </p:nvSpPr>
        <p:spPr>
          <a:xfrm>
            <a:off x="469270" y="3555186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AFF597-98B4-C741-B02F-9EB08DDB4F20}"/>
              </a:ext>
            </a:extLst>
          </p:cNvPr>
          <p:cNvSpPr/>
          <p:nvPr/>
        </p:nvSpPr>
        <p:spPr>
          <a:xfrm>
            <a:off x="478693" y="426156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1168E2-B88E-1947-B32E-C0878EB40226}"/>
              </a:ext>
            </a:extLst>
          </p:cNvPr>
          <p:cNvSpPr/>
          <p:nvPr/>
        </p:nvSpPr>
        <p:spPr>
          <a:xfrm>
            <a:off x="469270" y="4967936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9700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1" y="-11500"/>
            <a:ext cx="3403187" cy="6919673"/>
          </a:xfrm>
          <a:custGeom>
            <a:avLst/>
            <a:gdLst>
              <a:gd name="connsiteX0" fmla="*/ 0 w 3403187"/>
              <a:gd name="connsiteY0" fmla="*/ 0 h 6919673"/>
              <a:gd name="connsiteX1" fmla="*/ 294394 w 3403187"/>
              <a:gd name="connsiteY1" fmla="*/ 14865 h 6919673"/>
              <a:gd name="connsiteX2" fmla="*/ 3403187 w 3403187"/>
              <a:gd name="connsiteY2" fmla="*/ 3459836 h 6919673"/>
              <a:gd name="connsiteX3" fmla="*/ 294394 w 3403187"/>
              <a:gd name="connsiteY3" fmla="*/ 6904807 h 6919673"/>
              <a:gd name="connsiteX4" fmla="*/ 0 w 3403187"/>
              <a:gd name="connsiteY4" fmla="*/ 6919673 h 691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3187" h="6919673">
                <a:moveTo>
                  <a:pt x="0" y="0"/>
                </a:moveTo>
                <a:lnTo>
                  <a:pt x="294394" y="14865"/>
                </a:lnTo>
                <a:cubicBezTo>
                  <a:pt x="2040557" y="192198"/>
                  <a:pt x="3403187" y="1666887"/>
                  <a:pt x="3403187" y="3459836"/>
                </a:cubicBezTo>
                <a:cubicBezTo>
                  <a:pt x="3403187" y="5252785"/>
                  <a:pt x="2040557" y="6727474"/>
                  <a:pt x="294394" y="6904807"/>
                </a:cubicBezTo>
                <a:lnTo>
                  <a:pt x="0" y="6919673"/>
                </a:ln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69993" y="2421235"/>
            <a:ext cx="445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id-ID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4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  <a:r>
              <a:rPr lang="id-ID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4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Hub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192636-240A-4059-828B-05ADB6B9EFBA}"/>
              </a:ext>
            </a:extLst>
          </p:cNvPr>
          <p:cNvSpPr txBox="1"/>
          <p:nvPr/>
        </p:nvSpPr>
        <p:spPr>
          <a:xfrm>
            <a:off x="6869993" y="3513435"/>
            <a:ext cx="4704460" cy="199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amet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consectetur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adipiscing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, sed do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eiusmod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tempor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incididunt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ut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labore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et dolore magna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aliqua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. Ut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enim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ad minim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veniam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quis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nostrud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exercitation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ullamco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laboris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nisi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ut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aliquip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ex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ea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commodo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consequat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. Duis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aute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irure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dolor in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reprehenderit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in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voluptate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velit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esse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cillum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dolore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eu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fugiat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nulla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pariatur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Excepteur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sint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occaecat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cupidatat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non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proident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, sunt in culpa qui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officia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deserunt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mollit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anim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id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est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laborum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18545-458B-FB40-A42E-900658E356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986481" y="5798121"/>
            <a:ext cx="914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1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7381356" y="3429000"/>
            <a:ext cx="4810645" cy="3429000"/>
          </a:xfrm>
          <a:custGeom>
            <a:avLst/>
            <a:gdLst>
              <a:gd name="connsiteX0" fmla="*/ 4515677 w 4810645"/>
              <a:gd name="connsiteY0" fmla="*/ 0 h 3429000"/>
              <a:gd name="connsiteX1" fmla="*/ 4756927 w 4810645"/>
              <a:gd name="connsiteY1" fmla="*/ 6100 h 3429000"/>
              <a:gd name="connsiteX2" fmla="*/ 4810645 w 4810645"/>
              <a:gd name="connsiteY2" fmla="*/ 10185 h 3429000"/>
              <a:gd name="connsiteX3" fmla="*/ 4810645 w 4810645"/>
              <a:gd name="connsiteY3" fmla="*/ 1476155 h 3429000"/>
              <a:gd name="connsiteX4" fmla="*/ 4515677 w 4810645"/>
              <a:gd name="connsiteY4" fmla="*/ 1461260 h 3429000"/>
              <a:gd name="connsiteX5" fmla="*/ 1678287 w 4810645"/>
              <a:gd name="connsiteY5" fmla="*/ 3150004 h 3429000"/>
              <a:gd name="connsiteX6" fmla="*/ 1543887 w 4810645"/>
              <a:gd name="connsiteY6" fmla="*/ 3429000 h 3429000"/>
              <a:gd name="connsiteX7" fmla="*/ 0 w 4810645"/>
              <a:gd name="connsiteY7" fmla="*/ 3429000 h 3429000"/>
              <a:gd name="connsiteX8" fmla="*/ 38332 w 4810645"/>
              <a:gd name="connsiteY8" fmla="*/ 3294013 h 3429000"/>
              <a:gd name="connsiteX9" fmla="*/ 4515677 w 4810645"/>
              <a:gd name="connsiteY9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0645" h="3429000">
                <a:moveTo>
                  <a:pt x="4515677" y="0"/>
                </a:moveTo>
                <a:cubicBezTo>
                  <a:pt x="4596589" y="0"/>
                  <a:pt x="4677022" y="2050"/>
                  <a:pt x="4756927" y="6100"/>
                </a:cubicBezTo>
                <a:lnTo>
                  <a:pt x="4810645" y="10185"/>
                </a:lnTo>
                <a:lnTo>
                  <a:pt x="4810645" y="1476155"/>
                </a:lnTo>
                <a:lnTo>
                  <a:pt x="4515677" y="1461260"/>
                </a:lnTo>
                <a:cubicBezTo>
                  <a:pt x="3290454" y="1461260"/>
                  <a:pt x="2224720" y="2144112"/>
                  <a:pt x="1678287" y="3150004"/>
                </a:cubicBezTo>
                <a:lnTo>
                  <a:pt x="1543887" y="3429000"/>
                </a:lnTo>
                <a:lnTo>
                  <a:pt x="0" y="3429000"/>
                </a:lnTo>
                <a:lnTo>
                  <a:pt x="38332" y="3294013"/>
                </a:lnTo>
                <a:cubicBezTo>
                  <a:pt x="631901" y="1385629"/>
                  <a:pt x="2411973" y="0"/>
                  <a:pt x="4515677" y="0"/>
                </a:cubicBez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7503" y="2279401"/>
            <a:ext cx="4097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id-ID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4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  <a:r>
              <a:rPr lang="id-ID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4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Hub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B0C85F-EEF7-4B33-8EDE-CA5C8B1E9AFE}"/>
              </a:ext>
            </a:extLst>
          </p:cNvPr>
          <p:cNvSpPr txBox="1"/>
          <p:nvPr/>
        </p:nvSpPr>
        <p:spPr>
          <a:xfrm flipH="1">
            <a:off x="527503" y="3691753"/>
            <a:ext cx="4830310" cy="199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sed do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dolore magna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Ut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exercitation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ullamco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nisi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aliquip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ex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Duis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irure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dolor in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reprehenderit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voluptate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esse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dolore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fugiat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pariatur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Excepteur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occaecat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cupidatat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proident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sunt in culpa qui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deserunt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mollit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F27F4-BCC7-48E3-A9B9-C0B17E3048EF}"/>
              </a:ext>
            </a:extLst>
          </p:cNvPr>
          <p:cNvSpPr txBox="1"/>
          <p:nvPr/>
        </p:nvSpPr>
        <p:spPr>
          <a:xfrm flipH="1">
            <a:off x="527503" y="3353199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5644100" y="601275"/>
            <a:ext cx="4772024" cy="4772024"/>
          </a:xfrm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596F7-86FA-F042-ACD9-D5A3464920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3317" y="211824"/>
            <a:ext cx="914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9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Oval 3"/>
          <p:cNvSpPr/>
          <p:nvPr/>
        </p:nvSpPr>
        <p:spPr>
          <a:xfrm>
            <a:off x="0" y="1457325"/>
            <a:ext cx="3943350" cy="3943350"/>
          </a:xfrm>
          <a:prstGeom prst="ellipse">
            <a:avLst/>
          </a:prstGeom>
          <a:solidFill>
            <a:srgbClr val="68B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2734" y="2683079"/>
            <a:ext cx="2701381" cy="1491842"/>
            <a:chOff x="637022" y="2413337"/>
            <a:chExt cx="2701381" cy="14918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EDEACA-33E1-444B-A691-BA1B8B3B1636}"/>
                </a:ext>
              </a:extLst>
            </p:cNvPr>
            <p:cNvSpPr txBox="1"/>
            <p:nvPr/>
          </p:nvSpPr>
          <p:spPr>
            <a:xfrm>
              <a:off x="637022" y="2413337"/>
              <a:ext cx="27013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000" b="1" dirty="0">
                  <a:solidFill>
                    <a:schemeClr val="bg1"/>
                  </a:solidFill>
                  <a:latin typeface="+mj-lt"/>
                </a:rPr>
                <a:t>BREAK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1E1431-F6BE-46F9-A6AB-A05BC41488CF}"/>
                </a:ext>
              </a:extLst>
            </p:cNvPr>
            <p:cNvSpPr txBox="1"/>
            <p:nvPr/>
          </p:nvSpPr>
          <p:spPr>
            <a:xfrm>
              <a:off x="646640" y="3258848"/>
              <a:ext cx="269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spc="600" dirty="0">
                  <a:solidFill>
                    <a:schemeClr val="bg1"/>
                  </a:solidFill>
                </a:rPr>
                <a:t>SECTION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9054953" y="2417167"/>
            <a:ext cx="1547486" cy="1547486"/>
          </a:xfrm>
          <a:prstGeom prst="ellipse">
            <a:avLst/>
          </a:pr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0816AB-7DCF-DB4A-901A-90FB3928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986481" y="5798121"/>
            <a:ext cx="914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8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4860834" y="0"/>
            <a:ext cx="4673599" cy="6858000"/>
          </a:xfrm>
          <a:custGeom>
            <a:avLst/>
            <a:gdLst>
              <a:gd name="connsiteX0" fmla="*/ 4673599 w 4673599"/>
              <a:gd name="connsiteY0" fmla="*/ 0 h 6858000"/>
              <a:gd name="connsiteX1" fmla="*/ 2095642 w 4673599"/>
              <a:gd name="connsiteY1" fmla="*/ 0 h 6858000"/>
              <a:gd name="connsiteX2" fmla="*/ 1631794 w 4673599"/>
              <a:gd name="connsiteY2" fmla="*/ 1517946 h 6858000"/>
              <a:gd name="connsiteX3" fmla="*/ 1778091 w 4673599"/>
              <a:gd name="connsiteY3" fmla="*/ 1650910 h 6858000"/>
              <a:gd name="connsiteX4" fmla="*/ 2514600 w 4673599"/>
              <a:gd name="connsiteY4" fmla="*/ 3429000 h 6858000"/>
              <a:gd name="connsiteX5" fmla="*/ 506779 w 4673599"/>
              <a:gd name="connsiteY5" fmla="*/ 5892513 h 6858000"/>
              <a:gd name="connsiteX6" fmla="*/ 284672 w 4673599"/>
              <a:gd name="connsiteY6" fmla="*/ 5926410 h 6858000"/>
              <a:gd name="connsiteX7" fmla="*/ 0 w 4673599"/>
              <a:gd name="connsiteY7" fmla="*/ 6858000 h 6858000"/>
              <a:gd name="connsiteX8" fmla="*/ 2577957 w 4673599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3599" h="6858000">
                <a:moveTo>
                  <a:pt x="4673599" y="0"/>
                </a:moveTo>
                <a:lnTo>
                  <a:pt x="2095642" y="0"/>
                </a:lnTo>
                <a:lnTo>
                  <a:pt x="1631794" y="1517946"/>
                </a:lnTo>
                <a:lnTo>
                  <a:pt x="1778091" y="1650910"/>
                </a:lnTo>
                <a:cubicBezTo>
                  <a:pt x="2233144" y="2105963"/>
                  <a:pt x="2514600" y="2734613"/>
                  <a:pt x="2514600" y="3429000"/>
                </a:cubicBezTo>
                <a:cubicBezTo>
                  <a:pt x="2514600" y="4644178"/>
                  <a:pt x="1652640" y="5658035"/>
                  <a:pt x="506779" y="5892513"/>
                </a:cubicBezTo>
                <a:lnTo>
                  <a:pt x="284672" y="5926410"/>
                </a:lnTo>
                <a:lnTo>
                  <a:pt x="0" y="6858000"/>
                </a:lnTo>
                <a:lnTo>
                  <a:pt x="2577957" y="6858000"/>
                </a:lnTo>
                <a:close/>
              </a:path>
            </a:pathLst>
          </a:custGeom>
          <a:solidFill>
            <a:srgbClr val="68B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10758" y="0"/>
            <a:ext cx="1828800" cy="914400"/>
          </a:xfrm>
          <a:custGeom>
            <a:avLst/>
            <a:gdLst>
              <a:gd name="connsiteX0" fmla="*/ 0 w 1828800"/>
              <a:gd name="connsiteY0" fmla="*/ 0 h 914400"/>
              <a:gd name="connsiteX1" fmla="*/ 284992 w 1828800"/>
              <a:gd name="connsiteY1" fmla="*/ 0 h 914400"/>
              <a:gd name="connsiteX2" fmla="*/ 914400 w 1828800"/>
              <a:gd name="connsiteY2" fmla="*/ 629408 h 914400"/>
              <a:gd name="connsiteX3" fmla="*/ 1543808 w 1828800"/>
              <a:gd name="connsiteY3" fmla="*/ 0 h 914400"/>
              <a:gd name="connsiteX4" fmla="*/ 1828800 w 1828800"/>
              <a:gd name="connsiteY4" fmla="*/ 0 h 914400"/>
              <a:gd name="connsiteX5" fmla="*/ 914400 w 1828800"/>
              <a:gd name="connsiteY5" fmla="*/ 914400 h 914400"/>
              <a:gd name="connsiteX6" fmla="*/ 0 w 1828800"/>
              <a:gd name="connsiteY6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914400">
                <a:moveTo>
                  <a:pt x="0" y="0"/>
                </a:moveTo>
                <a:lnTo>
                  <a:pt x="284992" y="0"/>
                </a:lnTo>
                <a:cubicBezTo>
                  <a:pt x="284992" y="347612"/>
                  <a:pt x="566788" y="629408"/>
                  <a:pt x="914400" y="629408"/>
                </a:cubicBezTo>
                <a:cubicBezTo>
                  <a:pt x="1262012" y="629408"/>
                  <a:pt x="1543808" y="347612"/>
                  <a:pt x="1543808" y="0"/>
                </a:cubicBezTo>
                <a:lnTo>
                  <a:pt x="1828800" y="0"/>
                </a:lnTo>
                <a:cubicBezTo>
                  <a:pt x="1828800" y="505009"/>
                  <a:pt x="1419409" y="914400"/>
                  <a:pt x="914400" y="914400"/>
                </a:cubicBezTo>
                <a:cubicBezTo>
                  <a:pt x="409391" y="914400"/>
                  <a:pt x="0" y="505009"/>
                  <a:pt x="0" y="0"/>
                </a:cubicBez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5633" y="2199449"/>
            <a:ext cx="445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id-ID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4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  <a:r>
              <a:rPr lang="id-ID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d-ID" sz="4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Hub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A9FE0-9812-4BFB-8368-1529A989D8E7}"/>
              </a:ext>
            </a:extLst>
          </p:cNvPr>
          <p:cNvSpPr txBox="1"/>
          <p:nvPr/>
        </p:nvSpPr>
        <p:spPr>
          <a:xfrm flipH="1">
            <a:off x="475633" y="3735222"/>
            <a:ext cx="4837085" cy="199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sed do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dolore magna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Ut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 minim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veniam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nostrud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exercitation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ullamco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nisi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aliquip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ex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Duis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irure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dolor in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reprehenderit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voluptate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esse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dolore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fugiat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pariatur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Excepteur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occaecat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cupidatat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proident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sunt in culpa qui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deserunt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mollit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5411A-B07F-4DD2-893E-A0B0DFB0463E}"/>
              </a:ext>
            </a:extLst>
          </p:cNvPr>
          <p:cNvSpPr txBox="1"/>
          <p:nvPr/>
        </p:nvSpPr>
        <p:spPr>
          <a:xfrm flipH="1">
            <a:off x="475633" y="336796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072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DB5F"/>
      </a:accent1>
      <a:accent2>
        <a:srgbClr val="FFB554"/>
      </a:accent2>
      <a:accent3>
        <a:srgbClr val="FE5E51"/>
      </a:accent3>
      <a:accent4>
        <a:srgbClr val="9E3D64"/>
      </a:accent4>
      <a:accent5>
        <a:srgbClr val="36ABB5"/>
      </a:accent5>
      <a:accent6>
        <a:srgbClr val="7578E5"/>
      </a:accent6>
      <a:hlink>
        <a:srgbClr val="0563C1"/>
      </a:hlink>
      <a:folHlink>
        <a:srgbClr val="954F72"/>
      </a:folHlink>
    </a:clrScheme>
    <a:fontScheme name="Custom 1">
      <a:majorFont>
        <a:latin typeface="Muli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290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Lato</vt:lpstr>
      <vt:lpstr>Muli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Juliane Manitz</cp:lastModifiedBy>
  <cp:revision>49</cp:revision>
  <dcterms:created xsi:type="dcterms:W3CDTF">2019-12-25T08:43:37Z</dcterms:created>
  <dcterms:modified xsi:type="dcterms:W3CDTF">2021-03-09T17:14:10Z</dcterms:modified>
</cp:coreProperties>
</file>