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7"/>
  </p:notesMasterIdLst>
  <p:sldIdLst>
    <p:sldId id="302" r:id="rId2"/>
    <p:sldId id="303" r:id="rId3"/>
    <p:sldId id="309" r:id="rId4"/>
    <p:sldId id="310" r:id="rId5"/>
    <p:sldId id="312" r:id="rId6"/>
    <p:sldId id="313" r:id="rId7"/>
    <p:sldId id="314" r:id="rId8"/>
    <p:sldId id="315" r:id="rId9"/>
    <p:sldId id="316" r:id="rId10"/>
    <p:sldId id="317" r:id="rId11"/>
    <p:sldId id="319" r:id="rId12"/>
    <p:sldId id="321" r:id="rId13"/>
    <p:sldId id="320" r:id="rId14"/>
    <p:sldId id="324" r:id="rId15"/>
    <p:sldId id="325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27A5E-41AE-479F-9907-EC40F8C3A3B2}" v="979" dt="2023-02-21T20:02:40.768"/>
  </p1510:revLst>
</p1510:revInfo>
</file>

<file path=ppt/tableStyles.xml><?xml version="1.0" encoding="utf-8"?>
<a:tblStyleLst xmlns:a="http://schemas.openxmlformats.org/drawingml/2006/main" def="{7769EF7F-7045-4855-B8FD-55A31D4B932D}">
  <a:tblStyle styleId="{7769EF7F-7045-4855-B8FD-55A31D4B93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F4677F-F2B1-4E27-9EB1-119D9A10DE4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BF3"/>
          </a:solidFill>
        </a:fill>
      </a:tcStyle>
    </a:wholeTbl>
    <a:band1H>
      <a:tcTxStyle/>
      <a:tcStyle>
        <a:tcBdr/>
        <a:fill>
          <a:solidFill>
            <a:srgbClr val="CBD4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4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Milliman" userId="667380f8-d592-46ac-9321-769c717d3725" providerId="ADAL" clId="{13AF632C-B822-5947-969E-A143B0EBD511}"/>
    <pc:docChg chg="modSld">
      <pc:chgData name="Eric Milliman" userId="667380f8-d592-46ac-9321-769c717d3725" providerId="ADAL" clId="{13AF632C-B822-5947-969E-A143B0EBD511}" dt="2023-02-06T18:50:31.419" v="0"/>
      <pc:docMkLst>
        <pc:docMk/>
      </pc:docMkLst>
      <pc:sldChg chg="modSp">
        <pc:chgData name="Eric Milliman" userId="667380f8-d592-46ac-9321-769c717d3725" providerId="ADAL" clId="{13AF632C-B822-5947-969E-A143B0EBD511}" dt="2023-02-06T18:50:31.419" v="0"/>
        <pc:sldMkLst>
          <pc:docMk/>
          <pc:sldMk cId="0" sldId="302"/>
        </pc:sldMkLst>
        <pc:spChg chg="mod">
          <ac:chgData name="Eric Milliman" userId="667380f8-d592-46ac-9321-769c717d3725" providerId="ADAL" clId="{13AF632C-B822-5947-969E-A143B0EBD511}" dt="2023-02-06T18:50:31.419" v="0"/>
          <ac:spMkLst>
            <pc:docMk/>
            <pc:sldMk cId="0" sldId="302"/>
            <ac:spMk id="590" creationId="{00000000-0000-0000-0000-000000000000}"/>
          </ac:spMkLst>
        </pc:spChg>
        <pc:spChg chg="mod">
          <ac:chgData name="Eric Milliman" userId="667380f8-d592-46ac-9321-769c717d3725" providerId="ADAL" clId="{13AF632C-B822-5947-969E-A143B0EBD511}" dt="2023-02-06T18:50:31.419" v="0"/>
          <ac:spMkLst>
            <pc:docMk/>
            <pc:sldMk cId="0" sldId="302"/>
            <ac:spMk id="591" creationId="{00000000-0000-0000-0000-000000000000}"/>
          </ac:spMkLst>
        </pc:spChg>
      </pc:sldChg>
      <pc:sldChg chg="modSp">
        <pc:chgData name="Eric Milliman" userId="667380f8-d592-46ac-9321-769c717d3725" providerId="ADAL" clId="{13AF632C-B822-5947-969E-A143B0EBD511}" dt="2023-02-06T18:50:31.419" v="0"/>
        <pc:sldMkLst>
          <pc:docMk/>
          <pc:sldMk cId="0" sldId="303"/>
        </pc:sldMkLst>
        <pc:spChg chg="mod">
          <ac:chgData name="Eric Milliman" userId="667380f8-d592-46ac-9321-769c717d3725" providerId="ADAL" clId="{13AF632C-B822-5947-969E-A143B0EBD511}" dt="2023-02-06T18:50:31.419" v="0"/>
          <ac:spMkLst>
            <pc:docMk/>
            <pc:sldMk cId="0" sldId="303"/>
            <ac:spMk id="596" creationId="{00000000-0000-0000-0000-000000000000}"/>
          </ac:spMkLst>
        </pc:spChg>
        <pc:spChg chg="mod">
          <ac:chgData name="Eric Milliman" userId="667380f8-d592-46ac-9321-769c717d3725" providerId="ADAL" clId="{13AF632C-B822-5947-969E-A143B0EBD511}" dt="2023-02-06T18:50:31.419" v="0"/>
          <ac:spMkLst>
            <pc:docMk/>
            <pc:sldMk cId="0" sldId="303"/>
            <ac:spMk id="597" creationId="{00000000-0000-0000-0000-000000000000}"/>
          </ac:spMkLst>
        </pc:spChg>
      </pc:sldChg>
      <pc:sldChg chg="modSp">
        <pc:chgData name="Eric Milliman" userId="667380f8-d592-46ac-9321-769c717d3725" providerId="ADAL" clId="{13AF632C-B822-5947-969E-A143B0EBD511}" dt="2023-02-06T18:50:31.419" v="0"/>
        <pc:sldMkLst>
          <pc:docMk/>
          <pc:sldMk cId="0" sldId="304"/>
        </pc:sldMkLst>
        <pc:spChg chg="mod">
          <ac:chgData name="Eric Milliman" userId="667380f8-d592-46ac-9321-769c717d3725" providerId="ADAL" clId="{13AF632C-B822-5947-969E-A143B0EBD511}" dt="2023-02-06T18:50:31.419" v="0"/>
          <ac:spMkLst>
            <pc:docMk/>
            <pc:sldMk cId="0" sldId="304"/>
            <ac:spMk id="604" creationId="{00000000-0000-0000-0000-000000000000}"/>
          </ac:spMkLst>
        </pc:spChg>
      </pc:sldChg>
      <pc:sldChg chg="modSp">
        <pc:chgData name="Eric Milliman" userId="667380f8-d592-46ac-9321-769c717d3725" providerId="ADAL" clId="{13AF632C-B822-5947-969E-A143B0EBD511}" dt="2023-02-06T18:50:31.419" v="0"/>
        <pc:sldMkLst>
          <pc:docMk/>
          <pc:sldMk cId="0" sldId="308"/>
        </pc:sldMkLst>
        <pc:spChg chg="mod">
          <ac:chgData name="Eric Milliman" userId="667380f8-d592-46ac-9321-769c717d3725" providerId="ADAL" clId="{13AF632C-B822-5947-969E-A143B0EBD511}" dt="2023-02-06T18:50:31.419" v="0"/>
          <ac:spMkLst>
            <pc:docMk/>
            <pc:sldMk cId="0" sldId="308"/>
            <ac:spMk id="647" creationId="{00000000-0000-0000-0000-000000000000}"/>
          </ac:spMkLst>
        </pc:spChg>
      </pc:sldChg>
    </pc:docChg>
  </pc:docChgLst>
  <pc:docChgLst>
    <pc:chgData name="Aaron Clark" userId="b6d49d16-a840-4ffe-8e02-b792737d3bdb" providerId="ADAL" clId="{EB027A5E-41AE-479F-9907-EC40F8C3A3B2}"/>
    <pc:docChg chg="undo redo custSel addSld delSld modSld sldOrd modMainMaster">
      <pc:chgData name="Aaron Clark" userId="b6d49d16-a840-4ffe-8e02-b792737d3bdb" providerId="ADAL" clId="{EB027A5E-41AE-479F-9907-EC40F8C3A3B2}" dt="2023-02-21T20:02:53.090" v="4267" actId="20577"/>
      <pc:docMkLst>
        <pc:docMk/>
      </pc:docMkLst>
      <pc:sldChg chg="addSp delSp modSp mod modTransition">
        <pc:chgData name="Aaron Clark" userId="b6d49d16-a840-4ffe-8e02-b792737d3bdb" providerId="ADAL" clId="{EB027A5E-41AE-479F-9907-EC40F8C3A3B2}" dt="2023-02-20T19:14:06.536" v="3319"/>
        <pc:sldMkLst>
          <pc:docMk/>
          <pc:sldMk cId="0" sldId="302"/>
        </pc:sldMkLst>
        <pc:spChg chg="add mod">
          <ac:chgData name="Aaron Clark" userId="b6d49d16-a840-4ffe-8e02-b792737d3bdb" providerId="ADAL" clId="{EB027A5E-41AE-479F-9907-EC40F8C3A3B2}" dt="2023-02-20T18:34:58.802" v="3292" actId="1076"/>
          <ac:spMkLst>
            <pc:docMk/>
            <pc:sldMk cId="0" sldId="302"/>
            <ac:spMk id="7" creationId="{B0F9DF6A-75BF-A4C8-95BC-2D53832A7566}"/>
          </ac:spMkLst>
        </pc:spChg>
        <pc:spChg chg="add mod">
          <ac:chgData name="Aaron Clark" userId="b6d49d16-a840-4ffe-8e02-b792737d3bdb" providerId="ADAL" clId="{EB027A5E-41AE-479F-9907-EC40F8C3A3B2}" dt="2023-02-20T18:34:58.802" v="3292" actId="1076"/>
          <ac:spMkLst>
            <pc:docMk/>
            <pc:sldMk cId="0" sldId="302"/>
            <ac:spMk id="9" creationId="{2EC157CB-9F35-A16E-E8D7-7CBE215C1EDE}"/>
          </ac:spMkLst>
        </pc:spChg>
        <pc:spChg chg="mod">
          <ac:chgData name="Aaron Clark" userId="b6d49d16-a840-4ffe-8e02-b792737d3bdb" providerId="ADAL" clId="{EB027A5E-41AE-479F-9907-EC40F8C3A3B2}" dt="2023-02-20T18:34:36.774" v="3289" actId="207"/>
          <ac:spMkLst>
            <pc:docMk/>
            <pc:sldMk cId="0" sldId="302"/>
            <ac:spMk id="590" creationId="{00000000-0000-0000-0000-000000000000}"/>
          </ac:spMkLst>
        </pc:spChg>
        <pc:spChg chg="del mod">
          <ac:chgData name="Aaron Clark" userId="b6d49d16-a840-4ffe-8e02-b792737d3bdb" providerId="ADAL" clId="{EB027A5E-41AE-479F-9907-EC40F8C3A3B2}" dt="2023-02-17T15:52:12.499" v="8" actId="478"/>
          <ac:spMkLst>
            <pc:docMk/>
            <pc:sldMk cId="0" sldId="302"/>
            <ac:spMk id="591" creationId="{00000000-0000-0000-0000-000000000000}"/>
          </ac:spMkLst>
        </pc:spChg>
        <pc:picChg chg="add mod">
          <ac:chgData name="Aaron Clark" userId="b6d49d16-a840-4ffe-8e02-b792737d3bdb" providerId="ADAL" clId="{EB027A5E-41AE-479F-9907-EC40F8C3A3B2}" dt="2023-02-20T18:34:42.058" v="3290" actId="1076"/>
          <ac:picMkLst>
            <pc:docMk/>
            <pc:sldMk cId="0" sldId="302"/>
            <ac:picMk id="3" creationId="{E633BA89-A576-07FB-4506-DC347E97ADA6}"/>
          </ac:picMkLst>
        </pc:picChg>
        <pc:picChg chg="add del mod">
          <ac:chgData name="Aaron Clark" userId="b6d49d16-a840-4ffe-8e02-b792737d3bdb" providerId="ADAL" clId="{EB027A5E-41AE-479F-9907-EC40F8C3A3B2}" dt="2023-02-20T13:09:12.045" v="2426" actId="478"/>
          <ac:picMkLst>
            <pc:docMk/>
            <pc:sldMk cId="0" sldId="302"/>
            <ac:picMk id="4" creationId="{D6206B08-5869-06E1-9A58-7EC84042A262}"/>
          </ac:picMkLst>
        </pc:picChg>
        <pc:picChg chg="add mod">
          <ac:chgData name="Aaron Clark" userId="b6d49d16-a840-4ffe-8e02-b792737d3bdb" providerId="ADAL" clId="{EB027A5E-41AE-479F-9907-EC40F8C3A3B2}" dt="2023-02-20T18:34:50.867" v="3291" actId="1076"/>
          <ac:picMkLst>
            <pc:docMk/>
            <pc:sldMk cId="0" sldId="302"/>
            <ac:picMk id="5" creationId="{BD095812-AD23-DBEF-94E8-284795037AE3}"/>
          </ac:picMkLst>
        </pc:picChg>
        <pc:picChg chg="add del mod">
          <ac:chgData name="Aaron Clark" userId="b6d49d16-a840-4ffe-8e02-b792737d3bdb" providerId="ADAL" clId="{EB027A5E-41AE-479F-9907-EC40F8C3A3B2}" dt="2023-02-20T13:37:52.836" v="2933" actId="478"/>
          <ac:picMkLst>
            <pc:docMk/>
            <pc:sldMk cId="0" sldId="302"/>
            <ac:picMk id="6" creationId="{5A9E3AE0-46CC-8CC4-E0AE-CF1ADD67B5E2}"/>
          </ac:picMkLst>
        </pc:picChg>
        <pc:picChg chg="add mod">
          <ac:chgData name="Aaron Clark" userId="b6d49d16-a840-4ffe-8e02-b792737d3bdb" providerId="ADAL" clId="{EB027A5E-41AE-479F-9907-EC40F8C3A3B2}" dt="2023-02-20T18:34:58.802" v="3292" actId="1076"/>
          <ac:picMkLst>
            <pc:docMk/>
            <pc:sldMk cId="0" sldId="302"/>
            <ac:picMk id="8" creationId="{3A8331E0-9A1B-0718-0382-93744EC0BA0D}"/>
          </ac:picMkLst>
        </pc:picChg>
      </pc:sldChg>
      <pc:sldChg chg="addSp delSp modSp mod ord modTransition modAnim">
        <pc:chgData name="Aaron Clark" userId="b6d49d16-a840-4ffe-8e02-b792737d3bdb" providerId="ADAL" clId="{EB027A5E-41AE-479F-9907-EC40F8C3A3B2}" dt="2023-02-20T19:46:35.545" v="3982" actId="1076"/>
        <pc:sldMkLst>
          <pc:docMk/>
          <pc:sldMk cId="0" sldId="303"/>
        </pc:sldMkLst>
        <pc:spChg chg="mod">
          <ac:chgData name="Aaron Clark" userId="b6d49d16-a840-4ffe-8e02-b792737d3bdb" providerId="ADAL" clId="{EB027A5E-41AE-479F-9907-EC40F8C3A3B2}" dt="2023-02-17T16:20:38.134" v="647" actId="207"/>
          <ac:spMkLst>
            <pc:docMk/>
            <pc:sldMk cId="0" sldId="303"/>
            <ac:spMk id="596" creationId="{00000000-0000-0000-0000-000000000000}"/>
          </ac:spMkLst>
        </pc:spChg>
        <pc:spChg chg="mod">
          <ac:chgData name="Aaron Clark" userId="b6d49d16-a840-4ffe-8e02-b792737d3bdb" providerId="ADAL" clId="{EB027A5E-41AE-479F-9907-EC40F8C3A3B2}" dt="2023-02-20T19:46:35.545" v="3982" actId="1076"/>
          <ac:spMkLst>
            <pc:docMk/>
            <pc:sldMk cId="0" sldId="303"/>
            <ac:spMk id="597" creationId="{00000000-0000-0000-0000-000000000000}"/>
          </ac:spMkLst>
        </pc:spChg>
        <pc:spChg chg="del mod">
          <ac:chgData name="Aaron Clark" userId="b6d49d16-a840-4ffe-8e02-b792737d3bdb" providerId="ADAL" clId="{EB027A5E-41AE-479F-9907-EC40F8C3A3B2}" dt="2023-02-17T16:05:45.156" v="425" actId="478"/>
          <ac:spMkLst>
            <pc:docMk/>
            <pc:sldMk cId="0" sldId="303"/>
            <ac:spMk id="599" creationId="{00000000-0000-0000-0000-000000000000}"/>
          </ac:spMkLst>
        </pc:spChg>
        <pc:picChg chg="add mod">
          <ac:chgData name="Aaron Clark" userId="b6d49d16-a840-4ffe-8e02-b792737d3bdb" providerId="ADAL" clId="{EB027A5E-41AE-479F-9907-EC40F8C3A3B2}" dt="2023-02-20T19:46:29.585" v="3981" actId="1076"/>
          <ac:picMkLst>
            <pc:docMk/>
            <pc:sldMk cId="0" sldId="303"/>
            <ac:picMk id="3" creationId="{88798616-8254-1558-2B35-951A2352AF8C}"/>
          </ac:picMkLst>
        </pc:picChg>
        <pc:picChg chg="del mod">
          <ac:chgData name="Aaron Clark" userId="b6d49d16-a840-4ffe-8e02-b792737d3bdb" providerId="ADAL" clId="{EB027A5E-41AE-479F-9907-EC40F8C3A3B2}" dt="2023-02-17T16:04:31.377" v="407" actId="478"/>
          <ac:picMkLst>
            <pc:docMk/>
            <pc:sldMk cId="0" sldId="303"/>
            <ac:picMk id="598" creationId="{00000000-0000-0000-0000-000000000000}"/>
          </ac:picMkLst>
        </pc:picChg>
      </pc:sldChg>
      <pc:sldChg chg="del modTransition">
        <pc:chgData name="Aaron Clark" userId="b6d49d16-a840-4ffe-8e02-b792737d3bdb" providerId="ADAL" clId="{EB027A5E-41AE-479F-9907-EC40F8C3A3B2}" dt="2023-02-20T19:30:52.412" v="3842" actId="47"/>
        <pc:sldMkLst>
          <pc:docMk/>
          <pc:sldMk cId="0" sldId="304"/>
        </pc:sldMkLst>
      </pc:sldChg>
      <pc:sldChg chg="addSp modSp del mod modTransition">
        <pc:chgData name="Aaron Clark" userId="b6d49d16-a840-4ffe-8e02-b792737d3bdb" providerId="ADAL" clId="{EB027A5E-41AE-479F-9907-EC40F8C3A3B2}" dt="2023-02-20T19:30:54.737" v="3843" actId="47"/>
        <pc:sldMkLst>
          <pc:docMk/>
          <pc:sldMk cId="0" sldId="305"/>
        </pc:sldMkLst>
        <pc:picChg chg="add mod">
          <ac:chgData name="Aaron Clark" userId="b6d49d16-a840-4ffe-8e02-b792737d3bdb" providerId="ADAL" clId="{EB027A5E-41AE-479F-9907-EC40F8C3A3B2}" dt="2023-02-20T12:37:10.241" v="2294" actId="1076"/>
          <ac:picMkLst>
            <pc:docMk/>
            <pc:sldMk cId="0" sldId="305"/>
            <ac:picMk id="2" creationId="{770EA7B4-40A7-B232-DF08-5AF59F200977}"/>
          </ac:picMkLst>
        </pc:picChg>
      </pc:sldChg>
      <pc:sldChg chg="del modTransition">
        <pc:chgData name="Aaron Clark" userId="b6d49d16-a840-4ffe-8e02-b792737d3bdb" providerId="ADAL" clId="{EB027A5E-41AE-479F-9907-EC40F8C3A3B2}" dt="2023-02-20T19:30:55.623" v="3844" actId="47"/>
        <pc:sldMkLst>
          <pc:docMk/>
          <pc:sldMk cId="0" sldId="306"/>
        </pc:sldMkLst>
      </pc:sldChg>
      <pc:sldChg chg="del modTransition">
        <pc:chgData name="Aaron Clark" userId="b6d49d16-a840-4ffe-8e02-b792737d3bdb" providerId="ADAL" clId="{EB027A5E-41AE-479F-9907-EC40F8C3A3B2}" dt="2023-02-20T19:30:56.501" v="3845" actId="47"/>
        <pc:sldMkLst>
          <pc:docMk/>
          <pc:sldMk cId="0" sldId="307"/>
        </pc:sldMkLst>
      </pc:sldChg>
      <pc:sldChg chg="del modTransition">
        <pc:chgData name="Aaron Clark" userId="b6d49d16-a840-4ffe-8e02-b792737d3bdb" providerId="ADAL" clId="{EB027A5E-41AE-479F-9907-EC40F8C3A3B2}" dt="2023-02-20T19:31:30.792" v="3868" actId="47"/>
        <pc:sldMkLst>
          <pc:docMk/>
          <pc:sldMk cId="0" sldId="308"/>
        </pc:sldMkLst>
      </pc:sldChg>
      <pc:sldChg chg="modSp add del mod">
        <pc:chgData name="Aaron Clark" userId="b6d49d16-a840-4ffe-8e02-b792737d3bdb" providerId="ADAL" clId="{EB027A5E-41AE-479F-9907-EC40F8C3A3B2}" dt="2023-02-17T16:01:09.955" v="282" actId="47"/>
        <pc:sldMkLst>
          <pc:docMk/>
          <pc:sldMk cId="15217258" sldId="309"/>
        </pc:sldMkLst>
        <pc:spChg chg="mod">
          <ac:chgData name="Aaron Clark" userId="b6d49d16-a840-4ffe-8e02-b792737d3bdb" providerId="ADAL" clId="{EB027A5E-41AE-479F-9907-EC40F8C3A3B2}" dt="2023-02-17T15:55:31.603" v="124" actId="20577"/>
          <ac:spMkLst>
            <pc:docMk/>
            <pc:sldMk cId="15217258" sldId="309"/>
            <ac:spMk id="596" creationId="{00000000-0000-0000-0000-000000000000}"/>
          </ac:spMkLst>
        </pc:spChg>
        <pc:spChg chg="mod">
          <ac:chgData name="Aaron Clark" userId="b6d49d16-a840-4ffe-8e02-b792737d3bdb" providerId="ADAL" clId="{EB027A5E-41AE-479F-9907-EC40F8C3A3B2}" dt="2023-02-17T15:57:53.334" v="213" actId="20577"/>
          <ac:spMkLst>
            <pc:docMk/>
            <pc:sldMk cId="15217258" sldId="309"/>
            <ac:spMk id="597" creationId="{00000000-0000-0000-0000-000000000000}"/>
          </ac:spMkLst>
        </pc:spChg>
      </pc:sldChg>
      <pc:sldChg chg="addSp delSp modSp add mod modTransition">
        <pc:chgData name="Aaron Clark" userId="b6d49d16-a840-4ffe-8e02-b792737d3bdb" providerId="ADAL" clId="{EB027A5E-41AE-479F-9907-EC40F8C3A3B2}" dt="2023-02-21T13:36:18.605" v="4045" actId="20577"/>
        <pc:sldMkLst>
          <pc:docMk/>
          <pc:sldMk cId="2778664334" sldId="309"/>
        </pc:sldMkLst>
        <pc:spChg chg="add mod">
          <ac:chgData name="Aaron Clark" userId="b6d49d16-a840-4ffe-8e02-b792737d3bdb" providerId="ADAL" clId="{EB027A5E-41AE-479F-9907-EC40F8C3A3B2}" dt="2023-02-21T13:36:18.605" v="4045" actId="20577"/>
          <ac:spMkLst>
            <pc:docMk/>
            <pc:sldMk cId="2778664334" sldId="309"/>
            <ac:spMk id="6" creationId="{77AC536A-27EF-6711-E70D-7CCF796CA7A3}"/>
          </ac:spMkLst>
        </pc:spChg>
        <pc:spChg chg="mod">
          <ac:chgData name="Aaron Clark" userId="b6d49d16-a840-4ffe-8e02-b792737d3bdb" providerId="ADAL" clId="{EB027A5E-41AE-479F-9907-EC40F8C3A3B2}" dt="2023-02-20T18:32:08.196" v="3280" actId="20577"/>
          <ac:spMkLst>
            <pc:docMk/>
            <pc:sldMk cId="2778664334" sldId="309"/>
            <ac:spMk id="596" creationId="{00000000-0000-0000-0000-000000000000}"/>
          </ac:spMkLst>
        </pc:spChg>
        <pc:spChg chg="mod">
          <ac:chgData name="Aaron Clark" userId="b6d49d16-a840-4ffe-8e02-b792737d3bdb" providerId="ADAL" clId="{EB027A5E-41AE-479F-9907-EC40F8C3A3B2}" dt="2023-02-17T16:26:48.806" v="774" actId="14100"/>
          <ac:spMkLst>
            <pc:docMk/>
            <pc:sldMk cId="2778664334" sldId="309"/>
            <ac:spMk id="597" creationId="{00000000-0000-0000-0000-000000000000}"/>
          </ac:spMkLst>
        </pc:spChg>
        <pc:spChg chg="del mod">
          <ac:chgData name="Aaron Clark" userId="b6d49d16-a840-4ffe-8e02-b792737d3bdb" providerId="ADAL" clId="{EB027A5E-41AE-479F-9907-EC40F8C3A3B2}" dt="2023-02-17T16:11:35.017" v="568" actId="478"/>
          <ac:spMkLst>
            <pc:docMk/>
            <pc:sldMk cId="2778664334" sldId="309"/>
            <ac:spMk id="599" creationId="{00000000-0000-0000-0000-000000000000}"/>
          </ac:spMkLst>
        </pc:spChg>
        <pc:picChg chg="add mod">
          <ac:chgData name="Aaron Clark" userId="b6d49d16-a840-4ffe-8e02-b792737d3bdb" providerId="ADAL" clId="{EB027A5E-41AE-479F-9907-EC40F8C3A3B2}" dt="2023-02-17T16:24:09.200" v="665" actId="1076"/>
          <ac:picMkLst>
            <pc:docMk/>
            <pc:sldMk cId="2778664334" sldId="309"/>
            <ac:picMk id="3" creationId="{32754546-4D80-39B5-F1D1-C8E0ED0F3355}"/>
          </ac:picMkLst>
        </pc:picChg>
        <pc:picChg chg="add mod">
          <ac:chgData name="Aaron Clark" userId="b6d49d16-a840-4ffe-8e02-b792737d3bdb" providerId="ADAL" clId="{EB027A5E-41AE-479F-9907-EC40F8C3A3B2}" dt="2023-02-17T16:24:09.200" v="665" actId="1076"/>
          <ac:picMkLst>
            <pc:docMk/>
            <pc:sldMk cId="2778664334" sldId="309"/>
            <ac:picMk id="5" creationId="{F5F14588-6FEA-19A1-B8AB-EC1D540DDB09}"/>
          </ac:picMkLst>
        </pc:picChg>
        <pc:picChg chg="add del">
          <ac:chgData name="Aaron Clark" userId="b6d49d16-a840-4ffe-8e02-b792737d3bdb" providerId="ADAL" clId="{EB027A5E-41AE-479F-9907-EC40F8C3A3B2}" dt="2023-02-17T16:11:32.910" v="567" actId="478"/>
          <ac:picMkLst>
            <pc:docMk/>
            <pc:sldMk cId="2778664334" sldId="309"/>
            <ac:picMk id="598" creationId="{00000000-0000-0000-0000-000000000000}"/>
          </ac:picMkLst>
        </pc:picChg>
      </pc:sldChg>
      <pc:sldChg chg="addSp delSp modSp add mod modTransition modAnim">
        <pc:chgData name="Aaron Clark" userId="b6d49d16-a840-4ffe-8e02-b792737d3bdb" providerId="ADAL" clId="{EB027A5E-41AE-479F-9907-EC40F8C3A3B2}" dt="2023-02-20T19:15:32.599" v="3358"/>
        <pc:sldMkLst>
          <pc:docMk/>
          <pc:sldMk cId="1211323723" sldId="310"/>
        </pc:sldMkLst>
        <pc:spChg chg="add del mod">
          <ac:chgData name="Aaron Clark" userId="b6d49d16-a840-4ffe-8e02-b792737d3bdb" providerId="ADAL" clId="{EB027A5E-41AE-479F-9907-EC40F8C3A3B2}" dt="2023-02-17T16:15:11.248" v="606"/>
          <ac:spMkLst>
            <pc:docMk/>
            <pc:sldMk cId="1211323723" sldId="310"/>
            <ac:spMk id="2" creationId="{6FE5279D-987E-72EA-764B-05C9D9D8B49F}"/>
          </ac:spMkLst>
        </pc:spChg>
        <pc:spChg chg="add del mod">
          <ac:chgData name="Aaron Clark" userId="b6d49d16-a840-4ffe-8e02-b792737d3bdb" providerId="ADAL" clId="{EB027A5E-41AE-479F-9907-EC40F8C3A3B2}" dt="2023-02-17T16:19:48.689" v="636"/>
          <ac:spMkLst>
            <pc:docMk/>
            <pc:sldMk cId="1211323723" sldId="310"/>
            <ac:spMk id="4" creationId="{0DB95008-AD05-6B35-73CA-798DFE112B76}"/>
          </ac:spMkLst>
        </pc:spChg>
        <pc:spChg chg="add del mod">
          <ac:chgData name="Aaron Clark" userId="b6d49d16-a840-4ffe-8e02-b792737d3bdb" providerId="ADAL" clId="{EB027A5E-41AE-479F-9907-EC40F8C3A3B2}" dt="2023-02-17T16:20:06.873" v="642" actId="478"/>
          <ac:spMkLst>
            <pc:docMk/>
            <pc:sldMk cId="1211323723" sldId="310"/>
            <ac:spMk id="6" creationId="{39C77604-2F7C-E392-F86E-2F1C45668E85}"/>
          </ac:spMkLst>
        </pc:spChg>
        <pc:spChg chg="add mod">
          <ac:chgData name="Aaron Clark" userId="b6d49d16-a840-4ffe-8e02-b792737d3bdb" providerId="ADAL" clId="{EB027A5E-41AE-479F-9907-EC40F8C3A3B2}" dt="2023-02-20T19:15:14.179" v="3349" actId="5793"/>
          <ac:spMkLst>
            <pc:docMk/>
            <pc:sldMk cId="1211323723" sldId="310"/>
            <ac:spMk id="8" creationId="{3B9B7FEB-134E-7523-7678-F05B70335A24}"/>
          </ac:spMkLst>
        </pc:spChg>
        <pc:spChg chg="add mod">
          <ac:chgData name="Aaron Clark" userId="b6d49d16-a840-4ffe-8e02-b792737d3bdb" providerId="ADAL" clId="{EB027A5E-41AE-479F-9907-EC40F8C3A3B2}" dt="2023-02-20T19:15:20.242" v="3356" actId="20577"/>
          <ac:spMkLst>
            <pc:docMk/>
            <pc:sldMk cId="1211323723" sldId="310"/>
            <ac:spMk id="9" creationId="{AA74393B-09E2-966A-9DE2-BE0D84F2D4D1}"/>
          </ac:spMkLst>
        </pc:spChg>
        <pc:spChg chg="add del">
          <ac:chgData name="Aaron Clark" userId="b6d49d16-a840-4ffe-8e02-b792737d3bdb" providerId="ADAL" clId="{EB027A5E-41AE-479F-9907-EC40F8C3A3B2}" dt="2023-02-17T16:22:52.832" v="658" actId="478"/>
          <ac:spMkLst>
            <pc:docMk/>
            <pc:sldMk cId="1211323723" sldId="310"/>
            <ac:spMk id="10" creationId="{B09B2941-9929-2A71-12F0-52D2A2D0DB85}"/>
          </ac:spMkLst>
        </pc:spChg>
        <pc:spChg chg="mod">
          <ac:chgData name="Aaron Clark" userId="b6d49d16-a840-4ffe-8e02-b792737d3bdb" providerId="ADAL" clId="{EB027A5E-41AE-479F-9907-EC40F8C3A3B2}" dt="2023-02-20T13:12:27.325" v="2526" actId="20577"/>
          <ac:spMkLst>
            <pc:docMk/>
            <pc:sldMk cId="1211323723" sldId="310"/>
            <ac:spMk id="596" creationId="{00000000-0000-0000-0000-000000000000}"/>
          </ac:spMkLst>
        </pc:spChg>
        <pc:spChg chg="del">
          <ac:chgData name="Aaron Clark" userId="b6d49d16-a840-4ffe-8e02-b792737d3bdb" providerId="ADAL" clId="{EB027A5E-41AE-479F-9907-EC40F8C3A3B2}" dt="2023-02-17T16:19:48.689" v="634" actId="478"/>
          <ac:spMkLst>
            <pc:docMk/>
            <pc:sldMk cId="1211323723" sldId="310"/>
            <ac:spMk id="597" creationId="{00000000-0000-0000-0000-000000000000}"/>
          </ac:spMkLst>
        </pc:spChg>
        <pc:picChg chg="mod">
          <ac:chgData name="Aaron Clark" userId="b6d49d16-a840-4ffe-8e02-b792737d3bdb" providerId="ADAL" clId="{EB027A5E-41AE-479F-9907-EC40F8C3A3B2}" dt="2023-02-17T16:14:23.065" v="603" actId="1076"/>
          <ac:picMkLst>
            <pc:docMk/>
            <pc:sldMk cId="1211323723" sldId="310"/>
            <ac:picMk id="3" creationId="{32754546-4D80-39B5-F1D1-C8E0ED0F3355}"/>
          </ac:picMkLst>
        </pc:picChg>
        <pc:picChg chg="mod">
          <ac:chgData name="Aaron Clark" userId="b6d49d16-a840-4ffe-8e02-b792737d3bdb" providerId="ADAL" clId="{EB027A5E-41AE-479F-9907-EC40F8C3A3B2}" dt="2023-02-17T16:14:21.200" v="602" actId="1076"/>
          <ac:picMkLst>
            <pc:docMk/>
            <pc:sldMk cId="1211323723" sldId="310"/>
            <ac:picMk id="5" creationId="{F5F14588-6FEA-19A1-B8AB-EC1D540DDB09}"/>
          </ac:picMkLst>
        </pc:picChg>
      </pc:sldChg>
      <pc:sldChg chg="addSp delSp modSp add del mod">
        <pc:chgData name="Aaron Clark" userId="b6d49d16-a840-4ffe-8e02-b792737d3bdb" providerId="ADAL" clId="{EB027A5E-41AE-479F-9907-EC40F8C3A3B2}" dt="2023-02-20T13:07:15.578" v="2418" actId="47"/>
        <pc:sldMkLst>
          <pc:docMk/>
          <pc:sldMk cId="4044583184" sldId="311"/>
        </pc:sldMkLst>
        <pc:spChg chg="add del mod">
          <ac:chgData name="Aaron Clark" userId="b6d49d16-a840-4ffe-8e02-b792737d3bdb" providerId="ADAL" clId="{EB027A5E-41AE-479F-9907-EC40F8C3A3B2}" dt="2023-02-17T16:32:31.540" v="790"/>
          <ac:spMkLst>
            <pc:docMk/>
            <pc:sldMk cId="4044583184" sldId="311"/>
            <ac:spMk id="6" creationId="{A88B29B5-3651-22EF-3F85-4CA2F8027F4B}"/>
          </ac:spMkLst>
        </pc:spChg>
        <pc:spChg chg="add del mod">
          <ac:chgData name="Aaron Clark" userId="b6d49d16-a840-4ffe-8e02-b792737d3bdb" providerId="ADAL" clId="{EB027A5E-41AE-479F-9907-EC40F8C3A3B2}" dt="2023-02-17T16:32:31.540" v="790"/>
          <ac:spMkLst>
            <pc:docMk/>
            <pc:sldMk cId="4044583184" sldId="311"/>
            <ac:spMk id="7" creationId="{83ECEE3A-1C8F-C170-627D-CFD03B47D074}"/>
          </ac:spMkLst>
        </pc:spChg>
        <pc:spChg chg="mod">
          <ac:chgData name="Aaron Clark" userId="b6d49d16-a840-4ffe-8e02-b792737d3bdb" providerId="ADAL" clId="{EB027A5E-41AE-479F-9907-EC40F8C3A3B2}" dt="2023-02-20T13:06:37.662" v="2406" actId="20577"/>
          <ac:spMkLst>
            <pc:docMk/>
            <pc:sldMk cId="4044583184" sldId="311"/>
            <ac:spMk id="8" creationId="{3B9B7FEB-134E-7523-7678-F05B70335A24}"/>
          </ac:spMkLst>
        </pc:spChg>
        <pc:spChg chg="del mod">
          <ac:chgData name="Aaron Clark" userId="b6d49d16-a840-4ffe-8e02-b792737d3bdb" providerId="ADAL" clId="{EB027A5E-41AE-479F-9907-EC40F8C3A3B2}" dt="2023-02-20T13:06:23.390" v="2398" actId="478"/>
          <ac:spMkLst>
            <pc:docMk/>
            <pc:sldMk cId="4044583184" sldId="311"/>
            <ac:spMk id="9" creationId="{AA74393B-09E2-966A-9DE2-BE0D84F2D4D1}"/>
          </ac:spMkLst>
        </pc:spChg>
        <pc:spChg chg="add del mod">
          <ac:chgData name="Aaron Clark" userId="b6d49d16-a840-4ffe-8e02-b792737d3bdb" providerId="ADAL" clId="{EB027A5E-41AE-479F-9907-EC40F8C3A3B2}" dt="2023-02-17T16:32:31.540" v="790"/>
          <ac:spMkLst>
            <pc:docMk/>
            <pc:sldMk cId="4044583184" sldId="311"/>
            <ac:spMk id="10" creationId="{C301B680-6E0C-545F-BFFC-5684E0D026BD}"/>
          </ac:spMkLst>
        </pc:spChg>
        <pc:spChg chg="add del mod">
          <ac:chgData name="Aaron Clark" userId="b6d49d16-a840-4ffe-8e02-b792737d3bdb" providerId="ADAL" clId="{EB027A5E-41AE-479F-9907-EC40F8C3A3B2}" dt="2023-02-17T16:32:31.540" v="790"/>
          <ac:spMkLst>
            <pc:docMk/>
            <pc:sldMk cId="4044583184" sldId="311"/>
            <ac:spMk id="11" creationId="{BCC77D51-CCB9-DC10-50B0-058E62785CC8}"/>
          </ac:spMkLst>
        </pc:spChg>
        <pc:spChg chg="add del mod">
          <ac:chgData name="Aaron Clark" userId="b6d49d16-a840-4ffe-8e02-b792737d3bdb" providerId="ADAL" clId="{EB027A5E-41AE-479F-9907-EC40F8C3A3B2}" dt="2023-02-17T16:32:31.540" v="790"/>
          <ac:spMkLst>
            <pc:docMk/>
            <pc:sldMk cId="4044583184" sldId="311"/>
            <ac:spMk id="12" creationId="{800FC751-F016-E3CB-9397-B012A3E50835}"/>
          </ac:spMkLst>
        </pc:spChg>
        <pc:spChg chg="add del mod">
          <ac:chgData name="Aaron Clark" userId="b6d49d16-a840-4ffe-8e02-b792737d3bdb" providerId="ADAL" clId="{EB027A5E-41AE-479F-9907-EC40F8C3A3B2}" dt="2023-02-17T16:32:31.540" v="790"/>
          <ac:spMkLst>
            <pc:docMk/>
            <pc:sldMk cId="4044583184" sldId="311"/>
            <ac:spMk id="13" creationId="{A1D1D1A1-5A89-5B9A-82BE-DEF215EC92A9}"/>
          </ac:spMkLst>
        </pc:spChg>
        <pc:spChg chg="add del mod">
          <ac:chgData name="Aaron Clark" userId="b6d49d16-a840-4ffe-8e02-b792737d3bdb" providerId="ADAL" clId="{EB027A5E-41AE-479F-9907-EC40F8C3A3B2}" dt="2023-02-17T16:32:31.540" v="790"/>
          <ac:spMkLst>
            <pc:docMk/>
            <pc:sldMk cId="4044583184" sldId="311"/>
            <ac:spMk id="14" creationId="{AE44B5F3-AA3C-A605-70AE-04B8A55C2787}"/>
          </ac:spMkLst>
        </pc:spChg>
        <pc:picChg chg="del">
          <ac:chgData name="Aaron Clark" userId="b6d49d16-a840-4ffe-8e02-b792737d3bdb" providerId="ADAL" clId="{EB027A5E-41AE-479F-9907-EC40F8C3A3B2}" dt="2023-02-17T16:29:45.853" v="778" actId="478"/>
          <ac:picMkLst>
            <pc:docMk/>
            <pc:sldMk cId="4044583184" sldId="311"/>
            <ac:picMk id="3" creationId="{32754546-4D80-39B5-F1D1-C8E0ED0F3355}"/>
          </ac:picMkLst>
        </pc:picChg>
        <pc:picChg chg="add del mod">
          <ac:chgData name="Aaron Clark" userId="b6d49d16-a840-4ffe-8e02-b792737d3bdb" providerId="ADAL" clId="{EB027A5E-41AE-479F-9907-EC40F8C3A3B2}" dt="2023-02-20T12:37:05.340" v="2292" actId="21"/>
          <ac:picMkLst>
            <pc:docMk/>
            <pc:sldMk cId="4044583184" sldId="311"/>
            <ac:picMk id="16" creationId="{4B95F328-E87C-8503-7AA3-1E6A47B35336}"/>
          </ac:picMkLst>
        </pc:picChg>
        <pc:cxnChg chg="add del mod">
          <ac:chgData name="Aaron Clark" userId="b6d49d16-a840-4ffe-8e02-b792737d3bdb" providerId="ADAL" clId="{EB027A5E-41AE-479F-9907-EC40F8C3A3B2}" dt="2023-02-17T16:32:31.540" v="790"/>
          <ac:cxnSpMkLst>
            <pc:docMk/>
            <pc:sldMk cId="4044583184" sldId="311"/>
            <ac:cxnSpMk id="2" creationId="{36B05B7F-1565-808D-E7B1-7DC95EF2F3BC}"/>
          </ac:cxnSpMkLst>
        </pc:cxnChg>
        <pc:cxnChg chg="add del mod">
          <ac:chgData name="Aaron Clark" userId="b6d49d16-a840-4ffe-8e02-b792737d3bdb" providerId="ADAL" clId="{EB027A5E-41AE-479F-9907-EC40F8C3A3B2}" dt="2023-02-17T16:32:31.540" v="790"/>
          <ac:cxnSpMkLst>
            <pc:docMk/>
            <pc:sldMk cId="4044583184" sldId="311"/>
            <ac:cxnSpMk id="4" creationId="{8106E19F-7730-F00B-9AD0-A53FBFF950B6}"/>
          </ac:cxnSpMkLst>
        </pc:cxnChg>
      </pc:sldChg>
      <pc:sldChg chg="delSp modSp add mod ord modTransition modAnim">
        <pc:chgData name="Aaron Clark" userId="b6d49d16-a840-4ffe-8e02-b792737d3bdb" providerId="ADAL" clId="{EB027A5E-41AE-479F-9907-EC40F8C3A3B2}" dt="2023-02-20T19:19:46.052" v="3420"/>
        <pc:sldMkLst>
          <pc:docMk/>
          <pc:sldMk cId="2881741238" sldId="312"/>
        </pc:sldMkLst>
        <pc:spChg chg="mod">
          <ac:chgData name="Aaron Clark" userId="b6d49d16-a840-4ffe-8e02-b792737d3bdb" providerId="ADAL" clId="{EB027A5E-41AE-479F-9907-EC40F8C3A3B2}" dt="2023-02-20T13:13:00.589" v="2581" actId="20577"/>
          <ac:spMkLst>
            <pc:docMk/>
            <pc:sldMk cId="2881741238" sldId="312"/>
            <ac:spMk id="8" creationId="{3B9B7FEB-134E-7523-7678-F05B70335A24}"/>
          </ac:spMkLst>
        </pc:spChg>
        <pc:spChg chg="del">
          <ac:chgData name="Aaron Clark" userId="b6d49d16-a840-4ffe-8e02-b792737d3bdb" providerId="ADAL" clId="{EB027A5E-41AE-479F-9907-EC40F8C3A3B2}" dt="2023-02-17T16:46:10.057" v="1531" actId="478"/>
          <ac:spMkLst>
            <pc:docMk/>
            <pc:sldMk cId="2881741238" sldId="312"/>
            <ac:spMk id="9" creationId="{AA74393B-09E2-966A-9DE2-BE0D84F2D4D1}"/>
          </ac:spMkLst>
        </pc:spChg>
        <pc:spChg chg="mod">
          <ac:chgData name="Aaron Clark" userId="b6d49d16-a840-4ffe-8e02-b792737d3bdb" providerId="ADAL" clId="{EB027A5E-41AE-479F-9907-EC40F8C3A3B2}" dt="2023-02-20T13:12:50.568" v="2572" actId="20577"/>
          <ac:spMkLst>
            <pc:docMk/>
            <pc:sldMk cId="2881741238" sldId="312"/>
            <ac:spMk id="596" creationId="{00000000-0000-0000-0000-000000000000}"/>
          </ac:spMkLst>
        </pc:spChg>
        <pc:picChg chg="del mod">
          <ac:chgData name="Aaron Clark" userId="b6d49d16-a840-4ffe-8e02-b792737d3bdb" providerId="ADAL" clId="{EB027A5E-41AE-479F-9907-EC40F8C3A3B2}" dt="2023-02-17T16:45:24.602" v="1528" actId="478"/>
          <ac:picMkLst>
            <pc:docMk/>
            <pc:sldMk cId="2881741238" sldId="312"/>
            <ac:picMk id="16" creationId="{4B95F328-E87C-8503-7AA3-1E6A47B35336}"/>
          </ac:picMkLst>
        </pc:picChg>
      </pc:sldChg>
      <pc:sldChg chg="addSp delSp modSp add mod ord modTransition modAnim">
        <pc:chgData name="Aaron Clark" userId="b6d49d16-a840-4ffe-8e02-b792737d3bdb" providerId="ADAL" clId="{EB027A5E-41AE-479F-9907-EC40F8C3A3B2}" dt="2023-02-20T20:16:51.712" v="3993" actId="20577"/>
        <pc:sldMkLst>
          <pc:docMk/>
          <pc:sldMk cId="3556215318" sldId="313"/>
        </pc:sldMkLst>
        <pc:spChg chg="add del mod">
          <ac:chgData name="Aaron Clark" userId="b6d49d16-a840-4ffe-8e02-b792737d3bdb" providerId="ADAL" clId="{EB027A5E-41AE-479F-9907-EC40F8C3A3B2}" dt="2023-02-17T16:48:56.797" v="1674" actId="478"/>
          <ac:spMkLst>
            <pc:docMk/>
            <pc:sldMk cId="3556215318" sldId="313"/>
            <ac:spMk id="4" creationId="{70A21B1C-F391-9F0D-2D70-0634045930EC}"/>
          </ac:spMkLst>
        </pc:spChg>
        <pc:spChg chg="add mod">
          <ac:chgData name="Aaron Clark" userId="b6d49d16-a840-4ffe-8e02-b792737d3bdb" providerId="ADAL" clId="{EB027A5E-41AE-479F-9907-EC40F8C3A3B2}" dt="2023-02-17T16:49:44.967" v="1679" actId="21"/>
          <ac:spMkLst>
            <pc:docMk/>
            <pc:sldMk cId="3556215318" sldId="313"/>
            <ac:spMk id="6" creationId="{FEBEECEB-48F0-6015-DBF0-FF57D30A38D0}"/>
          </ac:spMkLst>
        </pc:spChg>
        <pc:spChg chg="del">
          <ac:chgData name="Aaron Clark" userId="b6d49d16-a840-4ffe-8e02-b792737d3bdb" providerId="ADAL" clId="{EB027A5E-41AE-479F-9907-EC40F8C3A3B2}" dt="2023-02-17T16:48:51.798" v="1673" actId="478"/>
          <ac:spMkLst>
            <pc:docMk/>
            <pc:sldMk cId="3556215318" sldId="313"/>
            <ac:spMk id="8" creationId="{3B9B7FEB-134E-7523-7678-F05B70335A24}"/>
          </ac:spMkLst>
        </pc:spChg>
        <pc:spChg chg="mod">
          <ac:chgData name="Aaron Clark" userId="b6d49d16-a840-4ffe-8e02-b792737d3bdb" providerId="ADAL" clId="{EB027A5E-41AE-479F-9907-EC40F8C3A3B2}" dt="2023-02-20T20:16:51.712" v="3993" actId="20577"/>
          <ac:spMkLst>
            <pc:docMk/>
            <pc:sldMk cId="3556215318" sldId="313"/>
            <ac:spMk id="9" creationId="{AA74393B-09E2-966A-9DE2-BE0D84F2D4D1}"/>
          </ac:spMkLst>
        </pc:spChg>
        <pc:spChg chg="mod">
          <ac:chgData name="Aaron Clark" userId="b6d49d16-a840-4ffe-8e02-b792737d3bdb" providerId="ADAL" clId="{EB027A5E-41AE-479F-9907-EC40F8C3A3B2}" dt="2023-02-20T13:14:05.070" v="2617" actId="20577"/>
          <ac:spMkLst>
            <pc:docMk/>
            <pc:sldMk cId="3556215318" sldId="313"/>
            <ac:spMk id="596" creationId="{00000000-0000-0000-0000-000000000000}"/>
          </ac:spMkLst>
        </pc:spChg>
        <pc:picChg chg="mod">
          <ac:chgData name="Aaron Clark" userId="b6d49d16-a840-4ffe-8e02-b792737d3bdb" providerId="ADAL" clId="{EB027A5E-41AE-479F-9907-EC40F8C3A3B2}" dt="2023-02-17T16:49:16.814" v="1677" actId="1076"/>
          <ac:picMkLst>
            <pc:docMk/>
            <pc:sldMk cId="3556215318" sldId="313"/>
            <ac:picMk id="3" creationId="{32754546-4D80-39B5-F1D1-C8E0ED0F3355}"/>
          </ac:picMkLst>
        </pc:picChg>
        <pc:picChg chg="del">
          <ac:chgData name="Aaron Clark" userId="b6d49d16-a840-4ffe-8e02-b792737d3bdb" providerId="ADAL" clId="{EB027A5E-41AE-479F-9907-EC40F8C3A3B2}" dt="2023-02-17T16:48:49.666" v="1672" actId="478"/>
          <ac:picMkLst>
            <pc:docMk/>
            <pc:sldMk cId="3556215318" sldId="313"/>
            <ac:picMk id="5" creationId="{F5F14588-6FEA-19A1-B8AB-EC1D540DDB09}"/>
          </ac:picMkLst>
        </pc:picChg>
      </pc:sldChg>
      <pc:sldChg chg="addSp delSp modSp add mod ord modTransition">
        <pc:chgData name="Aaron Clark" userId="b6d49d16-a840-4ffe-8e02-b792737d3bdb" providerId="ADAL" clId="{EB027A5E-41AE-479F-9907-EC40F8C3A3B2}" dt="2023-02-20T19:14:06.536" v="3319"/>
        <pc:sldMkLst>
          <pc:docMk/>
          <pc:sldMk cId="1283560922" sldId="314"/>
        </pc:sldMkLst>
        <pc:spChg chg="add del mod">
          <ac:chgData name="Aaron Clark" userId="b6d49d16-a840-4ffe-8e02-b792737d3bdb" providerId="ADAL" clId="{EB027A5E-41AE-479F-9907-EC40F8C3A3B2}" dt="2023-02-20T12:39:44.816" v="2301" actId="478"/>
          <ac:spMkLst>
            <pc:docMk/>
            <pc:sldMk cId="1283560922" sldId="314"/>
            <ac:spMk id="4" creationId="{27F85E7D-8A34-8B6F-E306-E78E0A4D379B}"/>
          </ac:spMkLst>
        </pc:spChg>
        <pc:spChg chg="del">
          <ac:chgData name="Aaron Clark" userId="b6d49d16-a840-4ffe-8e02-b792737d3bdb" providerId="ADAL" clId="{EB027A5E-41AE-479F-9907-EC40F8C3A3B2}" dt="2023-02-20T12:39:03.506" v="2299" actId="478"/>
          <ac:spMkLst>
            <pc:docMk/>
            <pc:sldMk cId="1283560922" sldId="314"/>
            <ac:spMk id="8" creationId="{3B9B7FEB-134E-7523-7678-F05B70335A24}"/>
          </ac:spMkLst>
        </pc:spChg>
        <pc:spChg chg="del">
          <ac:chgData name="Aaron Clark" userId="b6d49d16-a840-4ffe-8e02-b792737d3bdb" providerId="ADAL" clId="{EB027A5E-41AE-479F-9907-EC40F8C3A3B2}" dt="2023-02-20T12:39:01.535" v="2298" actId="478"/>
          <ac:spMkLst>
            <pc:docMk/>
            <pc:sldMk cId="1283560922" sldId="314"/>
            <ac:spMk id="9" creationId="{AA74393B-09E2-966A-9DE2-BE0D84F2D4D1}"/>
          </ac:spMkLst>
        </pc:spChg>
        <pc:picChg chg="add del mod">
          <ac:chgData name="Aaron Clark" userId="b6d49d16-a840-4ffe-8e02-b792737d3bdb" providerId="ADAL" clId="{EB027A5E-41AE-479F-9907-EC40F8C3A3B2}" dt="2023-02-20T12:42:19.898" v="2310" actId="478"/>
          <ac:picMkLst>
            <pc:docMk/>
            <pc:sldMk cId="1283560922" sldId="314"/>
            <ac:picMk id="5122" creationId="{065A91F6-6C07-160B-DE3F-8579CD15EAFC}"/>
          </ac:picMkLst>
        </pc:picChg>
        <pc:picChg chg="add mod">
          <ac:chgData name="Aaron Clark" userId="b6d49d16-a840-4ffe-8e02-b792737d3bdb" providerId="ADAL" clId="{EB027A5E-41AE-479F-9907-EC40F8C3A3B2}" dt="2023-02-20T12:42:28.327" v="2314" actId="14100"/>
          <ac:picMkLst>
            <pc:docMk/>
            <pc:sldMk cId="1283560922" sldId="314"/>
            <ac:picMk id="5124" creationId="{215C0622-C79C-5C89-D2E1-71E5536842C3}"/>
          </ac:picMkLst>
        </pc:picChg>
      </pc:sldChg>
      <pc:sldChg chg="modSp add modTransition">
        <pc:chgData name="Aaron Clark" userId="b6d49d16-a840-4ffe-8e02-b792737d3bdb" providerId="ADAL" clId="{EB027A5E-41AE-479F-9907-EC40F8C3A3B2}" dt="2023-02-20T19:14:06.536" v="3319"/>
        <pc:sldMkLst>
          <pc:docMk/>
          <pc:sldMk cId="408949458" sldId="315"/>
        </pc:sldMkLst>
        <pc:picChg chg="mod">
          <ac:chgData name="Aaron Clark" userId="b6d49d16-a840-4ffe-8e02-b792737d3bdb" providerId="ADAL" clId="{EB027A5E-41AE-479F-9907-EC40F8C3A3B2}" dt="2023-02-20T12:46:32.574" v="2331" actId="14100"/>
          <ac:picMkLst>
            <pc:docMk/>
            <pc:sldMk cId="408949458" sldId="315"/>
            <ac:picMk id="5122" creationId="{065A91F6-6C07-160B-DE3F-8579CD15EAFC}"/>
          </ac:picMkLst>
        </pc:picChg>
      </pc:sldChg>
      <pc:sldChg chg="addSp delSp modSp add modTransition">
        <pc:chgData name="Aaron Clark" userId="b6d49d16-a840-4ffe-8e02-b792737d3bdb" providerId="ADAL" clId="{EB027A5E-41AE-479F-9907-EC40F8C3A3B2}" dt="2023-02-20T19:14:06.536" v="3319"/>
        <pc:sldMkLst>
          <pc:docMk/>
          <pc:sldMk cId="2583003768" sldId="316"/>
        </pc:sldMkLst>
        <pc:picChg chg="del">
          <ac:chgData name="Aaron Clark" userId="b6d49d16-a840-4ffe-8e02-b792737d3bdb" providerId="ADAL" clId="{EB027A5E-41AE-479F-9907-EC40F8C3A3B2}" dt="2023-02-20T12:42:52.479" v="2315" actId="478"/>
          <ac:picMkLst>
            <pc:docMk/>
            <pc:sldMk cId="2583003768" sldId="316"/>
            <ac:picMk id="5122" creationId="{065A91F6-6C07-160B-DE3F-8579CD15EAFC}"/>
          </ac:picMkLst>
        </pc:picChg>
        <pc:picChg chg="add mod">
          <ac:chgData name="Aaron Clark" userId="b6d49d16-a840-4ffe-8e02-b792737d3bdb" providerId="ADAL" clId="{EB027A5E-41AE-479F-9907-EC40F8C3A3B2}" dt="2023-02-20T12:46:42.339" v="2333" actId="1076"/>
          <ac:picMkLst>
            <pc:docMk/>
            <pc:sldMk cId="2583003768" sldId="316"/>
            <ac:picMk id="7170" creationId="{0CE8511C-2B9B-CBEA-F992-657E8D40CC20}"/>
          </ac:picMkLst>
        </pc:picChg>
      </pc:sldChg>
      <pc:sldChg chg="add del">
        <pc:chgData name="Aaron Clark" userId="b6d49d16-a840-4ffe-8e02-b792737d3bdb" providerId="ADAL" clId="{EB027A5E-41AE-479F-9907-EC40F8C3A3B2}" dt="2023-02-20T12:46:09.167" v="2323"/>
        <pc:sldMkLst>
          <pc:docMk/>
          <pc:sldMk cId="769580095" sldId="317"/>
        </pc:sldMkLst>
      </pc:sldChg>
      <pc:sldChg chg="addSp delSp modSp add modTransition">
        <pc:chgData name="Aaron Clark" userId="b6d49d16-a840-4ffe-8e02-b792737d3bdb" providerId="ADAL" clId="{EB027A5E-41AE-479F-9907-EC40F8C3A3B2}" dt="2023-02-20T19:14:06.536" v="3319"/>
        <pc:sldMkLst>
          <pc:docMk/>
          <pc:sldMk cId="4210337832" sldId="317"/>
        </pc:sldMkLst>
        <pc:picChg chg="del">
          <ac:chgData name="Aaron Clark" userId="b6d49d16-a840-4ffe-8e02-b792737d3bdb" providerId="ADAL" clId="{EB027A5E-41AE-479F-9907-EC40F8C3A3B2}" dt="2023-02-20T12:46:13.471" v="2325" actId="478"/>
          <ac:picMkLst>
            <pc:docMk/>
            <pc:sldMk cId="4210337832" sldId="317"/>
            <ac:picMk id="7170" creationId="{0CE8511C-2B9B-CBEA-F992-657E8D40CC20}"/>
          </ac:picMkLst>
        </pc:picChg>
        <pc:picChg chg="add mod">
          <ac:chgData name="Aaron Clark" userId="b6d49d16-a840-4ffe-8e02-b792737d3bdb" providerId="ADAL" clId="{EB027A5E-41AE-479F-9907-EC40F8C3A3B2}" dt="2023-02-20T12:47:17.911" v="2338" actId="1076"/>
          <ac:picMkLst>
            <pc:docMk/>
            <pc:sldMk cId="4210337832" sldId="317"/>
            <ac:picMk id="9218" creationId="{9F2A47E3-9D32-31AA-CE20-571757F209B5}"/>
          </ac:picMkLst>
        </pc:picChg>
      </pc:sldChg>
      <pc:sldChg chg="modSp add del mod ord">
        <pc:chgData name="Aaron Clark" userId="b6d49d16-a840-4ffe-8e02-b792737d3bdb" providerId="ADAL" clId="{EB027A5E-41AE-479F-9907-EC40F8C3A3B2}" dt="2023-02-20T13:14:51.001" v="2623" actId="47"/>
        <pc:sldMkLst>
          <pc:docMk/>
          <pc:sldMk cId="1752446759" sldId="318"/>
        </pc:sldMkLst>
        <pc:spChg chg="mod">
          <ac:chgData name="Aaron Clark" userId="b6d49d16-a840-4ffe-8e02-b792737d3bdb" providerId="ADAL" clId="{EB027A5E-41AE-479F-9907-EC40F8C3A3B2}" dt="2023-02-20T13:14:36.616" v="2621" actId="20577"/>
          <ac:spMkLst>
            <pc:docMk/>
            <pc:sldMk cId="1752446759" sldId="318"/>
            <ac:spMk id="596" creationId="{00000000-0000-0000-0000-000000000000}"/>
          </ac:spMkLst>
        </pc:spChg>
      </pc:sldChg>
      <pc:sldChg chg="addSp delSp modSp add mod modTransition">
        <pc:chgData name="Aaron Clark" userId="b6d49d16-a840-4ffe-8e02-b792737d3bdb" providerId="ADAL" clId="{EB027A5E-41AE-479F-9907-EC40F8C3A3B2}" dt="2023-02-20T19:14:06.536" v="3319"/>
        <pc:sldMkLst>
          <pc:docMk/>
          <pc:sldMk cId="3636866417" sldId="319"/>
        </pc:sldMkLst>
        <pc:spChg chg="add del mod">
          <ac:chgData name="Aaron Clark" userId="b6d49d16-a840-4ffe-8e02-b792737d3bdb" providerId="ADAL" clId="{EB027A5E-41AE-479F-9907-EC40F8C3A3B2}" dt="2023-02-20T13:55:16.191" v="3089" actId="478"/>
          <ac:spMkLst>
            <pc:docMk/>
            <pc:sldMk cId="3636866417" sldId="319"/>
            <ac:spMk id="2" creationId="{0ECD4A78-620F-6EA3-DCE9-71BB5A3FADB3}"/>
          </ac:spMkLst>
        </pc:spChg>
        <pc:spChg chg="mod">
          <ac:chgData name="Aaron Clark" userId="b6d49d16-a840-4ffe-8e02-b792737d3bdb" providerId="ADAL" clId="{EB027A5E-41AE-479F-9907-EC40F8C3A3B2}" dt="2023-02-20T13:18:32.002" v="2657" actId="20577"/>
          <ac:spMkLst>
            <pc:docMk/>
            <pc:sldMk cId="3636866417" sldId="319"/>
            <ac:spMk id="596" creationId="{00000000-0000-0000-0000-000000000000}"/>
          </ac:spMkLst>
        </pc:spChg>
        <pc:picChg chg="mod">
          <ac:chgData name="Aaron Clark" userId="b6d49d16-a840-4ffe-8e02-b792737d3bdb" providerId="ADAL" clId="{EB027A5E-41AE-479F-9907-EC40F8C3A3B2}" dt="2023-02-20T13:55:20.802" v="3090" actId="1076"/>
          <ac:picMkLst>
            <pc:docMk/>
            <pc:sldMk cId="3636866417" sldId="319"/>
            <ac:picMk id="3" creationId="{32754546-4D80-39B5-F1D1-C8E0ED0F3355}"/>
          </ac:picMkLst>
        </pc:picChg>
        <pc:picChg chg="del">
          <ac:chgData name="Aaron Clark" userId="b6d49d16-a840-4ffe-8e02-b792737d3bdb" providerId="ADAL" clId="{EB027A5E-41AE-479F-9907-EC40F8C3A3B2}" dt="2023-02-20T13:14:56.653" v="2625" actId="478"/>
          <ac:picMkLst>
            <pc:docMk/>
            <pc:sldMk cId="3636866417" sldId="319"/>
            <ac:picMk id="5" creationId="{F5F14588-6FEA-19A1-B8AB-EC1D540DDB09}"/>
          </ac:picMkLst>
        </pc:picChg>
        <pc:picChg chg="del">
          <ac:chgData name="Aaron Clark" userId="b6d49d16-a840-4ffe-8e02-b792737d3bdb" providerId="ADAL" clId="{EB027A5E-41AE-479F-9907-EC40F8C3A3B2}" dt="2023-02-20T13:14:54.540" v="2624" actId="478"/>
          <ac:picMkLst>
            <pc:docMk/>
            <pc:sldMk cId="3636866417" sldId="319"/>
            <ac:picMk id="9218" creationId="{9F2A47E3-9D32-31AA-CE20-571757F209B5}"/>
          </ac:picMkLst>
        </pc:picChg>
      </pc:sldChg>
      <pc:sldChg chg="addSp modSp add mod modTransition">
        <pc:chgData name="Aaron Clark" userId="b6d49d16-a840-4ffe-8e02-b792737d3bdb" providerId="ADAL" clId="{EB027A5E-41AE-479F-9907-EC40F8C3A3B2}" dt="2023-02-20T19:14:06.536" v="3319"/>
        <pc:sldMkLst>
          <pc:docMk/>
          <pc:sldMk cId="1414648176" sldId="320"/>
        </pc:sldMkLst>
        <pc:spChg chg="mod">
          <ac:chgData name="Aaron Clark" userId="b6d49d16-a840-4ffe-8e02-b792737d3bdb" providerId="ADAL" clId="{EB027A5E-41AE-479F-9907-EC40F8C3A3B2}" dt="2023-02-20T13:40:38.905" v="2983" actId="6549"/>
          <ac:spMkLst>
            <pc:docMk/>
            <pc:sldMk cId="1414648176" sldId="320"/>
            <ac:spMk id="2" creationId="{0ECD4A78-620F-6EA3-DCE9-71BB5A3FADB3}"/>
          </ac:spMkLst>
        </pc:spChg>
        <pc:spChg chg="add mod">
          <ac:chgData name="Aaron Clark" userId="b6d49d16-a840-4ffe-8e02-b792737d3bdb" providerId="ADAL" clId="{EB027A5E-41AE-479F-9907-EC40F8C3A3B2}" dt="2023-02-20T13:36:21.219" v="2918" actId="1076"/>
          <ac:spMkLst>
            <pc:docMk/>
            <pc:sldMk cId="1414648176" sldId="320"/>
            <ac:spMk id="18" creationId="{0E33116C-F344-1187-1198-833FD2876D22}"/>
          </ac:spMkLst>
        </pc:spChg>
        <pc:spChg chg="add mod">
          <ac:chgData name="Aaron Clark" userId="b6d49d16-a840-4ffe-8e02-b792737d3bdb" providerId="ADAL" clId="{EB027A5E-41AE-479F-9907-EC40F8C3A3B2}" dt="2023-02-20T13:36:21.219" v="2918" actId="1076"/>
          <ac:spMkLst>
            <pc:docMk/>
            <pc:sldMk cId="1414648176" sldId="320"/>
            <ac:spMk id="19" creationId="{C76B1630-4F8B-DCD2-BA3B-F17CC32F9C5F}"/>
          </ac:spMkLst>
        </pc:spChg>
        <pc:spChg chg="add mod">
          <ac:chgData name="Aaron Clark" userId="b6d49d16-a840-4ffe-8e02-b792737d3bdb" providerId="ADAL" clId="{EB027A5E-41AE-479F-9907-EC40F8C3A3B2}" dt="2023-02-20T13:36:21.219" v="2918" actId="1076"/>
          <ac:spMkLst>
            <pc:docMk/>
            <pc:sldMk cId="1414648176" sldId="320"/>
            <ac:spMk id="20" creationId="{57372926-45D4-6867-C1CE-CF01FA8BB995}"/>
          </ac:spMkLst>
        </pc:spChg>
        <pc:spChg chg="add mod">
          <ac:chgData name="Aaron Clark" userId="b6d49d16-a840-4ffe-8e02-b792737d3bdb" providerId="ADAL" clId="{EB027A5E-41AE-479F-9907-EC40F8C3A3B2}" dt="2023-02-20T13:36:21.219" v="2918" actId="1076"/>
          <ac:spMkLst>
            <pc:docMk/>
            <pc:sldMk cId="1414648176" sldId="320"/>
            <ac:spMk id="21" creationId="{35371E69-FE91-E60C-10EC-E17E9AE9BF0C}"/>
          </ac:spMkLst>
        </pc:spChg>
        <pc:spChg chg="add mod">
          <ac:chgData name="Aaron Clark" userId="b6d49d16-a840-4ffe-8e02-b792737d3bdb" providerId="ADAL" clId="{EB027A5E-41AE-479F-9907-EC40F8C3A3B2}" dt="2023-02-20T13:39:13.262" v="2981" actId="1076"/>
          <ac:spMkLst>
            <pc:docMk/>
            <pc:sldMk cId="1414648176" sldId="320"/>
            <ac:spMk id="22" creationId="{48822CF8-3BC5-DE11-3B6F-2B5B8B69E37D}"/>
          </ac:spMkLst>
        </pc:spChg>
        <pc:spChg chg="add mod">
          <ac:chgData name="Aaron Clark" userId="b6d49d16-a840-4ffe-8e02-b792737d3bdb" providerId="ADAL" clId="{EB027A5E-41AE-479F-9907-EC40F8C3A3B2}" dt="2023-02-20T13:45:48.209" v="3035" actId="20577"/>
          <ac:spMkLst>
            <pc:docMk/>
            <pc:sldMk cId="1414648176" sldId="320"/>
            <ac:spMk id="23" creationId="{F67730E5-F8FB-DD01-E5C0-85DAB77DE77A}"/>
          </ac:spMkLst>
        </pc:spChg>
        <pc:spChg chg="add mod">
          <ac:chgData name="Aaron Clark" userId="b6d49d16-a840-4ffe-8e02-b792737d3bdb" providerId="ADAL" clId="{EB027A5E-41AE-479F-9907-EC40F8C3A3B2}" dt="2023-02-20T13:38:37.382" v="2946" actId="20577"/>
          <ac:spMkLst>
            <pc:docMk/>
            <pc:sldMk cId="1414648176" sldId="320"/>
            <ac:spMk id="24" creationId="{76E477E0-5E02-F58F-860F-5E9A5719018C}"/>
          </ac:spMkLst>
        </pc:spChg>
        <pc:spChg chg="mod">
          <ac:chgData name="Aaron Clark" userId="b6d49d16-a840-4ffe-8e02-b792737d3bdb" providerId="ADAL" clId="{EB027A5E-41AE-479F-9907-EC40F8C3A3B2}" dt="2023-02-20T13:42:48.900" v="3012" actId="6549"/>
          <ac:spMkLst>
            <pc:docMk/>
            <pc:sldMk cId="1414648176" sldId="320"/>
            <ac:spMk id="596" creationId="{00000000-0000-0000-0000-000000000000}"/>
          </ac:spMkLst>
        </pc:spChg>
        <pc:picChg chg="mod">
          <ac:chgData name="Aaron Clark" userId="b6d49d16-a840-4ffe-8e02-b792737d3bdb" providerId="ADAL" clId="{EB027A5E-41AE-479F-9907-EC40F8C3A3B2}" dt="2023-02-20T13:43:33.852" v="3024" actId="1076"/>
          <ac:picMkLst>
            <pc:docMk/>
            <pc:sldMk cId="1414648176" sldId="320"/>
            <ac:picMk id="3" creationId="{32754546-4D80-39B5-F1D1-C8E0ED0F3355}"/>
          </ac:picMkLst>
        </pc:picChg>
        <pc:picChg chg="add mod modCrop">
          <ac:chgData name="Aaron Clark" userId="b6d49d16-a840-4ffe-8e02-b792737d3bdb" providerId="ADAL" clId="{EB027A5E-41AE-479F-9907-EC40F8C3A3B2}" dt="2023-02-20T13:52:31.674" v="3060" actId="1076"/>
          <ac:picMkLst>
            <pc:docMk/>
            <pc:sldMk cId="1414648176" sldId="320"/>
            <ac:picMk id="5" creationId="{5801CFBF-48F0-122F-960A-30F790273E73}"/>
          </ac:picMkLst>
        </pc:picChg>
        <pc:picChg chg="add mod">
          <ac:chgData name="Aaron Clark" userId="b6d49d16-a840-4ffe-8e02-b792737d3bdb" providerId="ADAL" clId="{EB027A5E-41AE-479F-9907-EC40F8C3A3B2}" dt="2023-02-20T13:36:21.219" v="2918" actId="1076"/>
          <ac:picMkLst>
            <pc:docMk/>
            <pc:sldMk cId="1414648176" sldId="320"/>
            <ac:picMk id="7" creationId="{BE814356-37FB-EFB4-2701-1F4A0B61D656}"/>
          </ac:picMkLst>
        </pc:picChg>
        <pc:picChg chg="add mod">
          <ac:chgData name="Aaron Clark" userId="b6d49d16-a840-4ffe-8e02-b792737d3bdb" providerId="ADAL" clId="{EB027A5E-41AE-479F-9907-EC40F8C3A3B2}" dt="2023-02-20T13:36:21.219" v="2918" actId="1076"/>
          <ac:picMkLst>
            <pc:docMk/>
            <pc:sldMk cId="1414648176" sldId="320"/>
            <ac:picMk id="9" creationId="{CC20D7A9-F3AD-DE93-32C6-0821FA338CDF}"/>
          </ac:picMkLst>
        </pc:picChg>
        <pc:picChg chg="add mod">
          <ac:chgData name="Aaron Clark" userId="b6d49d16-a840-4ffe-8e02-b792737d3bdb" providerId="ADAL" clId="{EB027A5E-41AE-479F-9907-EC40F8C3A3B2}" dt="2023-02-20T13:36:21.219" v="2918" actId="1076"/>
          <ac:picMkLst>
            <pc:docMk/>
            <pc:sldMk cId="1414648176" sldId="320"/>
            <ac:picMk id="11" creationId="{F49BCF59-ACC8-87B1-2AA6-8A5E72CD6F4E}"/>
          </ac:picMkLst>
        </pc:picChg>
        <pc:picChg chg="add mod">
          <ac:chgData name="Aaron Clark" userId="b6d49d16-a840-4ffe-8e02-b792737d3bdb" providerId="ADAL" clId="{EB027A5E-41AE-479F-9907-EC40F8C3A3B2}" dt="2023-02-20T13:49:10.659" v="3036" actId="1076"/>
          <ac:picMkLst>
            <pc:docMk/>
            <pc:sldMk cId="1414648176" sldId="320"/>
            <ac:picMk id="13" creationId="{4D19A0C2-0E0D-E45D-E8CA-67020D2ACFBE}"/>
          </ac:picMkLst>
        </pc:picChg>
        <pc:picChg chg="add mod">
          <ac:chgData name="Aaron Clark" userId="b6d49d16-a840-4ffe-8e02-b792737d3bdb" providerId="ADAL" clId="{EB027A5E-41AE-479F-9907-EC40F8C3A3B2}" dt="2023-02-20T13:49:16.244" v="3037" actId="1076"/>
          <ac:picMkLst>
            <pc:docMk/>
            <pc:sldMk cId="1414648176" sldId="320"/>
            <ac:picMk id="15" creationId="{B06C173F-7018-C9A7-F639-4D93BEAB48F6}"/>
          </ac:picMkLst>
        </pc:picChg>
        <pc:picChg chg="add mod">
          <ac:chgData name="Aaron Clark" userId="b6d49d16-a840-4ffe-8e02-b792737d3bdb" providerId="ADAL" clId="{EB027A5E-41AE-479F-9907-EC40F8C3A3B2}" dt="2023-02-20T13:36:21.219" v="2918" actId="1076"/>
          <ac:picMkLst>
            <pc:docMk/>
            <pc:sldMk cId="1414648176" sldId="320"/>
            <ac:picMk id="17" creationId="{8E42F630-C484-1D8A-72A5-98AA6CD984B4}"/>
          </ac:picMkLst>
        </pc:picChg>
        <pc:picChg chg="add mod">
          <ac:chgData name="Aaron Clark" userId="b6d49d16-a840-4ffe-8e02-b792737d3bdb" providerId="ADAL" clId="{EB027A5E-41AE-479F-9907-EC40F8C3A3B2}" dt="2023-02-20T13:43:43.283" v="3027" actId="1076"/>
          <ac:picMkLst>
            <pc:docMk/>
            <pc:sldMk cId="1414648176" sldId="320"/>
            <ac:picMk id="11266" creationId="{4A8CF20A-B521-2C4A-8C91-E8A8360926E6}"/>
          </ac:picMkLst>
        </pc:picChg>
      </pc:sldChg>
      <pc:sldChg chg="addSp modSp add mod ord modTransition modAnim">
        <pc:chgData name="Aaron Clark" userId="b6d49d16-a840-4ffe-8e02-b792737d3bdb" providerId="ADAL" clId="{EB027A5E-41AE-479F-9907-EC40F8C3A3B2}" dt="2023-02-20T20:25:30.688" v="4011" actId="20577"/>
        <pc:sldMkLst>
          <pc:docMk/>
          <pc:sldMk cId="339609233" sldId="321"/>
        </pc:sldMkLst>
        <pc:spChg chg="mod">
          <ac:chgData name="Aaron Clark" userId="b6d49d16-a840-4ffe-8e02-b792737d3bdb" providerId="ADAL" clId="{EB027A5E-41AE-479F-9907-EC40F8C3A3B2}" dt="2023-02-20T14:03:28.541" v="3146" actId="20577"/>
          <ac:spMkLst>
            <pc:docMk/>
            <pc:sldMk cId="339609233" sldId="321"/>
            <ac:spMk id="2" creationId="{0ECD4A78-620F-6EA3-DCE9-71BB5A3FADB3}"/>
          </ac:spMkLst>
        </pc:spChg>
        <pc:spChg chg="add mod">
          <ac:chgData name="Aaron Clark" userId="b6d49d16-a840-4ffe-8e02-b792737d3bdb" providerId="ADAL" clId="{EB027A5E-41AE-479F-9907-EC40F8C3A3B2}" dt="2023-02-20T20:25:30.688" v="4011" actId="20577"/>
          <ac:spMkLst>
            <pc:docMk/>
            <pc:sldMk cId="339609233" sldId="321"/>
            <ac:spMk id="4" creationId="{7F5F1758-20D2-BBCE-CCEB-5CD7E2DD1250}"/>
          </ac:spMkLst>
        </pc:spChg>
        <pc:spChg chg="add mod">
          <ac:chgData name="Aaron Clark" userId="b6d49d16-a840-4ffe-8e02-b792737d3bdb" providerId="ADAL" clId="{EB027A5E-41AE-479F-9907-EC40F8C3A3B2}" dt="2023-02-20T14:01:57.573" v="3143" actId="6549"/>
          <ac:spMkLst>
            <pc:docMk/>
            <pc:sldMk cId="339609233" sldId="321"/>
            <ac:spMk id="7" creationId="{861B65D2-C663-53D8-7ABA-AF4E643E561F}"/>
          </ac:spMkLst>
        </pc:spChg>
        <pc:spChg chg="add mod">
          <ac:chgData name="Aaron Clark" userId="b6d49d16-a840-4ffe-8e02-b792737d3bdb" providerId="ADAL" clId="{EB027A5E-41AE-479F-9907-EC40F8C3A3B2}" dt="2023-02-20T17:36:54.260" v="3156" actId="20577"/>
          <ac:spMkLst>
            <pc:docMk/>
            <pc:sldMk cId="339609233" sldId="321"/>
            <ac:spMk id="8" creationId="{F051CB13-B1BE-48CD-9A37-B75923DD87B0}"/>
          </ac:spMkLst>
        </pc:spChg>
        <pc:spChg chg="mod">
          <ac:chgData name="Aaron Clark" userId="b6d49d16-a840-4ffe-8e02-b792737d3bdb" providerId="ADAL" clId="{EB027A5E-41AE-479F-9907-EC40F8C3A3B2}" dt="2023-02-20T13:54:15.906" v="3075" actId="20577"/>
          <ac:spMkLst>
            <pc:docMk/>
            <pc:sldMk cId="339609233" sldId="321"/>
            <ac:spMk id="596" creationId="{00000000-0000-0000-0000-000000000000}"/>
          </ac:spMkLst>
        </pc:spChg>
        <pc:picChg chg="mod">
          <ac:chgData name="Aaron Clark" userId="b6d49d16-a840-4ffe-8e02-b792737d3bdb" providerId="ADAL" clId="{EB027A5E-41AE-479F-9907-EC40F8C3A3B2}" dt="2023-02-20T14:00:58.656" v="3138" actId="1076"/>
          <ac:picMkLst>
            <pc:docMk/>
            <pc:sldMk cId="339609233" sldId="321"/>
            <ac:picMk id="3" creationId="{32754546-4D80-39B5-F1D1-C8E0ED0F3355}"/>
          </ac:picMkLst>
        </pc:picChg>
        <pc:picChg chg="add mod">
          <ac:chgData name="Aaron Clark" userId="b6d49d16-a840-4ffe-8e02-b792737d3bdb" providerId="ADAL" clId="{EB027A5E-41AE-479F-9907-EC40F8C3A3B2}" dt="2023-02-20T14:00:58.656" v="3138" actId="1076"/>
          <ac:picMkLst>
            <pc:docMk/>
            <pc:sldMk cId="339609233" sldId="321"/>
            <ac:picMk id="5" creationId="{608FA3C7-23D1-1335-128A-08C3BC83A21C}"/>
          </ac:picMkLst>
        </pc:picChg>
        <pc:picChg chg="add mod">
          <ac:chgData name="Aaron Clark" userId="b6d49d16-a840-4ffe-8e02-b792737d3bdb" providerId="ADAL" clId="{EB027A5E-41AE-479F-9907-EC40F8C3A3B2}" dt="2023-02-20T14:01:27.974" v="3142" actId="1076"/>
          <ac:picMkLst>
            <pc:docMk/>
            <pc:sldMk cId="339609233" sldId="321"/>
            <ac:picMk id="6" creationId="{D7D93FDD-CA90-AC89-844B-DD853AE46F1F}"/>
          </ac:picMkLst>
        </pc:picChg>
        <pc:picChg chg="add mod">
          <ac:chgData name="Aaron Clark" userId="b6d49d16-a840-4ffe-8e02-b792737d3bdb" providerId="ADAL" clId="{EB027A5E-41AE-479F-9907-EC40F8C3A3B2}" dt="2023-02-20T14:01:23.687" v="3141" actId="1076"/>
          <ac:picMkLst>
            <pc:docMk/>
            <pc:sldMk cId="339609233" sldId="321"/>
            <ac:picMk id="13314" creationId="{2E677D73-6D7F-5875-A02C-4766A3CE4F74}"/>
          </ac:picMkLst>
        </pc:picChg>
      </pc:sldChg>
      <pc:sldChg chg="add del">
        <pc:chgData name="Aaron Clark" userId="b6d49d16-a840-4ffe-8e02-b792737d3bdb" providerId="ADAL" clId="{EB027A5E-41AE-479F-9907-EC40F8C3A3B2}" dt="2023-02-20T19:36:53.478" v="3904" actId="47"/>
        <pc:sldMkLst>
          <pc:docMk/>
          <pc:sldMk cId="2583752824" sldId="322"/>
        </pc:sldMkLst>
      </pc:sldChg>
      <pc:sldChg chg="addSp delSp modSp add del mod ord modAnim">
        <pc:chgData name="Aaron Clark" userId="b6d49d16-a840-4ffe-8e02-b792737d3bdb" providerId="ADAL" clId="{EB027A5E-41AE-479F-9907-EC40F8C3A3B2}" dt="2023-02-21T20:02:47.225" v="4253" actId="47"/>
        <pc:sldMkLst>
          <pc:docMk/>
          <pc:sldMk cId="4149058338" sldId="323"/>
        </pc:sldMkLst>
        <pc:spChg chg="add del mod">
          <ac:chgData name="Aaron Clark" userId="b6d49d16-a840-4ffe-8e02-b792737d3bdb" providerId="ADAL" clId="{EB027A5E-41AE-479F-9907-EC40F8C3A3B2}" dt="2023-02-21T19:29:37.183" v="4053"/>
          <ac:spMkLst>
            <pc:docMk/>
            <pc:sldMk cId="4149058338" sldId="323"/>
            <ac:spMk id="2" creationId="{FEE42D47-6139-49BF-0F9D-6AF73ABDD957}"/>
          </ac:spMkLst>
        </pc:spChg>
        <pc:spChg chg="add mod">
          <ac:chgData name="Aaron Clark" userId="b6d49d16-a840-4ffe-8e02-b792737d3bdb" providerId="ADAL" clId="{EB027A5E-41AE-479F-9907-EC40F8C3A3B2}" dt="2023-02-21T20:02:08.540" v="4231" actId="14100"/>
          <ac:spMkLst>
            <pc:docMk/>
            <pc:sldMk cId="4149058338" sldId="323"/>
            <ac:spMk id="4" creationId="{769B57FD-C340-742D-9CF2-AA01451EFED2}"/>
          </ac:spMkLst>
        </pc:spChg>
        <pc:spChg chg="add mod">
          <ac:chgData name="Aaron Clark" userId="b6d49d16-a840-4ffe-8e02-b792737d3bdb" providerId="ADAL" clId="{EB027A5E-41AE-479F-9907-EC40F8C3A3B2}" dt="2023-02-21T20:02:34.957" v="4249" actId="1076"/>
          <ac:spMkLst>
            <pc:docMk/>
            <pc:sldMk cId="4149058338" sldId="323"/>
            <ac:spMk id="7" creationId="{B6997A4A-2C8A-D167-EE0C-E60EE073DDF0}"/>
          </ac:spMkLst>
        </pc:spChg>
        <pc:spChg chg="mod">
          <ac:chgData name="Aaron Clark" userId="b6d49d16-a840-4ffe-8e02-b792737d3bdb" providerId="ADAL" clId="{EB027A5E-41AE-479F-9907-EC40F8C3A3B2}" dt="2023-02-21T19:29:51.500" v="4060" actId="1076"/>
          <ac:spMkLst>
            <pc:docMk/>
            <pc:sldMk cId="4149058338" sldId="323"/>
            <ac:spMk id="9" creationId="{AA74393B-09E2-966A-9DE2-BE0D84F2D4D1}"/>
          </ac:spMkLst>
        </pc:spChg>
        <pc:spChg chg="mod">
          <ac:chgData name="Aaron Clark" userId="b6d49d16-a840-4ffe-8e02-b792737d3bdb" providerId="ADAL" clId="{EB027A5E-41AE-479F-9907-EC40F8C3A3B2}" dt="2023-02-21T20:02:17.922" v="4247" actId="20577"/>
          <ac:spMkLst>
            <pc:docMk/>
            <pc:sldMk cId="4149058338" sldId="323"/>
            <ac:spMk id="596" creationId="{00000000-0000-0000-0000-000000000000}"/>
          </ac:spMkLst>
        </pc:spChg>
        <pc:picChg chg="add mod">
          <ac:chgData name="Aaron Clark" userId="b6d49d16-a840-4ffe-8e02-b792737d3bdb" providerId="ADAL" clId="{EB027A5E-41AE-479F-9907-EC40F8C3A3B2}" dt="2023-02-21T20:02:34.957" v="4249" actId="1076"/>
          <ac:picMkLst>
            <pc:docMk/>
            <pc:sldMk cId="4149058338" sldId="323"/>
            <ac:picMk id="5" creationId="{7D73595D-F728-88E1-B0C5-FBC65D25883F}"/>
          </ac:picMkLst>
        </pc:picChg>
      </pc:sldChg>
      <pc:sldChg chg="addSp modSp add mod ord">
        <pc:chgData name="Aaron Clark" userId="b6d49d16-a840-4ffe-8e02-b792737d3bdb" providerId="ADAL" clId="{EB027A5E-41AE-479F-9907-EC40F8C3A3B2}" dt="2023-02-21T19:29:44.085" v="4058" actId="368"/>
        <pc:sldMkLst>
          <pc:docMk/>
          <pc:sldMk cId="514921905" sldId="324"/>
        </pc:sldMkLst>
        <pc:spChg chg="add mod">
          <ac:chgData name="Aaron Clark" userId="b6d49d16-a840-4ffe-8e02-b792737d3bdb" providerId="ADAL" clId="{EB027A5E-41AE-479F-9907-EC40F8C3A3B2}" dt="2023-02-21T19:29:44.085" v="4058" actId="368"/>
          <ac:spMkLst>
            <pc:docMk/>
            <pc:sldMk cId="514921905" sldId="324"/>
            <ac:spMk id="2" creationId="{2C94B284-119B-3F4C-A7F2-2D241DD47085}"/>
          </ac:spMkLst>
        </pc:spChg>
        <pc:picChg chg="mod">
          <ac:chgData name="Aaron Clark" userId="b6d49d16-a840-4ffe-8e02-b792737d3bdb" providerId="ADAL" clId="{EB027A5E-41AE-479F-9907-EC40F8C3A3B2}" dt="2023-02-20T19:37:24.325" v="3912" actId="1076"/>
          <ac:picMkLst>
            <pc:docMk/>
            <pc:sldMk cId="514921905" sldId="324"/>
            <ac:picMk id="3" creationId="{32754546-4D80-39B5-F1D1-C8E0ED0F3355}"/>
          </ac:picMkLst>
        </pc:picChg>
      </pc:sldChg>
      <pc:sldChg chg="modSp add mod ord">
        <pc:chgData name="Aaron Clark" userId="b6d49d16-a840-4ffe-8e02-b792737d3bdb" providerId="ADAL" clId="{EB027A5E-41AE-479F-9907-EC40F8C3A3B2}" dt="2023-02-21T20:02:53.090" v="4267" actId="20577"/>
        <pc:sldMkLst>
          <pc:docMk/>
          <pc:sldMk cId="1091207532" sldId="325"/>
        </pc:sldMkLst>
        <pc:spChg chg="mod">
          <ac:chgData name="Aaron Clark" userId="b6d49d16-a840-4ffe-8e02-b792737d3bdb" providerId="ADAL" clId="{EB027A5E-41AE-479F-9907-EC40F8C3A3B2}" dt="2023-02-21T20:02:53.090" v="4267" actId="20577"/>
          <ac:spMkLst>
            <pc:docMk/>
            <pc:sldMk cId="1091207532" sldId="325"/>
            <ac:spMk id="596" creationId="{00000000-0000-0000-0000-000000000000}"/>
          </ac:spMkLst>
        </pc:spChg>
      </pc:sldChg>
      <pc:sldMasterChg chg="modTransition modSldLayout">
        <pc:chgData name="Aaron Clark" userId="b6d49d16-a840-4ffe-8e02-b792737d3bdb" providerId="ADAL" clId="{EB027A5E-41AE-479F-9907-EC40F8C3A3B2}" dt="2023-02-20T19:14:06.536" v="3319"/>
        <pc:sldMasterMkLst>
          <pc:docMk/>
          <pc:sldMasterMk cId="0" sldId="2147483663"/>
        </pc:sldMasterMkLst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48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0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1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2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3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4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5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6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7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8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59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61"/>
          </pc:sldLayoutMkLst>
        </pc:sldLayoutChg>
        <pc:sldLayoutChg chg="modTransition">
          <pc:chgData name="Aaron Clark" userId="b6d49d16-a840-4ffe-8e02-b792737d3bdb" providerId="ADAL" clId="{EB027A5E-41AE-479F-9907-EC40F8C3A3B2}" dt="2023-02-20T19:14:06.536" v="3319"/>
          <pc:sldLayoutMkLst>
            <pc:docMk/>
            <pc:sldMasterMk cId="0" sldId="2147483663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adfbb31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0adfbb31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project I am going to talk about today is my work with the R validation hub, a consortia of companies with the goal to incorporate oss into regulated IT environments.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2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61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4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7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78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68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38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798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1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5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adfbb312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adfbb312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80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30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2296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7C878E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7C878E"/>
              </a:buClr>
              <a:buSzPts val="2800"/>
              <a:buFont typeface="Courier New"/>
              <a:buChar char="o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7C878E"/>
              </a:buClr>
              <a:buSzPts val="2400"/>
              <a:buFont typeface="Noto Sans Symbols"/>
              <a:buChar char="▪"/>
              <a:defRPr sz="2400"/>
            </a:lvl3pPr>
            <a:lvl4pPr marL="1828800" lvl="3" indent="-3810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7C878E"/>
              </a:buClr>
              <a:buSzPts val="2400"/>
              <a:buFont typeface="Arial"/>
              <a:buChar char="-"/>
              <a:defRPr sz="2400"/>
            </a:lvl4pPr>
            <a:lvl5pPr marL="2286000" lvl="4" indent="-3810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7C878E"/>
              </a:buClr>
              <a:buSzPts val="2400"/>
              <a:buFont typeface="Arial"/>
              <a:buChar char="•"/>
              <a:defRPr sz="2400"/>
            </a:lvl5pPr>
            <a:lvl6pPr marL="2743200" lvl="5" indent="-406400" algn="l" rtl="0">
              <a:lnSpc>
                <a:spcPct val="140000"/>
              </a:lnSpc>
              <a:spcBef>
                <a:spcPts val="300"/>
              </a:spcBef>
              <a:spcAft>
                <a:spcPts val="0"/>
              </a:spcAft>
              <a:buClr>
                <a:srgbClr val="7C878E"/>
              </a:buClr>
              <a:buSzPts val="2800"/>
              <a:buChar char="■"/>
              <a:defRPr sz="2800"/>
            </a:lvl6pPr>
            <a:lvl7pPr marL="3200400" lvl="6" indent="-4064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2800"/>
              <a:buFont typeface="Arial"/>
              <a:buChar char="•"/>
              <a:defRPr sz="2800"/>
            </a:lvl7pPr>
            <a:lvl8pPr marL="3657600" lvl="7" indent="-4064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2800"/>
              <a:buChar char="○"/>
              <a:defRPr sz="2800"/>
            </a:lvl8pPr>
            <a:lvl9pPr marL="4114800" lvl="8" indent="-406400" algn="l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rgbClr val="7C878E"/>
              </a:buClr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2">
  <p:cSld name="TWO COLUMN_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87547" y="153484"/>
            <a:ext cx="85689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87547" y="900378"/>
            <a:ext cx="4284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2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2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2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 sz="1600"/>
            </a:lvl5pPr>
            <a:lvl6pPr marL="2743200" lvl="5" indent="-342900" algn="l" rtl="0">
              <a:lnSpc>
                <a:spcPct val="140000"/>
              </a:lnSpc>
              <a:spcBef>
                <a:spcPts val="24"/>
              </a:spcBef>
              <a:spcAft>
                <a:spcPts val="0"/>
              </a:spcAft>
              <a:buClr>
                <a:srgbClr val="7C878E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rgbClr val="7C878E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572000" y="900378"/>
            <a:ext cx="4284600" cy="3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 i="1">
                <a:solidFill>
                  <a:srgbClr val="848888"/>
                </a:solidFill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○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■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●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○"/>
              <a:defRPr/>
            </a:lvl5pPr>
            <a:lvl6pPr marL="2743200" lvl="5" indent="-342900" algn="l" rtl="0">
              <a:lnSpc>
                <a:spcPct val="140000"/>
              </a:lnSpc>
              <a:spcBef>
                <a:spcPts val="24"/>
              </a:spcBef>
              <a:spcAft>
                <a:spcPts val="0"/>
              </a:spcAft>
              <a:buClr>
                <a:srgbClr val="7C878E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rgbClr val="7C878E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815472" y="4880288"/>
            <a:ext cx="3285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2">
  <p:cSld name="TITLE AND CONTENT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87546" y="666750"/>
            <a:ext cx="8568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○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■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●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20"/>
              <a:buChar char="○"/>
              <a:defRPr/>
            </a:lvl5pPr>
            <a:lvl6pPr marL="2743200" lvl="5" indent="-342900" algn="l" rtl="0">
              <a:lnSpc>
                <a:spcPct val="140000"/>
              </a:lnSpc>
              <a:spcBef>
                <a:spcPts val="24"/>
              </a:spcBef>
              <a:spcAft>
                <a:spcPts val="0"/>
              </a:spcAft>
              <a:buClr>
                <a:srgbClr val="7C878E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rgbClr val="7C878E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87547" y="153484"/>
            <a:ext cx="85689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287545" y="1011555"/>
            <a:ext cx="8568900" cy="3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20"/>
              <a:buChar char="○"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146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20"/>
              <a:buChar char="■"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48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74"/>
              <a:buChar char="●"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147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20"/>
              <a:buChar char="○"/>
              <a:defRPr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lnSpc>
                <a:spcPct val="140000"/>
              </a:lnSpc>
              <a:spcBef>
                <a:spcPts val="24"/>
              </a:spcBef>
              <a:spcAft>
                <a:spcPts val="0"/>
              </a:spcAft>
              <a:buClr>
                <a:srgbClr val="7C878E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7C878E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Clr>
                <a:srgbClr val="7C878E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815472" y="4880288"/>
            <a:ext cx="3285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0.png"/><Relationship Id="rId5" Type="http://schemas.openxmlformats.org/officeDocument/2006/relationships/image" Target="../media/image14.jpg"/><Relationship Id="rId10" Type="http://schemas.openxmlformats.org/officeDocument/2006/relationships/image" Target="../media/image3.jpg"/><Relationship Id="rId4" Type="http://schemas.openxmlformats.org/officeDocument/2006/relationships/image" Target="../media/image13.png"/><Relationship Id="rId9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>
            <a:spLocks noGrp="1"/>
          </p:cNvSpPr>
          <p:nvPr>
            <p:ph type="ctrTitle"/>
          </p:nvPr>
        </p:nvSpPr>
        <p:spPr>
          <a:xfrm>
            <a:off x="239558" y="317549"/>
            <a:ext cx="7133250" cy="6274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{riskassessment} for R-package Validation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3BA89-A576-07FB-4506-DC347E97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6" y="1114192"/>
            <a:ext cx="6489174" cy="359695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BD095812-AD23-DBEF-94E8-284795037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642" y="507368"/>
            <a:ext cx="1467196" cy="1697816"/>
          </a:xfrm>
          <a:prstGeom prst="rect">
            <a:avLst/>
          </a:prstGeom>
        </p:spPr>
      </p:pic>
      <p:sp>
        <p:nvSpPr>
          <p:cNvPr id="7" name="Google Shape;597;p64">
            <a:extLst>
              <a:ext uri="{FF2B5EF4-FFF2-40B4-BE49-F238E27FC236}">
                <a16:creationId xmlns:a16="http://schemas.microsoft.com/office/drawing/2014/main" id="{B0F9DF6A-75BF-A4C8-95BC-2D53832A7566}"/>
              </a:ext>
            </a:extLst>
          </p:cNvPr>
          <p:cNvSpPr txBox="1">
            <a:spLocks/>
          </p:cNvSpPr>
          <p:nvPr/>
        </p:nvSpPr>
        <p:spPr>
          <a:xfrm>
            <a:off x="7372808" y="3720657"/>
            <a:ext cx="1564871" cy="99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Aaron Clark | Biogen                   R Validation Hub Executive Member</a:t>
            </a:r>
          </a:p>
        </p:txBody>
      </p:sp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A8331E0-9A1B-0718-0382-93744EC0B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643" y="2509536"/>
            <a:ext cx="1467197" cy="1371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C157CB-9F35-A16E-E8D7-7CBE215C1EDE}"/>
              </a:ext>
            </a:extLst>
          </p:cNvPr>
          <p:cNvSpPr/>
          <p:nvPr/>
        </p:nvSpPr>
        <p:spPr>
          <a:xfrm>
            <a:off x="7421643" y="2509536"/>
            <a:ext cx="1467197" cy="209088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VALIDATING OPEN-SOURCE SOFTWARE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2" y="3098275"/>
            <a:ext cx="1382840" cy="16002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5F14588-6FEA-19A1-B8AB-EC1D540D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2" y="1260475"/>
            <a:ext cx="1382840" cy="1600200"/>
          </a:xfrm>
          <a:prstGeom prst="rect">
            <a:avLst/>
          </a:prstGeom>
        </p:spPr>
      </p:pic>
      <p:pic>
        <p:nvPicPr>
          <p:cNvPr id="9218" name="Picture 2" descr="Sliced Swiss Cheese (24OZ)">
            <a:extLst>
              <a:ext uri="{FF2B5EF4-FFF2-40B4-BE49-F238E27FC236}">
                <a16:creationId xmlns:a16="http://schemas.microsoft.com/office/drawing/2014/main" id="{9F2A47E3-9D32-31AA-CE20-571757F2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737" y="1870363"/>
            <a:ext cx="4682042" cy="27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3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ON SHINYAPPS.IO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62" y="1424138"/>
            <a:ext cx="2305475" cy="26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6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Links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0" y="1862515"/>
            <a:ext cx="1264311" cy="1463040"/>
          </a:xfrm>
          <a:prstGeom prst="rect">
            <a:avLst/>
          </a:prstGeom>
        </p:spPr>
      </p:pic>
      <p:sp>
        <p:nvSpPr>
          <p:cNvPr id="2" name="Google Shape;597;p64">
            <a:extLst>
              <a:ext uri="{FF2B5EF4-FFF2-40B4-BE49-F238E27FC236}">
                <a16:creationId xmlns:a16="http://schemas.microsoft.com/office/drawing/2014/main" id="{0ECD4A78-620F-6EA3-DCE9-71BB5A3FADB3}"/>
              </a:ext>
            </a:extLst>
          </p:cNvPr>
          <p:cNvSpPr txBox="1">
            <a:spLocks/>
          </p:cNvSpPr>
          <p:nvPr/>
        </p:nvSpPr>
        <p:spPr>
          <a:xfrm>
            <a:off x="127294" y="3147954"/>
            <a:ext cx="2126321" cy="70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raa_demo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Google Shape;597;p64">
            <a:extLst>
              <a:ext uri="{FF2B5EF4-FFF2-40B4-BE49-F238E27FC236}">
                <a16:creationId xmlns:a16="http://schemas.microsoft.com/office/drawing/2014/main" id="{7F5F1758-20D2-BBCE-CCEB-5CD7E2DD1250}"/>
              </a:ext>
            </a:extLst>
          </p:cNvPr>
          <p:cNvSpPr txBox="1">
            <a:spLocks/>
          </p:cNvSpPr>
          <p:nvPr/>
        </p:nvSpPr>
        <p:spPr>
          <a:xfrm>
            <a:off x="2684621" y="3163504"/>
            <a:ext cx="1267289" cy="6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raa_gh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bit.ly/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raa_docs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GitHub Logo and symbol, meaning, history, PNG, brand">
            <a:extLst>
              <a:ext uri="{FF2B5EF4-FFF2-40B4-BE49-F238E27FC236}">
                <a16:creationId xmlns:a16="http://schemas.microsoft.com/office/drawing/2014/main" id="{608FA3C7-23D1-1335-128A-08C3BC83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1" y="1840230"/>
            <a:ext cx="2600959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598;p64">
            <a:extLst>
              <a:ext uri="{FF2B5EF4-FFF2-40B4-BE49-F238E27FC236}">
                <a16:creationId xmlns:a16="http://schemas.microsoft.com/office/drawing/2014/main" id="{D7D93FDD-CA90-AC89-844B-DD853AE46F1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0" y="1840230"/>
            <a:ext cx="1762401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99;p64">
            <a:extLst>
              <a:ext uri="{FF2B5EF4-FFF2-40B4-BE49-F238E27FC236}">
                <a16:creationId xmlns:a16="http://schemas.microsoft.com/office/drawing/2014/main" id="{861B65D2-C663-53D8-7ABA-AF4E643E561F}"/>
              </a:ext>
            </a:extLst>
          </p:cNvPr>
          <p:cNvSpPr txBox="1"/>
          <p:nvPr/>
        </p:nvSpPr>
        <p:spPr>
          <a:xfrm>
            <a:off x="6524264" y="3149038"/>
            <a:ext cx="21972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e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pharmar.org/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314" name="Picture 2" descr="Google Forms | DemTools">
            <a:extLst>
              <a:ext uri="{FF2B5EF4-FFF2-40B4-BE49-F238E27FC236}">
                <a16:creationId xmlns:a16="http://schemas.microsoft.com/office/drawing/2014/main" id="{2E677D73-6D7F-5875-A02C-4766A3CE4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55" y="1872414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97;p64">
            <a:extLst>
              <a:ext uri="{FF2B5EF4-FFF2-40B4-BE49-F238E27FC236}">
                <a16:creationId xmlns:a16="http://schemas.microsoft.com/office/drawing/2014/main" id="{F051CB13-B1BE-48CD-9A37-B75923DD87B0}"/>
              </a:ext>
            </a:extLst>
          </p:cNvPr>
          <p:cNvSpPr txBox="1">
            <a:spLocks/>
          </p:cNvSpPr>
          <p:nvPr/>
        </p:nvSpPr>
        <p:spPr>
          <a:xfrm>
            <a:off x="4382914" y="3173569"/>
            <a:ext cx="2126321" cy="6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raa_survey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            DEV TEAM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81" y="196994"/>
            <a:ext cx="829702" cy="960120"/>
          </a:xfrm>
          <a:prstGeom prst="rect">
            <a:avLst/>
          </a:prstGeom>
        </p:spPr>
      </p:pic>
      <p:sp>
        <p:nvSpPr>
          <p:cNvPr id="2" name="Google Shape;597;p64">
            <a:extLst>
              <a:ext uri="{FF2B5EF4-FFF2-40B4-BE49-F238E27FC236}">
                <a16:creationId xmlns:a16="http://schemas.microsoft.com/office/drawing/2014/main" id="{0ECD4A78-620F-6EA3-DCE9-71BB5A3FADB3}"/>
              </a:ext>
            </a:extLst>
          </p:cNvPr>
          <p:cNvSpPr txBox="1">
            <a:spLocks/>
          </p:cNvSpPr>
          <p:nvPr/>
        </p:nvSpPr>
        <p:spPr>
          <a:xfrm>
            <a:off x="576012" y="4319996"/>
            <a:ext cx="2685725" cy="6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bit.ly/riskassessment_gh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801CFBF-48F0-122F-960A-30F790273E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6" r="10804"/>
          <a:stretch/>
        </p:blipFill>
        <p:spPr>
          <a:xfrm>
            <a:off x="3158402" y="1294674"/>
            <a:ext cx="1280160" cy="1371600"/>
          </a:xfrm>
          <a:prstGeom prst="rect">
            <a:avLst/>
          </a:prstGeom>
        </p:spPr>
      </p:pic>
      <p:pic>
        <p:nvPicPr>
          <p:cNvPr id="7" name="Picture 6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BE814356-37FB-EFB4-2701-1F4A0B61D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723" y="1279416"/>
            <a:ext cx="1371600" cy="1371600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C20D7A9-F3AD-DE93-32C6-0821FA338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874" y="1295452"/>
            <a:ext cx="1371600" cy="1371600"/>
          </a:xfrm>
          <a:prstGeom prst="rect">
            <a:avLst/>
          </a:prstGeom>
        </p:spPr>
      </p:pic>
      <p:pic>
        <p:nvPicPr>
          <p:cNvPr id="11" name="Picture 10" descr="A picture containing person, wall, necktie, person&#10;&#10;Description automatically generated">
            <a:extLst>
              <a:ext uri="{FF2B5EF4-FFF2-40B4-BE49-F238E27FC236}">
                <a16:creationId xmlns:a16="http://schemas.microsoft.com/office/drawing/2014/main" id="{F49BCF59-ACC8-87B1-2AA6-8A5E72CD6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157" y="3108321"/>
            <a:ext cx="1127531" cy="1371600"/>
          </a:xfrm>
          <a:prstGeom prst="rect">
            <a:avLst/>
          </a:prstGeom>
        </p:spPr>
      </p:pic>
      <p:pic>
        <p:nvPicPr>
          <p:cNvPr id="13" name="Picture 12" descr="A picture containing person, necktie, person, wearing&#10;&#10;Description automatically generated">
            <a:extLst>
              <a:ext uri="{FF2B5EF4-FFF2-40B4-BE49-F238E27FC236}">
                <a16:creationId xmlns:a16="http://schemas.microsoft.com/office/drawing/2014/main" id="{4D19A0C2-0E0D-E45D-E8CA-67020D2A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157" y="3059796"/>
            <a:ext cx="1068405" cy="1371600"/>
          </a:xfrm>
          <a:prstGeom prst="rect">
            <a:avLst/>
          </a:prstGeom>
        </p:spPr>
      </p:pic>
      <p:pic>
        <p:nvPicPr>
          <p:cNvPr id="15" name="Picture 1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06C173F-7018-C9A7-F639-4D93BEAB48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0576" y="3059796"/>
            <a:ext cx="1455794" cy="1371600"/>
          </a:xfrm>
          <a:prstGeom prst="rect">
            <a:avLst/>
          </a:prstGeom>
        </p:spPr>
      </p:pic>
      <p:pic>
        <p:nvPicPr>
          <p:cNvPr id="17" name="Picture 1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8E42F630-C484-1D8A-72A5-98AA6CD984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1308" y="1295452"/>
            <a:ext cx="1467197" cy="1371600"/>
          </a:xfrm>
          <a:prstGeom prst="rect">
            <a:avLst/>
          </a:prstGeom>
        </p:spPr>
      </p:pic>
      <p:sp>
        <p:nvSpPr>
          <p:cNvPr id="18" name="Google Shape;597;p64">
            <a:extLst>
              <a:ext uri="{FF2B5EF4-FFF2-40B4-BE49-F238E27FC236}">
                <a16:creationId xmlns:a16="http://schemas.microsoft.com/office/drawing/2014/main" id="{0E33116C-F344-1187-1198-833FD2876D22}"/>
              </a:ext>
            </a:extLst>
          </p:cNvPr>
          <p:cNvSpPr txBox="1">
            <a:spLocks/>
          </p:cNvSpPr>
          <p:nvPr/>
        </p:nvSpPr>
        <p:spPr>
          <a:xfrm>
            <a:off x="1151308" y="2467513"/>
            <a:ext cx="1467198" cy="50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Aaron Clark, Biogen</a:t>
            </a:r>
          </a:p>
        </p:txBody>
      </p:sp>
      <p:sp>
        <p:nvSpPr>
          <p:cNvPr id="19" name="Google Shape;597;p64">
            <a:extLst>
              <a:ext uri="{FF2B5EF4-FFF2-40B4-BE49-F238E27FC236}">
                <a16:creationId xmlns:a16="http://schemas.microsoft.com/office/drawing/2014/main" id="{C76B1630-4F8B-DCD2-BA3B-F17CC32F9C5F}"/>
              </a:ext>
            </a:extLst>
          </p:cNvPr>
          <p:cNvSpPr txBox="1">
            <a:spLocks/>
          </p:cNvSpPr>
          <p:nvPr/>
        </p:nvSpPr>
        <p:spPr>
          <a:xfrm>
            <a:off x="3063324" y="2497839"/>
            <a:ext cx="1467198" cy="50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Robert Krajcik,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Cytel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Google Shape;597;p64">
            <a:extLst>
              <a:ext uri="{FF2B5EF4-FFF2-40B4-BE49-F238E27FC236}">
                <a16:creationId xmlns:a16="http://schemas.microsoft.com/office/drawing/2014/main" id="{57372926-45D4-6867-C1CE-CF01FA8BB995}"/>
              </a:ext>
            </a:extLst>
          </p:cNvPr>
          <p:cNvSpPr txBox="1">
            <a:spLocks/>
          </p:cNvSpPr>
          <p:nvPr/>
        </p:nvSpPr>
        <p:spPr>
          <a:xfrm>
            <a:off x="4764922" y="2523418"/>
            <a:ext cx="1538877" cy="50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Jeff Thompson,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Cytel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Google Shape;597;p64">
            <a:extLst>
              <a:ext uri="{FF2B5EF4-FFF2-40B4-BE49-F238E27FC236}">
                <a16:creationId xmlns:a16="http://schemas.microsoft.com/office/drawing/2014/main" id="{35371E69-FE91-E60C-10EC-E17E9AE9BF0C}"/>
              </a:ext>
            </a:extLst>
          </p:cNvPr>
          <p:cNvSpPr txBox="1">
            <a:spLocks/>
          </p:cNvSpPr>
          <p:nvPr/>
        </p:nvSpPr>
        <p:spPr>
          <a:xfrm>
            <a:off x="6351600" y="2523417"/>
            <a:ext cx="1884925" cy="50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Andrew Borgman, Biogen</a:t>
            </a:r>
          </a:p>
        </p:txBody>
      </p:sp>
      <p:sp>
        <p:nvSpPr>
          <p:cNvPr id="22" name="Google Shape;597;p64">
            <a:extLst>
              <a:ext uri="{FF2B5EF4-FFF2-40B4-BE49-F238E27FC236}">
                <a16:creationId xmlns:a16="http://schemas.microsoft.com/office/drawing/2014/main" id="{48822CF8-3BC5-DE11-3B6F-2B5B8B69E37D}"/>
              </a:ext>
            </a:extLst>
          </p:cNvPr>
          <p:cNvSpPr txBox="1">
            <a:spLocks/>
          </p:cNvSpPr>
          <p:nvPr/>
        </p:nvSpPr>
        <p:spPr>
          <a:xfrm>
            <a:off x="3041488" y="4319996"/>
            <a:ext cx="1583083" cy="50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Lars Anderson, Boehringer-Ingelheim</a:t>
            </a:r>
          </a:p>
        </p:txBody>
      </p:sp>
      <p:sp>
        <p:nvSpPr>
          <p:cNvPr id="23" name="Google Shape;597;p64">
            <a:extLst>
              <a:ext uri="{FF2B5EF4-FFF2-40B4-BE49-F238E27FC236}">
                <a16:creationId xmlns:a16="http://schemas.microsoft.com/office/drawing/2014/main" id="{F67730E5-F8FB-DD01-E5C0-85DAB77DE77A}"/>
              </a:ext>
            </a:extLst>
          </p:cNvPr>
          <p:cNvSpPr txBox="1">
            <a:spLocks/>
          </p:cNvSpPr>
          <p:nvPr/>
        </p:nvSpPr>
        <p:spPr>
          <a:xfrm>
            <a:off x="4836602" y="4340149"/>
            <a:ext cx="1467198" cy="50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Imran Hossain,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Cytel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Google Shape;597;p64">
            <a:extLst>
              <a:ext uri="{FF2B5EF4-FFF2-40B4-BE49-F238E27FC236}">
                <a16:creationId xmlns:a16="http://schemas.microsoft.com/office/drawing/2014/main" id="{76E477E0-5E02-F58F-860F-5E9A5719018C}"/>
              </a:ext>
            </a:extLst>
          </p:cNvPr>
          <p:cNvSpPr txBox="1">
            <a:spLocks/>
          </p:cNvSpPr>
          <p:nvPr/>
        </p:nvSpPr>
        <p:spPr>
          <a:xfrm>
            <a:off x="6569172" y="4340149"/>
            <a:ext cx="1467198" cy="50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Scott Schumacker, Canary Medical</a:t>
            </a:r>
          </a:p>
        </p:txBody>
      </p:sp>
      <p:pic>
        <p:nvPicPr>
          <p:cNvPr id="11266" name="Picture 2" descr="GitHub Logo and symbol, meaning, history, PNG, brand">
            <a:extLst>
              <a:ext uri="{FF2B5EF4-FFF2-40B4-BE49-F238E27FC236}">
                <a16:creationId xmlns:a16="http://schemas.microsoft.com/office/drawing/2014/main" id="{4A8CF20A-B521-2C4A-8C91-E8A83609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6" y="3137873"/>
            <a:ext cx="24383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4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ON SHINYAPPS.IO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262" y="1347938"/>
            <a:ext cx="2305475" cy="2667858"/>
          </a:xfrm>
          <a:prstGeom prst="rect">
            <a:avLst/>
          </a:prstGeom>
        </p:spPr>
      </p:pic>
      <p:sp>
        <p:nvSpPr>
          <p:cNvPr id="2" name="Google Shape;597;p64">
            <a:extLst>
              <a:ext uri="{FF2B5EF4-FFF2-40B4-BE49-F238E27FC236}">
                <a16:creationId xmlns:a16="http://schemas.microsoft.com/office/drawing/2014/main" id="{2C94B284-119B-3F4C-A7F2-2D241DD47085}"/>
              </a:ext>
            </a:extLst>
          </p:cNvPr>
          <p:cNvSpPr txBox="1">
            <a:spLocks/>
          </p:cNvSpPr>
          <p:nvPr/>
        </p:nvSpPr>
        <p:spPr>
          <a:xfrm>
            <a:off x="2996774" y="3849542"/>
            <a:ext cx="3015092" cy="6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raa_demo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2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>
                    <a:lumMod val="65000"/>
                    <a:lumOff val="35000"/>
                  </a:schemeClr>
                </a:solidFill>
              </a:rPr>
              <a:t>Let’s Connect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00" y="1862515"/>
            <a:ext cx="1264311" cy="1463040"/>
          </a:xfrm>
          <a:prstGeom prst="rect">
            <a:avLst/>
          </a:prstGeom>
        </p:spPr>
      </p:pic>
      <p:sp>
        <p:nvSpPr>
          <p:cNvPr id="2" name="Google Shape;597;p64">
            <a:extLst>
              <a:ext uri="{FF2B5EF4-FFF2-40B4-BE49-F238E27FC236}">
                <a16:creationId xmlns:a16="http://schemas.microsoft.com/office/drawing/2014/main" id="{0ECD4A78-620F-6EA3-DCE9-71BB5A3FADB3}"/>
              </a:ext>
            </a:extLst>
          </p:cNvPr>
          <p:cNvSpPr txBox="1">
            <a:spLocks/>
          </p:cNvSpPr>
          <p:nvPr/>
        </p:nvSpPr>
        <p:spPr>
          <a:xfrm>
            <a:off x="127294" y="3147954"/>
            <a:ext cx="2126321" cy="70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raa_demo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Google Shape;597;p64">
            <a:extLst>
              <a:ext uri="{FF2B5EF4-FFF2-40B4-BE49-F238E27FC236}">
                <a16:creationId xmlns:a16="http://schemas.microsoft.com/office/drawing/2014/main" id="{7F5F1758-20D2-BBCE-CCEB-5CD7E2DD1250}"/>
              </a:ext>
            </a:extLst>
          </p:cNvPr>
          <p:cNvSpPr txBox="1">
            <a:spLocks/>
          </p:cNvSpPr>
          <p:nvPr/>
        </p:nvSpPr>
        <p:spPr>
          <a:xfrm>
            <a:off x="2684621" y="3163504"/>
            <a:ext cx="1267289" cy="6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raa_gh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bit.ly/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raa_docs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GitHub Logo and symbol, meaning, history, PNG, brand">
            <a:extLst>
              <a:ext uri="{FF2B5EF4-FFF2-40B4-BE49-F238E27FC236}">
                <a16:creationId xmlns:a16="http://schemas.microsoft.com/office/drawing/2014/main" id="{608FA3C7-23D1-1335-128A-08C3BC83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1" y="1840230"/>
            <a:ext cx="2600959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598;p64">
            <a:extLst>
              <a:ext uri="{FF2B5EF4-FFF2-40B4-BE49-F238E27FC236}">
                <a16:creationId xmlns:a16="http://schemas.microsoft.com/office/drawing/2014/main" id="{D7D93FDD-CA90-AC89-844B-DD853AE46F1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8220" y="1840230"/>
            <a:ext cx="1762401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99;p64">
            <a:extLst>
              <a:ext uri="{FF2B5EF4-FFF2-40B4-BE49-F238E27FC236}">
                <a16:creationId xmlns:a16="http://schemas.microsoft.com/office/drawing/2014/main" id="{861B65D2-C663-53D8-7ABA-AF4E643E561F}"/>
              </a:ext>
            </a:extLst>
          </p:cNvPr>
          <p:cNvSpPr txBox="1"/>
          <p:nvPr/>
        </p:nvSpPr>
        <p:spPr>
          <a:xfrm>
            <a:off x="6524264" y="3149038"/>
            <a:ext cx="2197200" cy="7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e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pharmar.org/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314" name="Picture 2" descr="Google Forms | DemTools">
            <a:extLst>
              <a:ext uri="{FF2B5EF4-FFF2-40B4-BE49-F238E27FC236}">
                <a16:creationId xmlns:a16="http://schemas.microsoft.com/office/drawing/2014/main" id="{2E677D73-6D7F-5875-A02C-4766A3CE4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55" y="1872414"/>
            <a:ext cx="1463040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597;p64">
            <a:extLst>
              <a:ext uri="{FF2B5EF4-FFF2-40B4-BE49-F238E27FC236}">
                <a16:creationId xmlns:a16="http://schemas.microsoft.com/office/drawing/2014/main" id="{F051CB13-B1BE-48CD-9A37-B75923DD87B0}"/>
              </a:ext>
            </a:extLst>
          </p:cNvPr>
          <p:cNvSpPr txBox="1">
            <a:spLocks/>
          </p:cNvSpPr>
          <p:nvPr/>
        </p:nvSpPr>
        <p:spPr>
          <a:xfrm>
            <a:off x="4382914" y="3173569"/>
            <a:ext cx="2126321" cy="6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bit.ly/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raa_survey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0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VALIDATING OPEN-SOURCE SOFTWARE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7" name="Google Shape;597;p64"/>
          <p:cNvSpPr txBox="1">
            <a:spLocks noGrp="1"/>
          </p:cNvSpPr>
          <p:nvPr>
            <p:ph type="body" idx="1"/>
          </p:nvPr>
        </p:nvSpPr>
        <p:spPr>
          <a:xfrm>
            <a:off x="311700" y="2016459"/>
            <a:ext cx="8520600" cy="2912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</a:pPr>
            <a:endParaRPr lang="en" sz="2400" dirty="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25450" indent="-285750">
              <a:buClr>
                <a:srgbClr val="555555"/>
              </a:buClr>
              <a:buSzPts val="1400"/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sym typeface="Roboto"/>
              </a:rPr>
              <a:t>Consortia of ~50 companies (mostly pharma and biotech)</a:t>
            </a:r>
          </a:p>
          <a:p>
            <a:pPr marL="425450" indent="-285750">
              <a:buClr>
                <a:srgbClr val="555555"/>
              </a:buClr>
              <a:buSzPts val="1400"/>
            </a:pPr>
            <a:endParaRPr sz="8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Roboto"/>
              <a:ea typeface="Roboto"/>
              <a:sym typeface="Roboto"/>
            </a:endParaRPr>
          </a:p>
          <a:p>
            <a:pPr lvl="0" indent="-317500">
              <a:buClr>
                <a:srgbClr val="555555"/>
              </a:buClr>
              <a:buSzPts val="1400"/>
              <a:buFont typeface="Roboto"/>
              <a:buChar char="●"/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Focus on designing/building a framework to validate R and R packages with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eye to all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software.</a:t>
            </a:r>
          </a:p>
          <a:p>
            <a:pPr lvl="0" indent="-317500">
              <a:buClr>
                <a:srgbClr val="555555"/>
              </a:buClr>
              <a:buSzPts val="1400"/>
              <a:buFont typeface="Roboto"/>
              <a:buChar char="●"/>
            </a:pPr>
            <a:endParaRPr lang="en" sz="8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>
              <a:buClr>
                <a:srgbClr val="555555"/>
              </a:buClr>
              <a:buSzPts val="1400"/>
              <a:buFont typeface="Roboto"/>
              <a:buChar char="●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pharmar.org to learn about all workstreams and to get involved!</a:t>
            </a:r>
          </a:p>
          <a:p>
            <a:pPr indent="-317500">
              <a:buClr>
                <a:srgbClr val="555555"/>
              </a:buClr>
              <a:buSzPts val="1400"/>
              <a:buFont typeface="Roboto"/>
              <a:buChar char="●"/>
            </a:pPr>
            <a:endParaRPr sz="8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Roboto"/>
              <a:buChar char="●"/>
            </a:pP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main goal is ensuring proper validation documentation exists in accordance with expectations of regulatory agencies.</a:t>
            </a:r>
            <a:endParaRPr sz="1600" dirty="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88798616-8254-1558-2B35-951A2352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65" y="1338023"/>
            <a:ext cx="2909455" cy="996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TWO TOOLS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7" name="Google Shape;597;p64"/>
          <p:cNvSpPr txBox="1">
            <a:spLocks noGrp="1"/>
          </p:cNvSpPr>
          <p:nvPr>
            <p:ph type="body" idx="1"/>
          </p:nvPr>
        </p:nvSpPr>
        <p:spPr>
          <a:xfrm>
            <a:off x="1799481" y="3895675"/>
            <a:ext cx="2352218" cy="105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Quantify Risk Programmatically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66" y="1247825"/>
            <a:ext cx="2370582" cy="27432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5F14588-6FEA-19A1-B8AB-EC1D540D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17" y="1247825"/>
            <a:ext cx="2370582" cy="2743200"/>
          </a:xfrm>
          <a:prstGeom prst="rect">
            <a:avLst/>
          </a:prstGeom>
        </p:spPr>
      </p:pic>
      <p:sp>
        <p:nvSpPr>
          <p:cNvPr id="6" name="Google Shape;597;p64">
            <a:extLst>
              <a:ext uri="{FF2B5EF4-FFF2-40B4-BE49-F238E27FC236}">
                <a16:creationId xmlns:a16="http://schemas.microsoft.com/office/drawing/2014/main" id="{77AC536A-27EF-6711-E70D-7CCF796CA7A3}"/>
              </a:ext>
            </a:extLst>
          </p:cNvPr>
          <p:cNvSpPr txBox="1">
            <a:spLocks/>
          </p:cNvSpPr>
          <p:nvPr/>
        </p:nvSpPr>
        <p:spPr>
          <a:xfrm>
            <a:off x="5029030" y="3868194"/>
            <a:ext cx="2352218" cy="70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Font typeface="Arial"/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Interactive app for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7866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DO THEY DO?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2" y="3098275"/>
            <a:ext cx="1382840" cy="16002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5F14588-6FEA-19A1-B8AB-EC1D540D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2" y="1260475"/>
            <a:ext cx="1382840" cy="16002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9B7FEB-134E-7523-7678-F05B7033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038" y="1475705"/>
            <a:ext cx="6194132" cy="1164589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riskmetric} is a framework to quantify an R package’s “risk”</a:t>
            </a:r>
          </a:p>
          <a:p>
            <a:pPr marL="114300" indent="0"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…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-apple-system"/>
              </a:rPr>
              <a:t> by assessing several meaningful metrics designed to evaluate package development best practices, code documentation, community engagement, and development sustainability.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A74393B-09E2-966A-9DE2-BE0D84F2D4D1}"/>
              </a:ext>
            </a:extLst>
          </p:cNvPr>
          <p:cNvSpPr txBox="1">
            <a:spLocks/>
          </p:cNvSpPr>
          <p:nvPr/>
        </p:nvSpPr>
        <p:spPr>
          <a:xfrm>
            <a:off x="2378038" y="3209770"/>
            <a:ext cx="6194132" cy="116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{riskassessment} is a full-fledged R package containing a shiny front-end</a:t>
            </a:r>
          </a:p>
          <a:p>
            <a:pPr marL="114300" indent="0">
              <a:buFont typeface="Arial"/>
              <a:buNone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… that augments the utility of {riskmetric}. The application's goal is to provide a central hub for an organization to review and assess the risk of R packages, providing handy tools and guide rails along the way. </a:t>
            </a:r>
          </a:p>
        </p:txBody>
      </p:sp>
    </p:spTree>
    <p:extLst>
      <p:ext uri="{BB962C8B-B14F-4D97-AF65-F5344CB8AC3E}">
        <p14:creationId xmlns:p14="http://schemas.microsoft.com/office/powerpoint/2010/main" val="121132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QUALITY MITIGATES POTENTIAL RISKS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5F14588-6FEA-19A1-B8AB-EC1D540DD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2" y="1260475"/>
            <a:ext cx="1382840" cy="16002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9B7FEB-134E-7523-7678-F05B7033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8038" y="1260475"/>
            <a:ext cx="6152000" cy="3521590"/>
          </a:xfrm>
        </p:spPr>
        <p:txBody>
          <a:bodyPr>
            <a:normAutofit fontScale="850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Sometimes “quality” is measurable! Software dev best practices dictate an R-package should have: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r>
              <a:rPr lang="en-US" dirty="0"/>
              <a:t>A license</a:t>
            </a:r>
          </a:p>
          <a:p>
            <a:r>
              <a:rPr lang="en-US" dirty="0"/>
              <a:t>Source code available for browsing</a:t>
            </a:r>
          </a:p>
          <a:p>
            <a:r>
              <a:rPr lang="en-US" dirty="0"/>
              <a:t>An easy to contact maintainer</a:t>
            </a:r>
          </a:p>
          <a:p>
            <a:r>
              <a:rPr lang="en-US" dirty="0"/>
              <a:t>Up-to-date news regarding new features and bugs</a:t>
            </a:r>
          </a:p>
          <a:p>
            <a:r>
              <a:rPr lang="en-US" dirty="0"/>
              <a:t>A place to report bugs</a:t>
            </a:r>
          </a:p>
          <a:p>
            <a:r>
              <a:rPr lang="en-US" dirty="0"/>
              <a:t>Evidence that new bugs are being addressed</a:t>
            </a:r>
          </a:p>
          <a:p>
            <a:r>
              <a:rPr lang="en-US" dirty="0"/>
              <a:t>Package documentation &amp; user guides/ perhaps a website</a:t>
            </a:r>
          </a:p>
          <a:p>
            <a:r>
              <a:rPr lang="en-US" dirty="0"/>
              <a:t>Complete Function documentation</a:t>
            </a:r>
          </a:p>
          <a:p>
            <a:r>
              <a:rPr lang="en-US" dirty="0"/>
              <a:t>Adequate test coverage</a:t>
            </a:r>
          </a:p>
          <a:p>
            <a:r>
              <a:rPr lang="en-US" dirty="0"/>
              <a:t>Community usage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Many more!</a:t>
            </a:r>
          </a:p>
        </p:txBody>
      </p:sp>
    </p:spTree>
    <p:extLst>
      <p:ext uri="{BB962C8B-B14F-4D97-AF65-F5344CB8AC3E}">
        <p14:creationId xmlns:p14="http://schemas.microsoft.com/office/powerpoint/2010/main" val="288174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1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1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1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1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1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1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1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1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1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CREATE A SHINY APP?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05" y="1258042"/>
            <a:ext cx="1382840" cy="1600200"/>
          </a:xfrm>
          <a:prstGeom prst="rect">
            <a:avLst/>
          </a:prstGeom>
        </p:spPr>
      </p:pic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A74393B-09E2-966A-9DE2-BE0D84F2D4D1}"/>
              </a:ext>
            </a:extLst>
          </p:cNvPr>
          <p:cNvSpPr txBox="1">
            <a:spLocks/>
          </p:cNvSpPr>
          <p:nvPr/>
        </p:nvSpPr>
        <p:spPr>
          <a:xfrm>
            <a:off x="2378038" y="1192427"/>
            <a:ext cx="6194132" cy="364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The app extends the functionality of {riskmetric} by managing the review process </a:t>
            </a:r>
            <a:r>
              <a:rPr lang="en-US" altLang="en-US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within an organizational context</a:t>
            </a:r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, empowering the reviewer to:</a:t>
            </a:r>
          </a:p>
          <a:p>
            <a:pPr marL="114300" indent="0">
              <a:buFont typeface="Arial"/>
              <a:buNone/>
            </a:pPr>
            <a:endParaRPr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-apple-system"/>
            </a:endParaRPr>
          </a:p>
          <a:p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Analyze {riskmetric} output without the need to write R code</a:t>
            </a:r>
          </a:p>
          <a:p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Run {riskmetric} on the same machine with the same environment – creating central hub for reproducibility of risk scores</a:t>
            </a:r>
          </a:p>
          <a:p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Facilitate and store communication on certain packages / metrics</a:t>
            </a:r>
          </a:p>
          <a:p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Automatically categorize a package with an overall decision (i.e., low, medium, or high risk) based on {riskmetric} scores</a:t>
            </a:r>
          </a:p>
          <a:p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Or take a more hands-on approach categorizing packages using subjective opinions from yourself or consensus from other users</a:t>
            </a:r>
          </a:p>
          <a:p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Generate reports with the risk score, metrics outputs, reviewer comments, and more</a:t>
            </a:r>
          </a:p>
          <a:p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Log assessments in a database for future viewing or historical backup</a:t>
            </a:r>
          </a:p>
          <a:p>
            <a:r>
              <a:rPr lang="en-US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-apple-system"/>
              </a:rPr>
              <a:t>Leverage user authentication with admin roles to manage users and tasks like org-level metric weighting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BEECEB-48F0-6015-DBF0-FF57D30A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1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VALIDATING OPEN-SOURCE SOFTWARE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2" y="3098275"/>
            <a:ext cx="1382840" cy="16002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5F14588-6FEA-19A1-B8AB-EC1D540D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2" y="1260475"/>
            <a:ext cx="1382840" cy="1600200"/>
          </a:xfrm>
          <a:prstGeom prst="rect">
            <a:avLst/>
          </a:prstGeom>
        </p:spPr>
      </p:pic>
      <p:pic>
        <p:nvPicPr>
          <p:cNvPr id="5124" name="Picture 4" descr="Swiss Cheese Slice Stock Photos, Pictures &amp; Royalty-Free Images - iStock">
            <a:extLst>
              <a:ext uri="{FF2B5EF4-FFF2-40B4-BE49-F238E27FC236}">
                <a16:creationId xmlns:a16="http://schemas.microsoft.com/office/drawing/2014/main" id="{215C0622-C79C-5C89-D2E1-71E55368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723" y="1172440"/>
            <a:ext cx="3617768" cy="361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56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VALIDATING OPEN-SOURCE SOFTWARE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2" y="3098275"/>
            <a:ext cx="1382840" cy="16002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5F14588-6FEA-19A1-B8AB-EC1D540D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2" y="1260475"/>
            <a:ext cx="1382840" cy="1600200"/>
          </a:xfrm>
          <a:prstGeom prst="rect">
            <a:avLst/>
          </a:prstGeom>
        </p:spPr>
      </p:pic>
      <p:pic>
        <p:nvPicPr>
          <p:cNvPr id="5122" name="Picture 2" descr="Sundale Foods Inc. - Swiss Cheese Slices 1.5 lb (3/4oz slice)">
            <a:extLst>
              <a:ext uri="{FF2B5EF4-FFF2-40B4-BE49-F238E27FC236}">
                <a16:creationId xmlns:a16="http://schemas.microsoft.com/office/drawing/2014/main" id="{065A91F6-6C07-160B-DE3F-8579CD15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90" y="1198418"/>
            <a:ext cx="3977125" cy="336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4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VALIDATING OPEN-SOURCE SOFTWARE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754546-4D80-39B5-F1D1-C8E0ED0F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2" y="3098275"/>
            <a:ext cx="1382840" cy="1600200"/>
          </a:xfrm>
          <a:prstGeom prst="rect">
            <a:avLst/>
          </a:prstGeom>
        </p:spPr>
      </p:pic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5F14588-6FEA-19A1-B8AB-EC1D540D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2" y="1260475"/>
            <a:ext cx="1382840" cy="1600200"/>
          </a:xfrm>
          <a:prstGeom prst="rect">
            <a:avLst/>
          </a:prstGeom>
        </p:spPr>
      </p:pic>
      <p:pic>
        <p:nvPicPr>
          <p:cNvPr id="7170" name="Picture 2" descr="Where to buy Swiss Cheese Slices">
            <a:extLst>
              <a:ext uri="{FF2B5EF4-FFF2-40B4-BE49-F238E27FC236}">
                <a16:creationId xmlns:a16="http://schemas.microsoft.com/office/drawing/2014/main" id="{0CE8511C-2B9B-CBEA-F992-657E8D4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73" y="1332686"/>
            <a:ext cx="3614882" cy="367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0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</TotalTime>
  <Words>586</Words>
  <Application>Microsoft Office PowerPoint</Application>
  <PresentationFormat>On-screen Show (16:9)</PresentationFormat>
  <Paragraphs>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-apple-system</vt:lpstr>
      <vt:lpstr>Roboto</vt:lpstr>
      <vt:lpstr>Courier New</vt:lpstr>
      <vt:lpstr>Noto Sans Symbols</vt:lpstr>
      <vt:lpstr>Simple Light</vt:lpstr>
      <vt:lpstr>{riskassessment} for R-package Validation</vt:lpstr>
      <vt:lpstr>VALIDATING OPEN-SOURCE SOFTWARE</vt:lpstr>
      <vt:lpstr>TWO TOOLS</vt:lpstr>
      <vt:lpstr>WHAT DO THEY DO?</vt:lpstr>
      <vt:lpstr>SOFTWARE QUALITY MITIGATES POTENTIAL RISKS</vt:lpstr>
      <vt:lpstr>WHY CREATE A SHINY APP?</vt:lpstr>
      <vt:lpstr>VALIDATING OPEN-SOURCE SOFTWARE</vt:lpstr>
      <vt:lpstr>VALIDATING OPEN-SOURCE SOFTWARE</vt:lpstr>
      <vt:lpstr>VALIDATING OPEN-SOURCE SOFTWARE</vt:lpstr>
      <vt:lpstr>VALIDATING OPEN-SOURCE SOFTWARE</vt:lpstr>
      <vt:lpstr>DEMO ON SHINYAPPS.IO</vt:lpstr>
      <vt:lpstr>Links</vt:lpstr>
      <vt:lpstr>CURRENT             DEV TEAM</vt:lpstr>
      <vt:lpstr>DEMO ON SHINYAPPS.IO</vt:lpstr>
      <vt:lpstr>Let’s Connect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open source software</dc:title>
  <cp:lastModifiedBy>Aaron Clark</cp:lastModifiedBy>
  <cp:revision>1</cp:revision>
  <dcterms:modified xsi:type="dcterms:W3CDTF">2023-02-21T20:02:57Z</dcterms:modified>
</cp:coreProperties>
</file>