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aulnorthrop.github.io/accessr/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A basic example Rmd document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Paul Northrop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03 May,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Text, bullets,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(knitr)</a:t>
            </a:r>
          </a:p>
          <a:p>
            <a:pPr lvl="0" indent="0" marL="0">
              <a:buNone/>
            </a:pPr>
            <a:r>
              <a:rPr/>
              <a:t>For more information see the </a:t>
            </a:r>
            <a:r>
              <a:rPr>
                <a:hlinkClick r:id="rId2"/>
              </a:rPr>
              <a:t>accessr site</a:t>
            </a:r>
            <a:r>
              <a:rPr/>
              <a:t> on GitHub</a:t>
            </a:r>
          </a:p>
          <a:p>
            <a:pPr lvl="0"/>
            <a:r>
              <a:rPr/>
              <a:t>Bullet 1</a:t>
            </a:r>
          </a:p>
          <a:p>
            <a:pPr lvl="0"/>
            <a:r>
              <a:rPr/>
              <a:t>Bullet 2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Displayed equations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T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>
                                      <m:bar>
                                        <m:barPr>
                                          <m:pos m:val="top"/>
                                        </m:barPr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</m:ba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with probability 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/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t> 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</m:e>
                                  </m:mr>
                                  <m:mr>
                                    <m:e>
                                      <m:bar>
                                        <m:barPr>
                                          <m:pos m:val="top"/>
                                        </m:barPr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</m:ba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n</m:t>
                                      </m:r>
                                    </m:e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with probability 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/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t> 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.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X</m:t>
                                </m:r>
                                <m:r>
                                  <m:rPr>
                                    <m:sty m:val="p"/>
                                  </m:rPr>
                                  <m:t>≤</m:t>
                                </m:r>
                                <m:r>
                                  <m:t>x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p>
                                  <m:e>
                                    <m:r>
                                      <m:t>F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1</m:t>
                                    </m:r>
                                  </m:sup>
                                </m:sSup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U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≤</m:t>
                                </m:r>
                                <m:r>
                                  <m:t>x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F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sSup>
                                      <m:e>
                                        <m:r>
                                          <m:t>F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sty m:val="p"/>
                                          </m:rPr>
                                          <m:t>−</m:t>
                                        </m:r>
                                        <m:r>
                                          <m:t>1</m:t>
                                        </m:r>
                                      </m:sup>
                                    </m:sSup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U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≤</m:t>
                                </m:r>
                                <m:r>
                                  <m:t>F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x</m:t>
                                    </m:r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U</m:t>
                                </m:r>
                                <m:r>
                                  <m:rPr>
                                    <m:sty m:val="p"/>
                                  </m:rPr>
                                  <m:t>≤</m:t>
                                </m:r>
                                <m:r>
                                  <m:t>F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x</m:t>
                                    </m:r>
                                  </m:e>
                                </m:d>
                              </m:e>
                            </m:d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F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x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Tips (prompted by issues when creating Word output):</a:t>
                </a:r>
              </a:p>
              <a:p>
                <a:pPr lvl="0"/>
                <a:r>
                  <a:rPr/>
                  <a:t>We need to wrap LaTeX maths environments in </a:t>
                </a:r>
                <a:r>
                  <a:rPr>
                    <a:latin typeface="Courier"/>
                  </a:rPr>
                  <a:t>$$ ... $$</a:t>
                </a:r>
                <a:r>
                  <a:rPr/>
                  <a:t>. Otherwise, the maths is ignored.</a:t>
                </a:r>
              </a:p>
              <a:p>
                <a:pPr lvl="0"/>
                <a:r>
                  <a:rPr/>
                  <a:t>Use </a:t>
                </a:r>
                <a:r>
                  <a:rPr>
                    <a:latin typeface="Courier"/>
                  </a:rPr>
                  <a:t>\text{}</a:t>
                </a:r>
                <a:r>
                  <a:rPr/>
                  <a:t> or </a:t>
                </a:r>
                <a:r>
                  <a:rPr>
                    <a:latin typeface="Courier"/>
                  </a:rPr>
                  <a:t>\mbox{}</a:t>
                </a:r>
                <a:r>
                  <a:rPr/>
                  <a:t> for text in an maths environment. (</a:t>
                </a:r>
                <a:r>
                  <a:rPr>
                    <a:latin typeface="Courier"/>
                  </a:rPr>
                  <a:t>\rm{}</a:t>
                </a:r>
                <a:r>
                  <a:rPr/>
                  <a:t> causes problems.)</a:t>
                </a:r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R-generated figure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plot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pch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xlab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"x"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ylab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"y"</a:t>
            </a:r>
            <a:r>
              <a:rPr>
                <a:latin typeface="Courier"/>
              </a:rPr>
              <a:t>)</a:t>
            </a:r>
          </a:p>
        </p:txBody>
      </p:sp>
      <p:pic>
        <p:nvPicPr>
          <p:cNvPr descr="example_files/figure-pptx/r_fig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Use knitr chunk options fig.alt (alternative text) and fig.cap (caption).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External figure (png file)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include_graphics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system.file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package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"accessr"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"examples"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"plot.png"</a:t>
            </a:r>
            <a:r>
              <a:rPr>
                <a:latin typeface="Courier"/>
              </a:rPr>
              <a:t>))</a:t>
            </a:r>
          </a:p>
        </p:txBody>
      </p:sp>
      <p:pic>
        <p:nvPicPr>
          <p:cNvPr descr="pl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Use knitr::include_graphics().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table will only appear if both of the packages </a:t>
            </a:r>
            <a:r>
              <a:rPr>
                <a:latin typeface="Courier"/>
              </a:rPr>
              <a:t>dplyr</a:t>
            </a:r>
            <a:r>
              <a:rPr/>
              <a:t> or </a:t>
            </a:r>
            <a:r>
              <a:rPr>
                <a:latin typeface="Courier"/>
              </a:rPr>
              <a:t>huxtable</a:t>
            </a:r>
            <a:r>
              <a:rPr/>
              <a:t> are installed. The </a:t>
            </a:r>
            <a:r>
              <a:rPr>
                <a:latin typeface="Courier"/>
              </a:rPr>
              <a:t>huxtable</a:t>
            </a:r>
            <a:r>
              <a:rPr/>
              <a:t> code is hidden because it is lengthy. Of course, there are many other ways to create tables in R markdown.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816636575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1097280"/>
                <a:gridCol w="1097280"/>
                <a:gridCol w="1097280"/>
                <a:gridCol w="1097280"/>
              </a:tblGrid>
              <a:tr h="1646">
                <a:tc>
                  <a:txBody>
                    <a:bodyPr/>
                    <a:lstStyle/>
                    <a:p>
                      <a:pPr algn="ctr" marL="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clinic</a:t>
                      </a:r>
                    </a:p>
                  </a:txBody>
                  <a:tcPr anchor="t" marB="38100" marT="0" marR="0" marL="0">
                    <a:lnL algn="ctr" cmpd="sng" cap="flat" w="0">
                      <a:noFill/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drug</a:t>
                      </a:r>
                    </a:p>
                  </a:txBody>
                  <a:tcPr anchor="t" marB="3810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success (S)</a:t>
                      </a:r>
                    </a:p>
                  </a:txBody>
                  <a:tcPr anchor="t" marB="3810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failure (F)</a:t>
                      </a:r>
                    </a:p>
                  </a:txBody>
                  <a:tcPr anchor="t" marB="38100" marT="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1646">
                <a:tc>
                  <a:txBody>
                    <a:bodyPr/>
                    <a:lstStyle/>
                    <a:p>
                      <a:pPr algn="ctr" marL="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t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</a:t>
                      </a:r>
                    </a:p>
                  </a:txBody>
                  <a:tcPr anchor="t" marB="38100" marT="3810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t" marB="38100" marT="3810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</a:t>
                      </a:r>
                    </a:p>
                  </a:txBody>
                  <a:tcPr anchor="t" marB="38100" marT="3810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1646">
                <a:tc>
                  <a:txBody>
                    <a:bodyPr/>
                    <a:lstStyle/>
                    <a:p>
                      <a:pPr algn="ctr" marL="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</a:t>
                      </a:r>
                    </a:p>
                  </a:txBody>
                  <a:tcPr anchor="t" marB="38100" marT="3810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</a:t>
                      </a:r>
                    </a:p>
                  </a:txBody>
                  <a:tcPr anchor="t" marB="38100" marT="3810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</a:t>
                      </a:r>
                    </a:p>
                  </a:txBody>
                  <a:tcPr anchor="t" marB="38100" marT="3810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1646">
                <a:tc>
                  <a:txBody>
                    <a:bodyPr/>
                    <a:lstStyle/>
                    <a:p>
                      <a:pPr algn="ctr" marL="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t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</a:t>
                      </a:r>
                    </a:p>
                  </a:txBody>
                  <a:tcPr anchor="t" marB="38100" marT="3810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t" marB="38100" marT="3810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</a:t>
                      </a:r>
                    </a:p>
                  </a:txBody>
                  <a:tcPr anchor="t" marB="38100" marT="3810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1646">
                <a:tc>
                  <a:txBody>
                    <a:bodyPr/>
                    <a:lstStyle/>
                    <a:p>
                      <a:pPr algn="ctr" marL="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t" marB="0" marT="38100" marR="0" marL="0">
                    <a:lnL algn="ctr" cmpd="sng" cap="flat" w="0">
                      <a:noFill/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</a:t>
                      </a:r>
                    </a:p>
                  </a:txBody>
                  <a:tcPr anchor="t" marB="0" marT="3810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381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</a:t>
                      </a:r>
                    </a:p>
                  </a:txBody>
                  <a:tcPr anchor="t" marB="0" marT="3810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38100" marR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</a:t>
                      </a:r>
                    </a:p>
                  </a:txBody>
                  <a:tcPr anchor="t" marB="0" marT="38100" marR="0" marL="0">
                    <a:lnL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Hiding stuff using </a:t>
            </a:r>
            <a:r>
              <a:rPr>
                <a:latin typeface="Courier"/>
              </a:rPr>
              <a:t>echo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text will appear only if </a:t>
            </a:r>
            <a:r>
              <a:rPr>
                <a:latin typeface="Courier"/>
              </a:rPr>
              <a:t>params$hide = FALSE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Hiding a figure using </a:t>
            </a:r>
            <a:r>
              <a:rPr>
                <a:latin typeface="Courier"/>
              </a:rPr>
              <a:t>eval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plot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pch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xlab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"x"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ylab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"y"</a:t>
            </a:r>
            <a:r>
              <a:rPr>
                <a:latin typeface="Courier"/>
              </a:rPr>
              <a:t>)</a:t>
            </a:r>
          </a:p>
        </p:txBody>
      </p:sp>
      <p:pic>
        <p:nvPicPr>
          <p:cNvPr descr="example_files/figure-pptx/hidden_r_fig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This figure appears only if params$hide = FALSE.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basic example Rmd document</dc:title>
  <dc:creator>Paul Northrop</dc:creator>
  <cp:keywords/>
  <dcterms:created xsi:type="dcterms:W3CDTF">2024-05-03T12:04:51Z</dcterms:created>
  <dcterms:modified xsi:type="dcterms:W3CDTF">2024-05-03T12:04:51Z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03 May, 2024</vt:lpwstr>
  </property>
  <property fmtid="{D5CDD505-2E9C-101B-9397-08002B2CF9AE}" pid="3" name="params">
    <vt:lpwstr/>
  </property>
</Properties>
</file>