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7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5"/>
    <p:restoredTop sz="94664"/>
  </p:normalViewPr>
  <p:slideViewPr>
    <p:cSldViewPr snapToGrid="0" snapToObjects="1" showGuides="1">
      <p:cViewPr varScale="1">
        <p:scale>
          <a:sx n="90" d="100"/>
          <a:sy n="90" d="100"/>
        </p:scale>
        <p:origin x="1336" y="184"/>
      </p:cViewPr>
      <p:guideLst>
        <p:guide orient="horz" pos="2160"/>
        <p:guide pos="47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F7DCE-ED50-2F46-88E1-09A2579EDFA6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6ED64-F520-D040-A512-2A7BFF78E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393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6ED64-F520-D040-A512-2A7BFF78E05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460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07EA-1562-BB45-89D9-A454CDA2D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6E964-F031-2E46-8214-F982241B3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96AF2-C3D4-4C4E-8C30-589A9031C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82A4-3F5E-3A4F-9A3E-53B5E113E6D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C8FA6-E212-3746-8575-426433C3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0A7AD-A233-E246-8946-F50B1E23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B91C-3996-2B41-91F7-7928CA1ED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82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7A86-36E8-CD46-AB08-0F05C9521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8FDBA-F64C-7A4D-BA5D-58E70C039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96F36-3E51-7345-AE16-242368A1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82A4-3F5E-3A4F-9A3E-53B5E113E6D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CD53-4DFA-054B-85CF-50236556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274D8-E8DA-654E-843F-8F23AD45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B91C-3996-2B41-91F7-7928CA1ED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75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E7FC2-CFA8-7F40-8024-5370223AA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7D495-BA5F-9B40-8AF9-8077BF2FB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E742C-C79D-5F4D-A39F-69FFA138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82A4-3F5E-3A4F-9A3E-53B5E113E6D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92673-E4FD-E048-B851-9DF9B2D3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DA7BC-3104-C243-8438-E45DFEBB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B91C-3996-2B41-91F7-7928CA1ED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02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FC156-4784-3745-9F23-445E4CDA1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D3B60-8965-3745-8F7C-F06C0DF4D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11C8A-87DA-DE4C-A494-9EA10EB1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82A4-3F5E-3A4F-9A3E-53B5E113E6D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0AA3F-1F9A-3F4A-93C2-22EBFCF9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18C39-762B-9443-BA99-5EFC12A0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B91C-3996-2B41-91F7-7928CA1ED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06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F69C-A9B5-874C-B66F-309A609F3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870A2-B9AC-3342-8394-ADACAD60E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34697-0A16-CC46-AD8B-9C4BBECA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82A4-3F5E-3A4F-9A3E-53B5E113E6D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BBFFA-DD48-6844-9EF7-1F38270CA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38E8-9052-6244-8573-ED846CDF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B91C-3996-2B41-91F7-7928CA1ED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36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E2CE-F018-D64D-A1A6-984597E6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C08E7-D7DA-934F-9EBA-3A1D9DABE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49079-93B0-084B-9B58-2291050CE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C3962-97F0-3E42-B59C-6C5E307B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82A4-3F5E-3A4F-9A3E-53B5E113E6D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4E053-CF94-6449-87F2-69F533FA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00FB2-3DB5-2342-87F1-B9B7C741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B91C-3996-2B41-91F7-7928CA1ED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48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1344-33B7-6A42-A90B-C2CD8914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1F21C-66BA-8843-881E-898FDBEEC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9D416-AD43-F149-ADF2-64A726C7D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403D10-6C13-C746-AB77-DB51E8F4C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18308-D197-8447-B3EA-76942A5A0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3EF2A9-4D3A-F349-9E0F-75F78D47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82A4-3F5E-3A4F-9A3E-53B5E113E6D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71FE6F-F51E-AF48-A29B-63A58839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34A49-AF6B-294B-83FA-C86C5E3A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B91C-3996-2B41-91F7-7928CA1ED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22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62F2F-FF2E-1841-A014-B154EA6F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4D1B72-1EBF-5A48-B993-71E9AF7C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82A4-3F5E-3A4F-9A3E-53B5E113E6D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F5ACB-2FCE-F940-B71D-FF92CFC00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5D83A-0C32-E244-9EB7-E65CF458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B91C-3996-2B41-91F7-7928CA1ED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20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B9D99-C0D6-3D4B-B305-7F948680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82A4-3F5E-3A4F-9A3E-53B5E113E6D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B6DEB-F287-6148-A8FE-EEDD77E1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4E04A-D7F8-5643-B096-ED8ECA95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B91C-3996-2B41-91F7-7928CA1ED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24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CCBA-D96F-A24A-B5A2-17978128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9CCD0-E8E7-1E42-8C46-C0022CD3D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1D46A-2ACE-F44C-A973-C352D4EAF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EC406-18DB-C942-9591-EF898EA2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82A4-3F5E-3A4F-9A3E-53B5E113E6D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2B6C5-D64F-934B-8E43-3AE99318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B19F1-EA8B-734C-A0D9-171DBF9C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B91C-3996-2B41-91F7-7928CA1ED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77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4379D-58E6-254A-B01E-C4B4C9FD9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21B4AA-BCCF-A34C-8BDF-DDE47A00D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796D8-64B0-174B-AF04-0AFF54774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DB015-D5D8-4D4C-9D4D-9FDCF62D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82A4-3F5E-3A4F-9A3E-53B5E113E6D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C8493-F635-F14F-A598-2E7F1C3C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A04F1-8F8B-BB41-B053-9997B0FD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B91C-3996-2B41-91F7-7928CA1ED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72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3CBE5-2996-1448-AD5A-9CB4E22C6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8356C-78E0-244C-B77C-64B67638E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2D862-73AD-3148-8E04-FAA395FFC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E82A4-3F5E-3A4F-9A3E-53B5E113E6D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53BBB-F6EB-5E43-8CFA-B3623B476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8E926-DEE1-8548-A2BB-E4846D4D7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AB91C-3996-2B41-91F7-7928CA1ED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57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Image result for mariadb logo">
            <a:extLst>
              <a:ext uri="{FF2B5EF4-FFF2-40B4-BE49-F238E27FC236}">
                <a16:creationId xmlns:a16="http://schemas.microsoft.com/office/drawing/2014/main" id="{E52F795E-6314-7E40-8497-EF24F561C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662" y="2983742"/>
            <a:ext cx="750933" cy="50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66C7CB-AC46-A645-9508-D9BBAAC96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994"/>
            <a:ext cx="10515600" cy="61023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AdhereR</a:t>
            </a:r>
            <a:r>
              <a:rPr lang="en-GB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&amp; databases: an overview</a:t>
            </a:r>
          </a:p>
        </p:txBody>
      </p:sp>
      <p:pic>
        <p:nvPicPr>
          <p:cNvPr id="1030" name="Picture 6" descr="Image result for database logo">
            <a:extLst>
              <a:ext uri="{FF2B5EF4-FFF2-40B4-BE49-F238E27FC236}">
                <a16:creationId xmlns:a16="http://schemas.microsoft.com/office/drawing/2014/main" id="{5EA8E037-E12C-B749-97FC-4ED9E5279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288" y="2063780"/>
            <a:ext cx="782864" cy="78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database logo">
            <a:extLst>
              <a:ext uri="{FF2B5EF4-FFF2-40B4-BE49-F238E27FC236}">
                <a16:creationId xmlns:a16="http://schemas.microsoft.com/office/drawing/2014/main" id="{197D36E0-938A-7B49-9470-18B8354D5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910" y="2058501"/>
            <a:ext cx="782864" cy="78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mysql logo">
            <a:extLst>
              <a:ext uri="{FF2B5EF4-FFF2-40B4-BE49-F238E27FC236}">
                <a16:creationId xmlns:a16="http://schemas.microsoft.com/office/drawing/2014/main" id="{32A5C97F-CCDF-1044-9DC1-45B7EB0D7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364" y="2917690"/>
            <a:ext cx="619034" cy="32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56F1E8-DE9E-134D-AEAA-4F878E2AA597}"/>
              </a:ext>
            </a:extLst>
          </p:cNvPr>
          <p:cNvSpPr txBox="1"/>
          <p:nvPr/>
        </p:nvSpPr>
        <p:spPr>
          <a:xfrm>
            <a:off x="7989541" y="1423105"/>
            <a:ext cx="3318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rgbClr val="0070C0"/>
                </a:solid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Relational Database Management</a:t>
            </a:r>
          </a:p>
          <a:p>
            <a:pPr algn="ctr"/>
            <a:r>
              <a:rPr lang="en-GB" sz="1600" dirty="0">
                <a:solidFill>
                  <a:srgbClr val="0070C0"/>
                </a:solid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Systems (RDBMS)</a:t>
            </a:r>
          </a:p>
        </p:txBody>
      </p:sp>
      <p:pic>
        <p:nvPicPr>
          <p:cNvPr id="1040" name="Picture 16" descr="Image result for sqlite">
            <a:extLst>
              <a:ext uri="{FF2B5EF4-FFF2-40B4-BE49-F238E27FC236}">
                <a16:creationId xmlns:a16="http://schemas.microsoft.com/office/drawing/2014/main" id="{982AF105-76B0-D240-A61F-179D1FD95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338" y="2941861"/>
            <a:ext cx="845457" cy="40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oracle database server logo">
            <a:extLst>
              <a:ext uri="{FF2B5EF4-FFF2-40B4-BE49-F238E27FC236}">
                <a16:creationId xmlns:a16="http://schemas.microsoft.com/office/drawing/2014/main" id="{D36DE247-D691-0940-B129-D0786C009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774" y="2449933"/>
            <a:ext cx="1131026" cy="61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microsoft sql server logo">
            <a:extLst>
              <a:ext uri="{FF2B5EF4-FFF2-40B4-BE49-F238E27FC236}">
                <a16:creationId xmlns:a16="http://schemas.microsoft.com/office/drawing/2014/main" id="{B20E2E95-EBCC-0240-8E8E-892743B1B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122" y="2109513"/>
            <a:ext cx="1096678" cy="27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lated image">
            <a:extLst>
              <a:ext uri="{FF2B5EF4-FFF2-40B4-BE49-F238E27FC236}">
                <a16:creationId xmlns:a16="http://schemas.microsoft.com/office/drawing/2014/main" id="{1D8C674D-F620-2544-BCF4-AA663A831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277" y="2220800"/>
            <a:ext cx="799011" cy="62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AAD120-3E1F-8E4B-B649-FFEC1CC28CB2}"/>
              </a:ext>
            </a:extLst>
          </p:cNvPr>
          <p:cNvCxnSpPr>
            <a:cxnSpLocks/>
          </p:cNvCxnSpPr>
          <p:nvPr/>
        </p:nvCxnSpPr>
        <p:spPr>
          <a:xfrm flipV="1">
            <a:off x="2730016" y="2258686"/>
            <a:ext cx="4889259" cy="1122163"/>
          </a:xfrm>
          <a:prstGeom prst="straightConnector1">
            <a:avLst/>
          </a:prstGeom>
          <a:ln w="25400"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91BE63-2581-DD4D-B3EA-FE8966E99374}"/>
              </a:ext>
            </a:extLst>
          </p:cNvPr>
          <p:cNvSpPr txBox="1"/>
          <p:nvPr/>
        </p:nvSpPr>
        <p:spPr>
          <a:xfrm rot="20813296">
            <a:off x="3254459" y="2460628"/>
            <a:ext cx="375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SQL</a:t>
            </a:r>
            <a:r>
              <a:rPr lang="en-GB" dirty="0">
                <a:solidFill>
                  <a:srgbClr val="0070C0"/>
                </a:solid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(Structured Query Language)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CFF49C-4C54-2944-B2C8-E53E247F9D0F}"/>
              </a:ext>
            </a:extLst>
          </p:cNvPr>
          <p:cNvSpPr txBox="1"/>
          <p:nvPr/>
        </p:nvSpPr>
        <p:spPr>
          <a:xfrm rot="20813296">
            <a:off x="2826162" y="2825237"/>
            <a:ext cx="4951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Either </a:t>
            </a: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explicit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SQL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queries or </a:t>
            </a: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implicitly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through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dbplyr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</a:t>
            </a:r>
          </a:p>
        </p:txBody>
      </p:sp>
      <p:pic>
        <p:nvPicPr>
          <p:cNvPr id="1050" name="Picture 26" descr="Fichier:Hadoop logo new.svg">
            <a:extLst>
              <a:ext uri="{FF2B5EF4-FFF2-40B4-BE49-F238E27FC236}">
                <a16:creationId xmlns:a16="http://schemas.microsoft.com/office/drawing/2014/main" id="{FBD04F5B-933D-B54D-8BC9-7719F1B5E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451" y="5022290"/>
            <a:ext cx="3482848" cy="104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D9B10A6-5A7A-2D41-9626-B769C2B1E917}"/>
              </a:ext>
            </a:extLst>
          </p:cNvPr>
          <p:cNvCxnSpPr>
            <a:cxnSpLocks/>
          </p:cNvCxnSpPr>
          <p:nvPr/>
        </p:nvCxnSpPr>
        <p:spPr>
          <a:xfrm>
            <a:off x="2732315" y="3599927"/>
            <a:ext cx="4884510" cy="194479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B16C0B1-408F-BF42-825D-D97A0CA1B424}"/>
              </a:ext>
            </a:extLst>
          </p:cNvPr>
          <p:cNvSpPr txBox="1"/>
          <p:nvPr/>
        </p:nvSpPr>
        <p:spPr>
          <a:xfrm rot="1304404">
            <a:off x="4224614" y="425186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HDFS + MapReduce</a:t>
            </a:r>
            <a:endParaRPr lang="en-GB" dirty="0">
              <a:solidFill>
                <a:schemeClr val="accent2">
                  <a:lumMod val="75000"/>
                </a:schemeClr>
              </a:solidFill>
              <a:effectLst>
                <a:outerShdw blurRad="50800" dist="63500" dir="5400000" algn="t" rotWithShape="0">
                  <a:prstClr val="black">
                    <a:alpha val="40000"/>
                  </a:prstClr>
                </a:outerShdw>
              </a:effectLst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FC8B70-7301-1345-B195-E2BFC1831426}"/>
              </a:ext>
            </a:extLst>
          </p:cNvPr>
          <p:cNvSpPr txBox="1"/>
          <p:nvPr/>
        </p:nvSpPr>
        <p:spPr>
          <a:xfrm rot="1304404">
            <a:off x="3435817" y="4754384"/>
            <a:ext cx="4132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Access to data and processing through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RHadoop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63500" dir="5400000" algn="t" rotWithShape="0">
                  <a:prstClr val="black">
                    <a:alpha val="40000"/>
                  </a:prstClr>
                </a:outerShdw>
              </a:effectLst>
              <a:latin typeface="DejaVu Sans Mono Book" panose="020B0609030804020204" pitchFamily="49" charset="0"/>
              <a:ea typeface="DejaVu Sans Mono Book" panose="020B0609030804020204" pitchFamily="49" charset="0"/>
              <a:cs typeface="DejaVu Sans Mono Book" panose="020B06090308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7D8D3F-4C3B-3C46-8986-16600FBF0A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5259" y="3172740"/>
            <a:ext cx="1843823" cy="51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1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38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DejaVu Sans Condensed</vt:lpstr>
      <vt:lpstr>DejaVu Sans Mono Book</vt:lpstr>
      <vt:lpstr>Office Theme</vt:lpstr>
      <vt:lpstr>AdhereR &amp; databases: an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DEDIU</dc:creator>
  <cp:lastModifiedBy>Dan DEDIU</cp:lastModifiedBy>
  <cp:revision>17</cp:revision>
  <dcterms:created xsi:type="dcterms:W3CDTF">2018-11-11T21:32:47Z</dcterms:created>
  <dcterms:modified xsi:type="dcterms:W3CDTF">2019-02-10T10:33:19Z</dcterms:modified>
</cp:coreProperties>
</file>