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FD4C-53C5-4B28-B97D-2ADE940D573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2B33-0F93-4DD2-8545-7DB7DB728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855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FD4C-53C5-4B28-B97D-2ADE940D573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2B33-0F93-4DD2-8545-7DB7DB728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0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FD4C-53C5-4B28-B97D-2ADE940D573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2B33-0F93-4DD2-8545-7DB7DB728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7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FD4C-53C5-4B28-B97D-2ADE940D573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2B33-0F93-4DD2-8545-7DB7DB728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236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FD4C-53C5-4B28-B97D-2ADE940D573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2B33-0F93-4DD2-8545-7DB7DB728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98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FD4C-53C5-4B28-B97D-2ADE940D573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2B33-0F93-4DD2-8545-7DB7DB728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90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FD4C-53C5-4B28-B97D-2ADE940D573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2B33-0F93-4DD2-8545-7DB7DB728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27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FD4C-53C5-4B28-B97D-2ADE940D573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2B33-0F93-4DD2-8545-7DB7DB728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10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FD4C-53C5-4B28-B97D-2ADE940D573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2B33-0F93-4DD2-8545-7DB7DB728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52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FD4C-53C5-4B28-B97D-2ADE940D573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2B33-0F93-4DD2-8545-7DB7DB728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79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FD4C-53C5-4B28-B97D-2ADE940D573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2B33-0F93-4DD2-8545-7DB7DB728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10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8FD4C-53C5-4B28-B97D-2ADE940D5732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52B33-0F93-4DD2-8545-7DB7DB728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3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970514" y="1051224"/>
            <a:ext cx="6267450" cy="4772025"/>
            <a:chOff x="2970514" y="1051224"/>
            <a:chExt cx="6267450" cy="477202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514" y="1051224"/>
              <a:ext cx="6267450" cy="4772025"/>
            </a:xfrm>
            <a:prstGeom prst="rect">
              <a:avLst/>
            </a:prstGeom>
          </p:spPr>
        </p:pic>
        <p:sp>
          <p:nvSpPr>
            <p:cNvPr id="4" name="타원 3"/>
            <p:cNvSpPr/>
            <p:nvPr/>
          </p:nvSpPr>
          <p:spPr>
            <a:xfrm>
              <a:off x="3698789" y="1416908"/>
              <a:ext cx="1738184" cy="1738184"/>
            </a:xfrm>
            <a:prstGeom prst="ellipse">
              <a:avLst/>
            </a:prstGeom>
            <a:noFill/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6940378" y="1416908"/>
              <a:ext cx="1738184" cy="1738184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979772" y="2800864"/>
              <a:ext cx="2401331" cy="240133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577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Sungpil</dc:creator>
  <cp:lastModifiedBy>Han Sungpil</cp:lastModifiedBy>
  <cp:revision>1</cp:revision>
  <dcterms:created xsi:type="dcterms:W3CDTF">2019-04-03T23:41:41Z</dcterms:created>
  <dcterms:modified xsi:type="dcterms:W3CDTF">2019-04-03T23:42:54Z</dcterms:modified>
</cp:coreProperties>
</file>