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Thin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11" Type="http://schemas.openxmlformats.org/officeDocument/2006/relationships/font" Target="fonts/RobotoThin-italic.fntdata"/><Relationship Id="rId10" Type="http://schemas.openxmlformats.org/officeDocument/2006/relationships/font" Target="fonts/RobotoThin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Th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Thin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edium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italic.fntdata"/><Relationship Id="rId6" Type="http://schemas.openxmlformats.org/officeDocument/2006/relationships/slide" Target="slides/slide1.xml"/><Relationship Id="rId18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ab76771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ab76771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ab767716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ab767716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Slider header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W.H Author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normal title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=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cv=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335463" y="707562"/>
            <a:ext cx="10071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692629" y="4396087"/>
            <a:ext cx="10071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Dolor nec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373412" y="707562"/>
            <a:ext cx="28278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Ipsum dolor amet dolor  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187513" y="4333187"/>
            <a:ext cx="2380800" cy="3003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621273" y="2198400"/>
            <a:ext cx="7257489" cy="674450"/>
            <a:chOff x="943723" y="3098500"/>
            <a:chExt cx="7257489" cy="674450"/>
          </a:xfrm>
        </p:grpSpPr>
        <p:sp>
          <p:nvSpPr>
            <p:cNvPr id="67" name="Google Shape;67;p14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amet nec at adipiscing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risus at dolor porta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1014498" y="2954450"/>
            <a:ext cx="7257489" cy="674450"/>
            <a:chOff x="943723" y="3783775"/>
            <a:chExt cx="7257489" cy="674450"/>
          </a:xfrm>
        </p:grpSpPr>
        <p:sp>
          <p:nvSpPr>
            <p:cNvPr id="78" name="Google Shape;78;p14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amet nec at adipiscing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risus at dolor porta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633813" y="3915788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1187523" y="3561100"/>
            <a:ext cx="7257489" cy="674450"/>
            <a:chOff x="943723" y="4469050"/>
            <a:chExt cx="7257489" cy="674450"/>
          </a:xfrm>
        </p:grpSpPr>
        <p:sp>
          <p:nvSpPr>
            <p:cNvPr id="89" name="Google Shape;89;p14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amet nec at adipiscing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risus at dolor porta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AN3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Samples</a:t>
            </a:r>
            <a:endParaRPr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1593013" y="2250254"/>
            <a:ext cx="5957975" cy="643500"/>
            <a:chOff x="1593000" y="2322568"/>
            <a:chExt cx="5957975" cy="643500"/>
          </a:xfrm>
        </p:grpSpPr>
        <p:sp>
          <p:nvSpPr>
            <p:cNvPr id="106" name="Google Shape;106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1593013" y="1595136"/>
            <a:ext cx="5957975" cy="643500"/>
            <a:chOff x="1593000" y="2322568"/>
            <a:chExt cx="5957975" cy="643500"/>
          </a:xfrm>
        </p:grpSpPr>
        <p:sp>
          <p:nvSpPr>
            <p:cNvPr id="114" name="Google Shape;114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1593013" y="940009"/>
            <a:ext cx="5957975" cy="643500"/>
            <a:chOff x="1593000" y="2322568"/>
            <a:chExt cx="5957975" cy="643500"/>
          </a:xfrm>
        </p:grpSpPr>
        <p:sp>
          <p:nvSpPr>
            <p:cNvPr id="122" name="Google Shape;122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