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7" d="100"/>
          <a:sy n="97" d="100"/>
        </p:scale>
        <p:origin x="360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187182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187182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224CDDE-83F9-F1D8-80C1-511E05B6167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" y="3226062"/>
            <a:ext cx="8229600" cy="168832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ble Placeholder 1">
            <a:extLst>
              <a:ext uri="{FF2B5EF4-FFF2-40B4-BE49-F238E27FC236}">
                <a16:creationId xmlns:a16="http://schemas.microsoft.com/office/drawing/2014/main" id="{B4AA2E7C-0037-0E6C-EFEE-B15A32EBC385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687131" y="1847964"/>
            <a:ext cx="5325415" cy="144757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204789"/>
            <a:ext cx="8229600" cy="257704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able Placeholder 1">
            <a:extLst>
              <a:ext uri="{FF2B5EF4-FFF2-40B4-BE49-F238E27FC236}">
                <a16:creationId xmlns:a16="http://schemas.microsoft.com/office/drawing/2014/main" id="{216DA0BC-1C11-3505-DC9C-43820398C31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75762" y="2942529"/>
            <a:ext cx="7811037" cy="191924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12243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2567" y="459581"/>
            <a:ext cx="7657278" cy="410784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637296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0939-9047-CCFA-B91F-6F4E99452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67196-6850-A070-0859-DD934AA13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1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Rodriguez, Gerardo {PNV~BASEL}</cp:lastModifiedBy>
  <cp:revision>12</cp:revision>
  <dcterms:created xsi:type="dcterms:W3CDTF">2017-06-05T14:10:58Z</dcterms:created>
  <dcterms:modified xsi:type="dcterms:W3CDTF">2025-10-06T04:43:20Z</dcterms:modified>
</cp:coreProperties>
</file>