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9" r:id="rId2"/>
    <p:sldId id="260" r:id="rId3"/>
    <p:sldId id="261" r:id="rId4"/>
    <p:sldId id="262" r:id="rId5"/>
    <p:sldId id="264" r:id="rId6"/>
    <p:sldId id="265" r:id="rId7"/>
    <p:sldId id="266" r:id="rId8"/>
    <p:sldId id="267" r:id="rId9"/>
    <p:sldId id="263" r:id="rId10"/>
    <p:sldId id="268" r:id="rId11"/>
    <p:sldId id="271" r:id="rId12"/>
    <p:sldId id="272"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082"/>
    <a:srgbClr val="AD0000"/>
    <a:srgbClr val="A70000"/>
    <a:srgbClr val="A90000"/>
    <a:srgbClr val="A60000"/>
    <a:srgbClr val="3200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8"/>
  </p:normalViewPr>
  <p:slideViewPr>
    <p:cSldViewPr snapToGrid="0" snapToObjects="1">
      <p:cViewPr varScale="1">
        <p:scale>
          <a:sx n="63" d="100"/>
          <a:sy n="63" d="100"/>
        </p:scale>
        <p:origin x="70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ja Kumari" userId="9b2c4550-5566-4b4f-aed4-f0de4094dfe1" providerId="ADAL" clId="{A94D5C58-FD1F-44E5-9ADD-CA0633F022E0}"/>
    <pc:docChg chg="undo redo custSel addSld delSld modSld sldOrd">
      <pc:chgData name="Pooja Kumari" userId="9b2c4550-5566-4b4f-aed4-f0de4094dfe1" providerId="ADAL" clId="{A94D5C58-FD1F-44E5-9ADD-CA0633F022E0}" dt="2024-02-01T09:11:49.815" v="658" actId="1076"/>
      <pc:docMkLst>
        <pc:docMk/>
      </pc:docMkLst>
      <pc:sldChg chg="modSp mod">
        <pc:chgData name="Pooja Kumari" userId="9b2c4550-5566-4b4f-aed4-f0de4094dfe1" providerId="ADAL" clId="{A94D5C58-FD1F-44E5-9ADD-CA0633F022E0}" dt="2024-01-19T10:40:55.481" v="367" actId="2711"/>
        <pc:sldMkLst>
          <pc:docMk/>
          <pc:sldMk cId="2451383102" sldId="259"/>
        </pc:sldMkLst>
        <pc:spChg chg="mod">
          <ac:chgData name="Pooja Kumari" userId="9b2c4550-5566-4b4f-aed4-f0de4094dfe1" providerId="ADAL" clId="{A94D5C58-FD1F-44E5-9ADD-CA0633F022E0}" dt="2024-01-19T10:40:55.481" v="367" actId="2711"/>
          <ac:spMkLst>
            <pc:docMk/>
            <pc:sldMk cId="2451383102" sldId="259"/>
            <ac:spMk id="5" creationId="{4C622025-9221-3841-A3BD-152E33AA06C7}"/>
          </ac:spMkLst>
        </pc:spChg>
        <pc:spChg chg="mod">
          <ac:chgData name="Pooja Kumari" userId="9b2c4550-5566-4b4f-aed4-f0de4094dfe1" providerId="ADAL" clId="{A94D5C58-FD1F-44E5-9ADD-CA0633F022E0}" dt="2024-01-19T10:40:55.481" v="367" actId="2711"/>
          <ac:spMkLst>
            <pc:docMk/>
            <pc:sldMk cId="2451383102" sldId="259"/>
            <ac:spMk id="6" creationId="{F1230977-3CD3-7E40-8E55-24AAD2DA2D99}"/>
          </ac:spMkLst>
        </pc:spChg>
        <pc:spChg chg="mod">
          <ac:chgData name="Pooja Kumari" userId="9b2c4550-5566-4b4f-aed4-f0de4094dfe1" providerId="ADAL" clId="{A94D5C58-FD1F-44E5-9ADD-CA0633F022E0}" dt="2024-01-19T10:40:55.481" v="367" actId="2711"/>
          <ac:spMkLst>
            <pc:docMk/>
            <pc:sldMk cId="2451383102" sldId="259"/>
            <ac:spMk id="8" creationId="{34C0FE7E-AB95-A9F3-3D2E-9AE1F7F96EB7}"/>
          </ac:spMkLst>
        </pc:spChg>
        <pc:spChg chg="mod">
          <ac:chgData name="Pooja Kumari" userId="9b2c4550-5566-4b4f-aed4-f0de4094dfe1" providerId="ADAL" clId="{A94D5C58-FD1F-44E5-9ADD-CA0633F022E0}" dt="2024-01-19T10:40:55.481" v="367" actId="2711"/>
          <ac:spMkLst>
            <pc:docMk/>
            <pc:sldMk cId="2451383102" sldId="259"/>
            <ac:spMk id="9" creationId="{9A411F70-2F4C-D175-9E6E-B9694ACC39ED}"/>
          </ac:spMkLst>
        </pc:spChg>
        <pc:spChg chg="mod">
          <ac:chgData name="Pooja Kumari" userId="9b2c4550-5566-4b4f-aed4-f0de4094dfe1" providerId="ADAL" clId="{A94D5C58-FD1F-44E5-9ADD-CA0633F022E0}" dt="2024-01-19T10:40:55.481" v="367" actId="2711"/>
          <ac:spMkLst>
            <pc:docMk/>
            <pc:sldMk cId="2451383102" sldId="259"/>
            <ac:spMk id="10" creationId="{00000000-0000-0000-0000-000000000000}"/>
          </ac:spMkLst>
        </pc:spChg>
      </pc:sldChg>
      <pc:sldChg chg="addSp modSp mod">
        <pc:chgData name="Pooja Kumari" userId="9b2c4550-5566-4b4f-aed4-f0de4094dfe1" providerId="ADAL" clId="{A94D5C58-FD1F-44E5-9ADD-CA0633F022E0}" dt="2024-01-22T04:32:21.814" v="572" actId="2711"/>
        <pc:sldMkLst>
          <pc:docMk/>
          <pc:sldMk cId="3783146667" sldId="260"/>
        </pc:sldMkLst>
        <pc:spChg chg="add mod">
          <ac:chgData name="Pooja Kumari" userId="9b2c4550-5566-4b4f-aed4-f0de4094dfe1" providerId="ADAL" clId="{A94D5C58-FD1F-44E5-9ADD-CA0633F022E0}" dt="2024-01-19T04:57:34.409" v="137" actId="1076"/>
          <ac:spMkLst>
            <pc:docMk/>
            <pc:sldMk cId="3783146667" sldId="260"/>
            <ac:spMk id="7" creationId="{3AFF250B-9FC4-4FE5-DA2D-731C1CBD24C2}"/>
          </ac:spMkLst>
        </pc:spChg>
        <pc:spChg chg="add mod">
          <ac:chgData name="Pooja Kumari" userId="9b2c4550-5566-4b4f-aed4-f0de4094dfe1" providerId="ADAL" clId="{A94D5C58-FD1F-44E5-9ADD-CA0633F022E0}" dt="2024-01-22T04:32:21.814" v="572" actId="2711"/>
          <ac:spMkLst>
            <pc:docMk/>
            <pc:sldMk cId="3783146667" sldId="260"/>
            <ac:spMk id="8" creationId="{C73F341F-2021-EA4E-3430-3C8129E58083}"/>
          </ac:spMkLst>
        </pc:spChg>
        <pc:spChg chg="add mod">
          <ac:chgData name="Pooja Kumari" userId="9b2c4550-5566-4b4f-aed4-f0de4094dfe1" providerId="ADAL" clId="{A94D5C58-FD1F-44E5-9ADD-CA0633F022E0}" dt="2024-01-22T04:32:21.814" v="572" actId="2711"/>
          <ac:spMkLst>
            <pc:docMk/>
            <pc:sldMk cId="3783146667" sldId="260"/>
            <ac:spMk id="9" creationId="{193DC00F-D87E-7195-B781-77EDFDEAA04E}"/>
          </ac:spMkLst>
        </pc:spChg>
      </pc:sldChg>
      <pc:sldChg chg="addSp delSp modSp mod">
        <pc:chgData name="Pooja Kumari" userId="9b2c4550-5566-4b4f-aed4-f0de4094dfe1" providerId="ADAL" clId="{A94D5C58-FD1F-44E5-9ADD-CA0633F022E0}" dt="2024-01-22T04:32:31.515" v="573" actId="2711"/>
        <pc:sldMkLst>
          <pc:docMk/>
          <pc:sldMk cId="2682089884" sldId="261"/>
        </pc:sldMkLst>
        <pc:spChg chg="add mod">
          <ac:chgData name="Pooja Kumari" userId="9b2c4550-5566-4b4f-aed4-f0de4094dfe1" providerId="ADAL" clId="{A94D5C58-FD1F-44E5-9ADD-CA0633F022E0}" dt="2024-01-19T06:38:33.079" v="197" actId="1076"/>
          <ac:spMkLst>
            <pc:docMk/>
            <pc:sldMk cId="2682089884" sldId="261"/>
            <ac:spMk id="4" creationId="{2C9E5796-9968-AC4C-71A0-AAC7325F8174}"/>
          </ac:spMkLst>
        </pc:spChg>
        <pc:spChg chg="add mod">
          <ac:chgData name="Pooja Kumari" userId="9b2c4550-5566-4b4f-aed4-f0de4094dfe1" providerId="ADAL" clId="{A94D5C58-FD1F-44E5-9ADD-CA0633F022E0}" dt="2024-01-18T06:53:19.712" v="101"/>
          <ac:spMkLst>
            <pc:docMk/>
            <pc:sldMk cId="2682089884" sldId="261"/>
            <ac:spMk id="7" creationId="{8F70E27B-C99A-4BAA-F2C0-4404BED95C36}"/>
          </ac:spMkLst>
        </pc:spChg>
        <pc:spChg chg="add mod">
          <ac:chgData name="Pooja Kumari" userId="9b2c4550-5566-4b4f-aed4-f0de4094dfe1" providerId="ADAL" clId="{A94D5C58-FD1F-44E5-9ADD-CA0633F022E0}" dt="2024-01-22T04:32:31.515" v="573" actId="2711"/>
          <ac:spMkLst>
            <pc:docMk/>
            <pc:sldMk cId="2682089884" sldId="261"/>
            <ac:spMk id="13" creationId="{D8A99A9E-45A6-E5D0-B85E-F0C10AB104CE}"/>
          </ac:spMkLst>
        </pc:spChg>
        <pc:spChg chg="add mod">
          <ac:chgData name="Pooja Kumari" userId="9b2c4550-5566-4b4f-aed4-f0de4094dfe1" providerId="ADAL" clId="{A94D5C58-FD1F-44E5-9ADD-CA0633F022E0}" dt="2024-01-22T04:32:31.515" v="573" actId="2711"/>
          <ac:spMkLst>
            <pc:docMk/>
            <pc:sldMk cId="2682089884" sldId="261"/>
            <ac:spMk id="14" creationId="{3001D178-1FEA-637A-60E1-5F855E393C73}"/>
          </ac:spMkLst>
        </pc:spChg>
        <pc:picChg chg="add del mod">
          <ac:chgData name="Pooja Kumari" userId="9b2c4550-5566-4b4f-aed4-f0de4094dfe1" providerId="ADAL" clId="{A94D5C58-FD1F-44E5-9ADD-CA0633F022E0}" dt="2024-01-19T06:37:55.141" v="190" actId="478"/>
          <ac:picMkLst>
            <pc:docMk/>
            <pc:sldMk cId="2682089884" sldId="261"/>
            <ac:picMk id="8" creationId="{69D1FDA9-BF27-0250-8970-E28B845CE5DE}"/>
          </ac:picMkLst>
        </pc:picChg>
        <pc:picChg chg="add mod">
          <ac:chgData name="Pooja Kumari" userId="9b2c4550-5566-4b4f-aed4-f0de4094dfe1" providerId="ADAL" clId="{A94D5C58-FD1F-44E5-9ADD-CA0633F022E0}" dt="2024-01-19T06:38:33.079" v="197" actId="1076"/>
          <ac:picMkLst>
            <pc:docMk/>
            <pc:sldMk cId="2682089884" sldId="261"/>
            <ac:picMk id="9" creationId="{CFEC5A03-6E2D-79BE-79C4-07E2E2D8C1C3}"/>
          </ac:picMkLst>
        </pc:picChg>
        <pc:picChg chg="add mod">
          <ac:chgData name="Pooja Kumari" userId="9b2c4550-5566-4b4f-aed4-f0de4094dfe1" providerId="ADAL" clId="{A94D5C58-FD1F-44E5-9ADD-CA0633F022E0}" dt="2024-01-19T06:38:33.079" v="197" actId="1076"/>
          <ac:picMkLst>
            <pc:docMk/>
            <pc:sldMk cId="2682089884" sldId="261"/>
            <ac:picMk id="10" creationId="{3B8595DA-C574-D317-C471-7D455324E4C2}"/>
          </ac:picMkLst>
        </pc:picChg>
        <pc:picChg chg="add mod modCrop">
          <ac:chgData name="Pooja Kumari" userId="9b2c4550-5566-4b4f-aed4-f0de4094dfe1" providerId="ADAL" clId="{A94D5C58-FD1F-44E5-9ADD-CA0633F022E0}" dt="2024-01-19T06:38:43.581" v="198" actId="1440"/>
          <ac:picMkLst>
            <pc:docMk/>
            <pc:sldMk cId="2682089884" sldId="261"/>
            <ac:picMk id="12" creationId="{FECA734B-8A8B-9941-A802-DB7C08838E4B}"/>
          </ac:picMkLst>
        </pc:picChg>
      </pc:sldChg>
      <pc:sldChg chg="addSp delSp modSp mod modAnim">
        <pc:chgData name="Pooja Kumari" userId="9b2c4550-5566-4b4f-aed4-f0de4094dfe1" providerId="ADAL" clId="{A94D5C58-FD1F-44E5-9ADD-CA0633F022E0}" dt="2024-02-01T06:13:34.593" v="636"/>
        <pc:sldMkLst>
          <pc:docMk/>
          <pc:sldMk cId="2498750645" sldId="262"/>
        </pc:sldMkLst>
        <pc:spChg chg="add mod">
          <ac:chgData name="Pooja Kumari" userId="9b2c4550-5566-4b4f-aed4-f0de4094dfe1" providerId="ADAL" clId="{A94D5C58-FD1F-44E5-9ADD-CA0633F022E0}" dt="2024-01-18T06:53:41.671" v="103" actId="1076"/>
          <ac:spMkLst>
            <pc:docMk/>
            <pc:sldMk cId="2498750645" sldId="262"/>
            <ac:spMk id="4" creationId="{74DC0406-75D5-8969-5B74-DA174BD22DCE}"/>
          </ac:spMkLst>
        </pc:spChg>
        <pc:spChg chg="add mod">
          <ac:chgData name="Pooja Kumari" userId="9b2c4550-5566-4b4f-aed4-f0de4094dfe1" providerId="ADAL" clId="{A94D5C58-FD1F-44E5-9ADD-CA0633F022E0}" dt="2024-01-22T04:32:40.829" v="574" actId="2711"/>
          <ac:spMkLst>
            <pc:docMk/>
            <pc:sldMk cId="2498750645" sldId="262"/>
            <ac:spMk id="8" creationId="{B2208C41-E108-FD4C-996B-A1E782EA0B52}"/>
          </ac:spMkLst>
        </pc:spChg>
        <pc:spChg chg="add mod">
          <ac:chgData name="Pooja Kumari" userId="9b2c4550-5566-4b4f-aed4-f0de4094dfe1" providerId="ADAL" clId="{A94D5C58-FD1F-44E5-9ADD-CA0633F022E0}" dt="2024-01-22T04:32:40.829" v="574" actId="2711"/>
          <ac:spMkLst>
            <pc:docMk/>
            <pc:sldMk cId="2498750645" sldId="262"/>
            <ac:spMk id="9" creationId="{70FFF589-4E95-05A3-CFD2-FE4E1AEA2320}"/>
          </ac:spMkLst>
        </pc:spChg>
        <pc:spChg chg="add del mod">
          <ac:chgData name="Pooja Kumari" userId="9b2c4550-5566-4b4f-aed4-f0de4094dfe1" providerId="ADAL" clId="{A94D5C58-FD1F-44E5-9ADD-CA0633F022E0}" dt="2024-01-19T06:46:07.606" v="229"/>
          <ac:spMkLst>
            <pc:docMk/>
            <pc:sldMk cId="2498750645" sldId="262"/>
            <ac:spMk id="10" creationId="{B0BB96FA-C563-DF7E-314A-AB03A4F155F2}"/>
          </ac:spMkLst>
        </pc:spChg>
        <pc:spChg chg="add mod">
          <ac:chgData name="Pooja Kumari" userId="9b2c4550-5566-4b4f-aed4-f0de4094dfe1" providerId="ADAL" clId="{A94D5C58-FD1F-44E5-9ADD-CA0633F022E0}" dt="2024-02-01T06:13:01.349" v="631" actId="1038"/>
          <ac:spMkLst>
            <pc:docMk/>
            <pc:sldMk cId="2498750645" sldId="262"/>
            <ac:spMk id="10" creationId="{D8487AA0-E870-A95F-98B8-1BB0E43D8248}"/>
          </ac:spMkLst>
        </pc:spChg>
        <pc:spChg chg="add mod">
          <ac:chgData name="Pooja Kumari" userId="9b2c4550-5566-4b4f-aed4-f0de4094dfe1" providerId="ADAL" clId="{A94D5C58-FD1F-44E5-9ADD-CA0633F022E0}" dt="2024-02-01T06:12:22.211" v="615" actId="1038"/>
          <ac:spMkLst>
            <pc:docMk/>
            <pc:sldMk cId="2498750645" sldId="262"/>
            <ac:spMk id="11" creationId="{6EF2B57B-4135-7C65-5C5E-A7359CA8CA85}"/>
          </ac:spMkLst>
        </pc:spChg>
        <pc:spChg chg="add del mod">
          <ac:chgData name="Pooja Kumari" userId="9b2c4550-5566-4b4f-aed4-f0de4094dfe1" providerId="ADAL" clId="{A94D5C58-FD1F-44E5-9ADD-CA0633F022E0}" dt="2024-01-19T06:46:07.606" v="229"/>
          <ac:spMkLst>
            <pc:docMk/>
            <pc:sldMk cId="2498750645" sldId="262"/>
            <ac:spMk id="11" creationId="{F0E7BB6E-6513-F3AE-A776-AD4DBE802E53}"/>
          </ac:spMkLst>
        </pc:spChg>
        <pc:spChg chg="add mod">
          <ac:chgData name="Pooja Kumari" userId="9b2c4550-5566-4b4f-aed4-f0de4094dfe1" providerId="ADAL" clId="{A94D5C58-FD1F-44E5-9ADD-CA0633F022E0}" dt="2024-02-01T06:12:32.692" v="619" actId="1076"/>
          <ac:spMkLst>
            <pc:docMk/>
            <pc:sldMk cId="2498750645" sldId="262"/>
            <ac:spMk id="12" creationId="{C8663168-935F-F486-9F48-0C3128FB9485}"/>
          </ac:spMkLst>
        </pc:spChg>
        <pc:spChg chg="add mod">
          <ac:chgData name="Pooja Kumari" userId="9b2c4550-5566-4b4f-aed4-f0de4094dfe1" providerId="ADAL" clId="{A94D5C58-FD1F-44E5-9ADD-CA0633F022E0}" dt="2024-02-01T06:12:46.545" v="627" actId="1037"/>
          <ac:spMkLst>
            <pc:docMk/>
            <pc:sldMk cId="2498750645" sldId="262"/>
            <ac:spMk id="13" creationId="{5E100AA3-4380-DD9B-73D0-E275FECD1F84}"/>
          </ac:spMkLst>
        </pc:spChg>
        <pc:picChg chg="add mod">
          <ac:chgData name="Pooja Kumari" userId="9b2c4550-5566-4b4f-aed4-f0de4094dfe1" providerId="ADAL" clId="{A94D5C58-FD1F-44E5-9ADD-CA0633F022E0}" dt="2024-02-01T06:12:37.179" v="622" actId="1076"/>
          <ac:picMkLst>
            <pc:docMk/>
            <pc:sldMk cId="2498750645" sldId="262"/>
            <ac:picMk id="7" creationId="{1C8D3D7E-7B3D-7E34-8EDF-5D071F34625D}"/>
          </ac:picMkLst>
        </pc:picChg>
      </pc:sldChg>
      <pc:sldChg chg="addSp delSp modSp mod ord modAnim">
        <pc:chgData name="Pooja Kumari" userId="9b2c4550-5566-4b4f-aed4-f0de4094dfe1" providerId="ADAL" clId="{A94D5C58-FD1F-44E5-9ADD-CA0633F022E0}" dt="2024-02-01T09:10:43.636" v="657"/>
        <pc:sldMkLst>
          <pc:docMk/>
          <pc:sldMk cId="3639549120" sldId="263"/>
        </pc:sldMkLst>
        <pc:spChg chg="add mod topLvl">
          <ac:chgData name="Pooja Kumari" userId="9b2c4550-5566-4b4f-aed4-f0de4094dfe1" providerId="ADAL" clId="{A94D5C58-FD1F-44E5-9ADD-CA0633F022E0}" dt="2024-02-01T09:09:24.842" v="641" actId="165"/>
          <ac:spMkLst>
            <pc:docMk/>
            <pc:sldMk cId="3639549120" sldId="263"/>
            <ac:spMk id="4" creationId="{DF633236-72F0-0C3E-6F87-06AB8FB08916}"/>
          </ac:spMkLst>
        </pc:spChg>
        <pc:spChg chg="add mod topLvl">
          <ac:chgData name="Pooja Kumari" userId="9b2c4550-5566-4b4f-aed4-f0de4094dfe1" providerId="ADAL" clId="{A94D5C58-FD1F-44E5-9ADD-CA0633F022E0}" dt="2024-02-01T09:09:24.842" v="641" actId="165"/>
          <ac:spMkLst>
            <pc:docMk/>
            <pc:sldMk cId="3639549120" sldId="263"/>
            <ac:spMk id="8" creationId="{99EB8E25-831D-53A1-C121-DFF3CC46BB3A}"/>
          </ac:spMkLst>
        </pc:spChg>
        <pc:spChg chg="add mod topLvl">
          <ac:chgData name="Pooja Kumari" userId="9b2c4550-5566-4b4f-aed4-f0de4094dfe1" providerId="ADAL" clId="{A94D5C58-FD1F-44E5-9ADD-CA0633F022E0}" dt="2024-02-01T09:09:24.842" v="641" actId="165"/>
          <ac:spMkLst>
            <pc:docMk/>
            <pc:sldMk cId="3639549120" sldId="263"/>
            <ac:spMk id="9" creationId="{7C559F99-ABE7-7B25-86EF-DB8E420D7617}"/>
          </ac:spMkLst>
        </pc:spChg>
        <pc:spChg chg="add mod topLvl">
          <ac:chgData name="Pooja Kumari" userId="9b2c4550-5566-4b4f-aed4-f0de4094dfe1" providerId="ADAL" clId="{A94D5C58-FD1F-44E5-9ADD-CA0633F022E0}" dt="2024-02-01T09:09:24.842" v="641" actId="165"/>
          <ac:spMkLst>
            <pc:docMk/>
            <pc:sldMk cId="3639549120" sldId="263"/>
            <ac:spMk id="13" creationId="{080B53E8-45B0-19AA-973B-CCA69E331984}"/>
          </ac:spMkLst>
        </pc:spChg>
        <pc:spChg chg="add mod topLvl">
          <ac:chgData name="Pooja Kumari" userId="9b2c4550-5566-4b4f-aed4-f0de4094dfe1" providerId="ADAL" clId="{A94D5C58-FD1F-44E5-9ADD-CA0633F022E0}" dt="2024-02-01T09:09:24.842" v="641" actId="165"/>
          <ac:spMkLst>
            <pc:docMk/>
            <pc:sldMk cId="3639549120" sldId="263"/>
            <ac:spMk id="14" creationId="{B63C74A6-195B-8687-A8CA-6EE53658464D}"/>
          </ac:spMkLst>
        </pc:spChg>
        <pc:spChg chg="add mod topLvl">
          <ac:chgData name="Pooja Kumari" userId="9b2c4550-5566-4b4f-aed4-f0de4094dfe1" providerId="ADAL" clId="{A94D5C58-FD1F-44E5-9ADD-CA0633F022E0}" dt="2024-02-01T09:09:24.842" v="641" actId="165"/>
          <ac:spMkLst>
            <pc:docMk/>
            <pc:sldMk cId="3639549120" sldId="263"/>
            <ac:spMk id="16" creationId="{3BEF87B1-E5FC-D7E1-D656-8E5257A4D075}"/>
          </ac:spMkLst>
        </pc:spChg>
        <pc:spChg chg="add mod topLvl">
          <ac:chgData name="Pooja Kumari" userId="9b2c4550-5566-4b4f-aed4-f0de4094dfe1" providerId="ADAL" clId="{A94D5C58-FD1F-44E5-9ADD-CA0633F022E0}" dt="2024-02-01T09:09:24.842" v="641" actId="165"/>
          <ac:spMkLst>
            <pc:docMk/>
            <pc:sldMk cId="3639549120" sldId="263"/>
            <ac:spMk id="17" creationId="{638D1A74-3E86-DB48-BA93-7CA973A305CF}"/>
          </ac:spMkLst>
        </pc:spChg>
        <pc:spChg chg="add mod topLvl">
          <ac:chgData name="Pooja Kumari" userId="9b2c4550-5566-4b4f-aed4-f0de4094dfe1" providerId="ADAL" clId="{A94D5C58-FD1F-44E5-9ADD-CA0633F022E0}" dt="2024-02-01T09:09:24.842" v="641" actId="165"/>
          <ac:spMkLst>
            <pc:docMk/>
            <pc:sldMk cId="3639549120" sldId="263"/>
            <ac:spMk id="18" creationId="{532C8EF4-F52C-9CB9-6CE3-697DCA9E028F}"/>
          </ac:spMkLst>
        </pc:spChg>
        <pc:spChg chg="add mod topLvl">
          <ac:chgData name="Pooja Kumari" userId="9b2c4550-5566-4b4f-aed4-f0de4094dfe1" providerId="ADAL" clId="{A94D5C58-FD1F-44E5-9ADD-CA0633F022E0}" dt="2024-02-01T09:09:24.842" v="641" actId="165"/>
          <ac:spMkLst>
            <pc:docMk/>
            <pc:sldMk cId="3639549120" sldId="263"/>
            <ac:spMk id="19" creationId="{03498591-77C5-7713-B5E8-2893DB31236A}"/>
          </ac:spMkLst>
        </pc:spChg>
        <pc:spChg chg="add mod topLvl">
          <ac:chgData name="Pooja Kumari" userId="9b2c4550-5566-4b4f-aed4-f0de4094dfe1" providerId="ADAL" clId="{A94D5C58-FD1F-44E5-9ADD-CA0633F022E0}" dt="2024-02-01T09:09:24.842" v="641" actId="165"/>
          <ac:spMkLst>
            <pc:docMk/>
            <pc:sldMk cId="3639549120" sldId="263"/>
            <ac:spMk id="22" creationId="{7A7A764F-AA07-7DBD-2223-60C1DF4A974A}"/>
          </ac:spMkLst>
        </pc:spChg>
        <pc:spChg chg="add mod topLvl">
          <ac:chgData name="Pooja Kumari" userId="9b2c4550-5566-4b4f-aed4-f0de4094dfe1" providerId="ADAL" clId="{A94D5C58-FD1F-44E5-9ADD-CA0633F022E0}" dt="2024-02-01T09:09:24.842" v="641" actId="165"/>
          <ac:spMkLst>
            <pc:docMk/>
            <pc:sldMk cId="3639549120" sldId="263"/>
            <ac:spMk id="24" creationId="{7DA547AD-8A8F-E9F2-8B68-E2AAFB5EC2C1}"/>
          </ac:spMkLst>
        </pc:spChg>
        <pc:spChg chg="add mod topLvl">
          <ac:chgData name="Pooja Kumari" userId="9b2c4550-5566-4b4f-aed4-f0de4094dfe1" providerId="ADAL" clId="{A94D5C58-FD1F-44E5-9ADD-CA0633F022E0}" dt="2024-02-01T09:09:24.842" v="641" actId="165"/>
          <ac:spMkLst>
            <pc:docMk/>
            <pc:sldMk cId="3639549120" sldId="263"/>
            <ac:spMk id="25" creationId="{5EA1DDCC-9CA5-2EC8-37FA-3BFFFB133C1D}"/>
          </ac:spMkLst>
        </pc:spChg>
        <pc:spChg chg="add mod topLvl">
          <ac:chgData name="Pooja Kumari" userId="9b2c4550-5566-4b4f-aed4-f0de4094dfe1" providerId="ADAL" clId="{A94D5C58-FD1F-44E5-9ADD-CA0633F022E0}" dt="2024-02-01T09:09:24.842" v="641" actId="165"/>
          <ac:spMkLst>
            <pc:docMk/>
            <pc:sldMk cId="3639549120" sldId="263"/>
            <ac:spMk id="26" creationId="{F7EC106D-20AD-832B-9FE2-75AA6677E1F0}"/>
          </ac:spMkLst>
        </pc:spChg>
        <pc:spChg chg="add mod topLvl">
          <ac:chgData name="Pooja Kumari" userId="9b2c4550-5566-4b4f-aed4-f0de4094dfe1" providerId="ADAL" clId="{A94D5C58-FD1F-44E5-9ADD-CA0633F022E0}" dt="2024-02-01T09:09:24.842" v="641" actId="165"/>
          <ac:spMkLst>
            <pc:docMk/>
            <pc:sldMk cId="3639549120" sldId="263"/>
            <ac:spMk id="27" creationId="{7ABAB302-91E6-5C09-AE51-B4A8F419DC23}"/>
          </ac:spMkLst>
        </pc:spChg>
        <pc:spChg chg="add mod topLvl">
          <ac:chgData name="Pooja Kumari" userId="9b2c4550-5566-4b4f-aed4-f0de4094dfe1" providerId="ADAL" clId="{A94D5C58-FD1F-44E5-9ADD-CA0633F022E0}" dt="2024-02-01T09:09:24.842" v="641" actId="165"/>
          <ac:spMkLst>
            <pc:docMk/>
            <pc:sldMk cId="3639549120" sldId="263"/>
            <ac:spMk id="29" creationId="{8D023EBA-D101-B3B9-0F0C-F372390095F6}"/>
          </ac:spMkLst>
        </pc:spChg>
        <pc:spChg chg="add mod topLvl">
          <ac:chgData name="Pooja Kumari" userId="9b2c4550-5566-4b4f-aed4-f0de4094dfe1" providerId="ADAL" clId="{A94D5C58-FD1F-44E5-9ADD-CA0633F022E0}" dt="2024-02-01T09:09:24.842" v="641" actId="165"/>
          <ac:spMkLst>
            <pc:docMk/>
            <pc:sldMk cId="3639549120" sldId="263"/>
            <ac:spMk id="30" creationId="{F478F0D1-384C-BA53-159E-AAC1B7FA16A9}"/>
          </ac:spMkLst>
        </pc:spChg>
        <pc:spChg chg="add mod topLvl">
          <ac:chgData name="Pooja Kumari" userId="9b2c4550-5566-4b4f-aed4-f0de4094dfe1" providerId="ADAL" clId="{A94D5C58-FD1F-44E5-9ADD-CA0633F022E0}" dt="2024-02-01T09:09:24.842" v="641" actId="165"/>
          <ac:spMkLst>
            <pc:docMk/>
            <pc:sldMk cId="3639549120" sldId="263"/>
            <ac:spMk id="36" creationId="{00FCE9B1-4AB8-A711-FAF8-0CCAEC464DAE}"/>
          </ac:spMkLst>
        </pc:spChg>
        <pc:spChg chg="add mod">
          <ac:chgData name="Pooja Kumari" userId="9b2c4550-5566-4b4f-aed4-f0de4094dfe1" providerId="ADAL" clId="{A94D5C58-FD1F-44E5-9ADD-CA0633F022E0}" dt="2024-01-22T04:32:49.509" v="575" actId="2711"/>
          <ac:spMkLst>
            <pc:docMk/>
            <pc:sldMk cId="3639549120" sldId="263"/>
            <ac:spMk id="38" creationId="{C73E374F-4129-B81A-7F71-391851D23756}"/>
          </ac:spMkLst>
        </pc:spChg>
        <pc:spChg chg="add mod">
          <ac:chgData name="Pooja Kumari" userId="9b2c4550-5566-4b4f-aed4-f0de4094dfe1" providerId="ADAL" clId="{A94D5C58-FD1F-44E5-9ADD-CA0633F022E0}" dt="2024-01-22T04:32:49.509" v="575" actId="2711"/>
          <ac:spMkLst>
            <pc:docMk/>
            <pc:sldMk cId="3639549120" sldId="263"/>
            <ac:spMk id="39" creationId="{011AFA77-568E-9CCA-E913-E60B0FEF9FF4}"/>
          </ac:spMkLst>
        </pc:spChg>
        <pc:spChg chg="add del mod">
          <ac:chgData name="Pooja Kumari" userId="9b2c4550-5566-4b4f-aed4-f0de4094dfe1" providerId="ADAL" clId="{A94D5C58-FD1F-44E5-9ADD-CA0633F022E0}" dt="2024-01-19T06:46:36.870" v="238"/>
          <ac:spMkLst>
            <pc:docMk/>
            <pc:sldMk cId="3639549120" sldId="263"/>
            <ac:spMk id="40" creationId="{2E03D56D-CF3F-ECD8-1529-8D163255B3D7}"/>
          </ac:spMkLst>
        </pc:spChg>
        <pc:spChg chg="add del mod">
          <ac:chgData name="Pooja Kumari" userId="9b2c4550-5566-4b4f-aed4-f0de4094dfe1" providerId="ADAL" clId="{A94D5C58-FD1F-44E5-9ADD-CA0633F022E0}" dt="2024-01-19T06:46:36.870" v="238"/>
          <ac:spMkLst>
            <pc:docMk/>
            <pc:sldMk cId="3639549120" sldId="263"/>
            <ac:spMk id="41" creationId="{7B55CDC4-8081-34BB-CFE2-22F7C1091056}"/>
          </ac:spMkLst>
        </pc:spChg>
        <pc:grpChg chg="add del mod">
          <ac:chgData name="Pooja Kumari" userId="9b2c4550-5566-4b4f-aed4-f0de4094dfe1" providerId="ADAL" clId="{A94D5C58-FD1F-44E5-9ADD-CA0633F022E0}" dt="2024-02-01T09:09:24.842" v="641" actId="165"/>
          <ac:grpSpMkLst>
            <pc:docMk/>
            <pc:sldMk cId="3639549120" sldId="263"/>
            <ac:grpSpMk id="37" creationId="{14BAFB40-E99E-BDCC-5F61-C019C0BB871C}"/>
          </ac:grpSpMkLst>
        </pc:grpChg>
        <pc:picChg chg="add mod topLvl">
          <ac:chgData name="Pooja Kumari" userId="9b2c4550-5566-4b4f-aed4-f0de4094dfe1" providerId="ADAL" clId="{A94D5C58-FD1F-44E5-9ADD-CA0633F022E0}" dt="2024-02-01T09:09:24.842" v="641" actId="165"/>
          <ac:picMkLst>
            <pc:docMk/>
            <pc:sldMk cId="3639549120" sldId="263"/>
            <ac:picMk id="7" creationId="{638E1128-BD1A-6484-04CF-A0B79F57BC2E}"/>
          </ac:picMkLst>
        </pc:picChg>
        <pc:picChg chg="add mod topLvl">
          <ac:chgData name="Pooja Kumari" userId="9b2c4550-5566-4b4f-aed4-f0de4094dfe1" providerId="ADAL" clId="{A94D5C58-FD1F-44E5-9ADD-CA0633F022E0}" dt="2024-02-01T09:09:24.842" v="641" actId="165"/>
          <ac:picMkLst>
            <pc:docMk/>
            <pc:sldMk cId="3639549120" sldId="263"/>
            <ac:picMk id="10" creationId="{F8C9A0CB-1C0D-ABE9-EDD2-35632EEA2334}"/>
          </ac:picMkLst>
        </pc:picChg>
        <pc:picChg chg="add mod topLvl">
          <ac:chgData name="Pooja Kumari" userId="9b2c4550-5566-4b4f-aed4-f0de4094dfe1" providerId="ADAL" clId="{A94D5C58-FD1F-44E5-9ADD-CA0633F022E0}" dt="2024-02-01T09:09:24.842" v="641" actId="165"/>
          <ac:picMkLst>
            <pc:docMk/>
            <pc:sldMk cId="3639549120" sldId="263"/>
            <ac:picMk id="11" creationId="{695E0ACF-654E-E3F0-D6D4-31F26189B2F6}"/>
          </ac:picMkLst>
        </pc:picChg>
        <pc:picChg chg="add mod topLvl">
          <ac:chgData name="Pooja Kumari" userId="9b2c4550-5566-4b4f-aed4-f0de4094dfe1" providerId="ADAL" clId="{A94D5C58-FD1F-44E5-9ADD-CA0633F022E0}" dt="2024-02-01T09:09:24.842" v="641" actId="165"/>
          <ac:picMkLst>
            <pc:docMk/>
            <pc:sldMk cId="3639549120" sldId="263"/>
            <ac:picMk id="12" creationId="{F996A933-AEB6-F33B-9866-6208FE0916E1}"/>
          </ac:picMkLst>
        </pc:picChg>
        <pc:picChg chg="add mod topLvl">
          <ac:chgData name="Pooja Kumari" userId="9b2c4550-5566-4b4f-aed4-f0de4094dfe1" providerId="ADAL" clId="{A94D5C58-FD1F-44E5-9ADD-CA0633F022E0}" dt="2024-02-01T09:09:24.842" v="641" actId="165"/>
          <ac:picMkLst>
            <pc:docMk/>
            <pc:sldMk cId="3639549120" sldId="263"/>
            <ac:picMk id="15" creationId="{D760B6C5-ACB5-302B-399E-B0A946EC7DFB}"/>
          </ac:picMkLst>
        </pc:picChg>
        <pc:cxnChg chg="add mod topLvl">
          <ac:chgData name="Pooja Kumari" userId="9b2c4550-5566-4b4f-aed4-f0de4094dfe1" providerId="ADAL" clId="{A94D5C58-FD1F-44E5-9ADD-CA0633F022E0}" dt="2024-02-01T09:09:24.842" v="641" actId="165"/>
          <ac:cxnSpMkLst>
            <pc:docMk/>
            <pc:sldMk cId="3639549120" sldId="263"/>
            <ac:cxnSpMk id="20" creationId="{16D0A41A-CAA9-6014-F50B-CBCEEDA34BBA}"/>
          </ac:cxnSpMkLst>
        </pc:cxnChg>
        <pc:cxnChg chg="add mod topLvl">
          <ac:chgData name="Pooja Kumari" userId="9b2c4550-5566-4b4f-aed4-f0de4094dfe1" providerId="ADAL" clId="{A94D5C58-FD1F-44E5-9ADD-CA0633F022E0}" dt="2024-02-01T09:09:24.842" v="641" actId="165"/>
          <ac:cxnSpMkLst>
            <pc:docMk/>
            <pc:sldMk cId="3639549120" sldId="263"/>
            <ac:cxnSpMk id="21" creationId="{50A00D19-7A8D-81AF-160C-7DAFB1ACA002}"/>
          </ac:cxnSpMkLst>
        </pc:cxnChg>
        <pc:cxnChg chg="add mod topLvl">
          <ac:chgData name="Pooja Kumari" userId="9b2c4550-5566-4b4f-aed4-f0de4094dfe1" providerId="ADAL" clId="{A94D5C58-FD1F-44E5-9ADD-CA0633F022E0}" dt="2024-02-01T09:09:24.842" v="641" actId="165"/>
          <ac:cxnSpMkLst>
            <pc:docMk/>
            <pc:sldMk cId="3639549120" sldId="263"/>
            <ac:cxnSpMk id="23" creationId="{72FA56A7-63CF-A412-A2B4-A81CF9B13BCB}"/>
          </ac:cxnSpMkLst>
        </pc:cxnChg>
        <pc:cxnChg chg="add mod topLvl">
          <ac:chgData name="Pooja Kumari" userId="9b2c4550-5566-4b4f-aed4-f0de4094dfe1" providerId="ADAL" clId="{A94D5C58-FD1F-44E5-9ADD-CA0633F022E0}" dt="2024-02-01T09:09:24.842" v="641" actId="165"/>
          <ac:cxnSpMkLst>
            <pc:docMk/>
            <pc:sldMk cId="3639549120" sldId="263"/>
            <ac:cxnSpMk id="28" creationId="{DB135C63-141F-5140-69C2-E27AA4205633}"/>
          </ac:cxnSpMkLst>
        </pc:cxnChg>
        <pc:cxnChg chg="add mod topLvl">
          <ac:chgData name="Pooja Kumari" userId="9b2c4550-5566-4b4f-aed4-f0de4094dfe1" providerId="ADAL" clId="{A94D5C58-FD1F-44E5-9ADD-CA0633F022E0}" dt="2024-02-01T09:09:24.842" v="641" actId="165"/>
          <ac:cxnSpMkLst>
            <pc:docMk/>
            <pc:sldMk cId="3639549120" sldId="263"/>
            <ac:cxnSpMk id="31" creationId="{7A8F74A7-08EE-BE72-2EB0-E0CCCBE9B95F}"/>
          </ac:cxnSpMkLst>
        </pc:cxnChg>
        <pc:cxnChg chg="add mod topLvl">
          <ac:chgData name="Pooja Kumari" userId="9b2c4550-5566-4b4f-aed4-f0de4094dfe1" providerId="ADAL" clId="{A94D5C58-FD1F-44E5-9ADD-CA0633F022E0}" dt="2024-02-01T09:09:24.842" v="641" actId="165"/>
          <ac:cxnSpMkLst>
            <pc:docMk/>
            <pc:sldMk cId="3639549120" sldId="263"/>
            <ac:cxnSpMk id="32" creationId="{D708705C-CA16-7027-5CC5-39BE2342495E}"/>
          </ac:cxnSpMkLst>
        </pc:cxnChg>
        <pc:cxnChg chg="add mod topLvl">
          <ac:chgData name="Pooja Kumari" userId="9b2c4550-5566-4b4f-aed4-f0de4094dfe1" providerId="ADAL" clId="{A94D5C58-FD1F-44E5-9ADD-CA0633F022E0}" dt="2024-02-01T09:09:24.842" v="641" actId="165"/>
          <ac:cxnSpMkLst>
            <pc:docMk/>
            <pc:sldMk cId="3639549120" sldId="263"/>
            <ac:cxnSpMk id="33" creationId="{A95A59A3-86C8-FD67-E806-DBF156FE9B23}"/>
          </ac:cxnSpMkLst>
        </pc:cxnChg>
        <pc:cxnChg chg="add mod topLvl">
          <ac:chgData name="Pooja Kumari" userId="9b2c4550-5566-4b4f-aed4-f0de4094dfe1" providerId="ADAL" clId="{A94D5C58-FD1F-44E5-9ADD-CA0633F022E0}" dt="2024-02-01T09:09:24.842" v="641" actId="165"/>
          <ac:cxnSpMkLst>
            <pc:docMk/>
            <pc:sldMk cId="3639549120" sldId="263"/>
            <ac:cxnSpMk id="34" creationId="{766AA9EC-5ECA-8525-F366-9098214E5ED9}"/>
          </ac:cxnSpMkLst>
        </pc:cxnChg>
        <pc:cxnChg chg="add mod topLvl">
          <ac:chgData name="Pooja Kumari" userId="9b2c4550-5566-4b4f-aed4-f0de4094dfe1" providerId="ADAL" clId="{A94D5C58-FD1F-44E5-9ADD-CA0633F022E0}" dt="2024-02-01T09:09:24.842" v="641" actId="165"/>
          <ac:cxnSpMkLst>
            <pc:docMk/>
            <pc:sldMk cId="3639549120" sldId="263"/>
            <ac:cxnSpMk id="35" creationId="{FADB8C52-D047-7614-FCAF-41433245571B}"/>
          </ac:cxnSpMkLst>
        </pc:cxnChg>
      </pc:sldChg>
      <pc:sldChg chg="addSp modSp mod">
        <pc:chgData name="Pooja Kumari" userId="9b2c4550-5566-4b4f-aed4-f0de4094dfe1" providerId="ADAL" clId="{A94D5C58-FD1F-44E5-9ADD-CA0633F022E0}" dt="2024-01-19T06:47:31.384" v="253" actId="1076"/>
        <pc:sldMkLst>
          <pc:docMk/>
          <pc:sldMk cId="3861250177" sldId="264"/>
        </pc:sldMkLst>
        <pc:spChg chg="add mod">
          <ac:chgData name="Pooja Kumari" userId="9b2c4550-5566-4b4f-aed4-f0de4094dfe1" providerId="ADAL" clId="{A94D5C58-FD1F-44E5-9ADD-CA0633F022E0}" dt="2024-01-19T06:47:21.463" v="251" actId="404"/>
          <ac:spMkLst>
            <pc:docMk/>
            <pc:sldMk cId="3861250177" sldId="264"/>
            <ac:spMk id="4" creationId="{3014B05A-1998-455F-E876-4256AE3E13C7}"/>
          </ac:spMkLst>
        </pc:spChg>
        <pc:spChg chg="add mod">
          <ac:chgData name="Pooja Kumari" userId="9b2c4550-5566-4b4f-aed4-f0de4094dfe1" providerId="ADAL" clId="{A94D5C58-FD1F-44E5-9ADD-CA0633F022E0}" dt="2024-01-18T06:54:41.182" v="108" actId="1076"/>
          <ac:spMkLst>
            <pc:docMk/>
            <pc:sldMk cId="3861250177" sldId="264"/>
            <ac:spMk id="9" creationId="{78637DEF-D0A1-7C65-AD64-643414461320}"/>
          </ac:spMkLst>
        </pc:spChg>
        <pc:spChg chg="add mod">
          <ac:chgData name="Pooja Kumari" userId="9b2c4550-5566-4b4f-aed4-f0de4094dfe1" providerId="ADAL" clId="{A94D5C58-FD1F-44E5-9ADD-CA0633F022E0}" dt="2024-01-18T06:54:41.182" v="108" actId="1076"/>
          <ac:spMkLst>
            <pc:docMk/>
            <pc:sldMk cId="3861250177" sldId="264"/>
            <ac:spMk id="10" creationId="{6F240AD9-FF4B-37E2-2818-785375391BA2}"/>
          </ac:spMkLst>
        </pc:spChg>
        <pc:spChg chg="add mod">
          <ac:chgData name="Pooja Kumari" userId="9b2c4550-5566-4b4f-aed4-f0de4094dfe1" providerId="ADAL" clId="{A94D5C58-FD1F-44E5-9ADD-CA0633F022E0}" dt="2024-01-19T06:47:28.629" v="252" actId="1076"/>
          <ac:spMkLst>
            <pc:docMk/>
            <pc:sldMk cId="3861250177" sldId="264"/>
            <ac:spMk id="11" creationId="{442E892E-A53D-BFA0-CD7B-9704EB6DB5B2}"/>
          </ac:spMkLst>
        </pc:spChg>
        <pc:spChg chg="add mod">
          <ac:chgData name="Pooja Kumari" userId="9b2c4550-5566-4b4f-aed4-f0de4094dfe1" providerId="ADAL" clId="{A94D5C58-FD1F-44E5-9ADD-CA0633F022E0}" dt="2024-01-19T06:47:06.761" v="245" actId="404"/>
          <ac:spMkLst>
            <pc:docMk/>
            <pc:sldMk cId="3861250177" sldId="264"/>
            <ac:spMk id="12" creationId="{9DF232C7-8344-DE4C-D7EF-6DC145189AD6}"/>
          </ac:spMkLst>
        </pc:spChg>
        <pc:spChg chg="add mod">
          <ac:chgData name="Pooja Kumari" userId="9b2c4550-5566-4b4f-aed4-f0de4094dfe1" providerId="ADAL" clId="{A94D5C58-FD1F-44E5-9ADD-CA0633F022E0}" dt="2024-01-19T06:47:06.765" v="246" actId="27636"/>
          <ac:spMkLst>
            <pc:docMk/>
            <pc:sldMk cId="3861250177" sldId="264"/>
            <ac:spMk id="13" creationId="{7C3484BB-6A8D-D291-7E6E-A8758FEE90A2}"/>
          </ac:spMkLst>
        </pc:spChg>
        <pc:picChg chg="add mod">
          <ac:chgData name="Pooja Kumari" userId="9b2c4550-5566-4b4f-aed4-f0de4094dfe1" providerId="ADAL" clId="{A94D5C58-FD1F-44E5-9ADD-CA0633F022E0}" dt="2024-01-18T06:54:41.182" v="108" actId="1076"/>
          <ac:picMkLst>
            <pc:docMk/>
            <pc:sldMk cId="3861250177" sldId="264"/>
            <ac:picMk id="7" creationId="{5AA76338-7E40-C0DF-9F4D-6E262075DF94}"/>
          </ac:picMkLst>
        </pc:picChg>
        <pc:picChg chg="add mod">
          <ac:chgData name="Pooja Kumari" userId="9b2c4550-5566-4b4f-aed4-f0de4094dfe1" providerId="ADAL" clId="{A94D5C58-FD1F-44E5-9ADD-CA0633F022E0}" dt="2024-01-19T06:47:31.384" v="253" actId="1076"/>
          <ac:picMkLst>
            <pc:docMk/>
            <pc:sldMk cId="3861250177" sldId="264"/>
            <ac:picMk id="8" creationId="{BCB3C8EF-AB3A-8783-7C0D-C32293A5C51E}"/>
          </ac:picMkLst>
        </pc:picChg>
      </pc:sldChg>
      <pc:sldChg chg="addSp modSp mod">
        <pc:chgData name="Pooja Kumari" userId="9b2c4550-5566-4b4f-aed4-f0de4094dfe1" providerId="ADAL" clId="{A94D5C58-FD1F-44E5-9ADD-CA0633F022E0}" dt="2024-01-22T04:33:06.485" v="576" actId="2711"/>
        <pc:sldMkLst>
          <pc:docMk/>
          <pc:sldMk cId="1344784480" sldId="265"/>
        </pc:sldMkLst>
        <pc:spChg chg="add mod">
          <ac:chgData name="Pooja Kumari" userId="9b2c4550-5566-4b4f-aed4-f0de4094dfe1" providerId="ADAL" clId="{A94D5C58-FD1F-44E5-9ADD-CA0633F022E0}" dt="2024-01-19T06:49:23.960" v="293" actId="404"/>
          <ac:spMkLst>
            <pc:docMk/>
            <pc:sldMk cId="1344784480" sldId="265"/>
            <ac:spMk id="4" creationId="{D66BDE4E-A023-7D8B-5889-2C68BFA91706}"/>
          </ac:spMkLst>
        </pc:spChg>
        <pc:spChg chg="add mod">
          <ac:chgData name="Pooja Kumari" userId="9b2c4550-5566-4b4f-aed4-f0de4094dfe1" providerId="ADAL" clId="{A94D5C58-FD1F-44E5-9ADD-CA0633F022E0}" dt="2024-01-18T06:55:03.030" v="110" actId="1076"/>
          <ac:spMkLst>
            <pc:docMk/>
            <pc:sldMk cId="1344784480" sldId="265"/>
            <ac:spMk id="8" creationId="{D0180547-4CBB-5498-EE41-033F9629F5C8}"/>
          </ac:spMkLst>
        </pc:spChg>
        <pc:spChg chg="add mod">
          <ac:chgData name="Pooja Kumari" userId="9b2c4550-5566-4b4f-aed4-f0de4094dfe1" providerId="ADAL" clId="{A94D5C58-FD1F-44E5-9ADD-CA0633F022E0}" dt="2024-01-18T06:55:03.030" v="110" actId="1076"/>
          <ac:spMkLst>
            <pc:docMk/>
            <pc:sldMk cId="1344784480" sldId="265"/>
            <ac:spMk id="9" creationId="{A81395CA-9D43-A51C-3BF8-253B9314F571}"/>
          </ac:spMkLst>
        </pc:spChg>
        <pc:spChg chg="add mod">
          <ac:chgData name="Pooja Kumari" userId="9b2c4550-5566-4b4f-aed4-f0de4094dfe1" providerId="ADAL" clId="{A94D5C58-FD1F-44E5-9ADD-CA0633F022E0}" dt="2024-01-18T06:55:03.030" v="110" actId="1076"/>
          <ac:spMkLst>
            <pc:docMk/>
            <pc:sldMk cId="1344784480" sldId="265"/>
            <ac:spMk id="10" creationId="{304ED2FF-C804-851A-1B5E-83C4F9C44657}"/>
          </ac:spMkLst>
        </pc:spChg>
        <pc:spChg chg="add mod">
          <ac:chgData name="Pooja Kumari" userId="9b2c4550-5566-4b4f-aed4-f0de4094dfe1" providerId="ADAL" clId="{A94D5C58-FD1F-44E5-9ADD-CA0633F022E0}" dt="2024-01-18T06:55:03.030" v="110" actId="1076"/>
          <ac:spMkLst>
            <pc:docMk/>
            <pc:sldMk cId="1344784480" sldId="265"/>
            <ac:spMk id="11" creationId="{8C4C1CF9-D4FE-C6AC-8B87-8C8F7E672E82}"/>
          </ac:spMkLst>
        </pc:spChg>
        <pc:spChg chg="add mod">
          <ac:chgData name="Pooja Kumari" userId="9b2c4550-5566-4b4f-aed4-f0de4094dfe1" providerId="ADAL" clId="{A94D5C58-FD1F-44E5-9ADD-CA0633F022E0}" dt="2024-01-18T06:55:03.030" v="110" actId="1076"/>
          <ac:spMkLst>
            <pc:docMk/>
            <pc:sldMk cId="1344784480" sldId="265"/>
            <ac:spMk id="12" creationId="{3FEDEBCA-598D-98BA-F598-9A1175A3E00B}"/>
          </ac:spMkLst>
        </pc:spChg>
        <pc:spChg chg="add mod">
          <ac:chgData name="Pooja Kumari" userId="9b2c4550-5566-4b4f-aed4-f0de4094dfe1" providerId="ADAL" clId="{A94D5C58-FD1F-44E5-9ADD-CA0633F022E0}" dt="2024-01-18T06:55:03.030" v="110" actId="1076"/>
          <ac:spMkLst>
            <pc:docMk/>
            <pc:sldMk cId="1344784480" sldId="265"/>
            <ac:spMk id="13" creationId="{55982707-DF19-09FE-7C8C-4A7932793F23}"/>
          </ac:spMkLst>
        </pc:spChg>
        <pc:spChg chg="add mod">
          <ac:chgData name="Pooja Kumari" userId="9b2c4550-5566-4b4f-aed4-f0de4094dfe1" providerId="ADAL" clId="{A94D5C58-FD1F-44E5-9ADD-CA0633F022E0}" dt="2024-01-18T06:55:03.030" v="110" actId="1076"/>
          <ac:spMkLst>
            <pc:docMk/>
            <pc:sldMk cId="1344784480" sldId="265"/>
            <ac:spMk id="14" creationId="{B52B9FC9-E512-5119-7879-9D2E8810DCEF}"/>
          </ac:spMkLst>
        </pc:spChg>
        <pc:spChg chg="add mod">
          <ac:chgData name="Pooja Kumari" userId="9b2c4550-5566-4b4f-aed4-f0de4094dfe1" providerId="ADAL" clId="{A94D5C58-FD1F-44E5-9ADD-CA0633F022E0}" dt="2024-01-22T04:33:06.485" v="576" actId="2711"/>
          <ac:spMkLst>
            <pc:docMk/>
            <pc:sldMk cId="1344784480" sldId="265"/>
            <ac:spMk id="15" creationId="{17F6769A-7D56-349C-7377-DF9C11401FE2}"/>
          </ac:spMkLst>
        </pc:spChg>
        <pc:spChg chg="add mod">
          <ac:chgData name="Pooja Kumari" userId="9b2c4550-5566-4b4f-aed4-f0de4094dfe1" providerId="ADAL" clId="{A94D5C58-FD1F-44E5-9ADD-CA0633F022E0}" dt="2024-01-22T04:33:06.485" v="576" actId="2711"/>
          <ac:spMkLst>
            <pc:docMk/>
            <pc:sldMk cId="1344784480" sldId="265"/>
            <ac:spMk id="16" creationId="{E1E105A7-1445-F7DE-00E8-9C7D609B87E2}"/>
          </ac:spMkLst>
        </pc:spChg>
        <pc:picChg chg="add mod">
          <ac:chgData name="Pooja Kumari" userId="9b2c4550-5566-4b4f-aed4-f0de4094dfe1" providerId="ADAL" clId="{A94D5C58-FD1F-44E5-9ADD-CA0633F022E0}" dt="2024-01-18T06:55:03.030" v="110" actId="1076"/>
          <ac:picMkLst>
            <pc:docMk/>
            <pc:sldMk cId="1344784480" sldId="265"/>
            <ac:picMk id="7" creationId="{DC66DBDD-D0A8-4502-2D51-A8B0BAF3461F}"/>
          </ac:picMkLst>
        </pc:picChg>
      </pc:sldChg>
      <pc:sldChg chg="addSp delSp modSp add mod modAnim">
        <pc:chgData name="Pooja Kumari" userId="9b2c4550-5566-4b4f-aed4-f0de4094dfe1" providerId="ADAL" clId="{A94D5C58-FD1F-44E5-9ADD-CA0633F022E0}" dt="2024-01-22T04:33:16.176" v="577" actId="2711"/>
        <pc:sldMkLst>
          <pc:docMk/>
          <pc:sldMk cId="3354967296" sldId="266"/>
        </pc:sldMkLst>
        <pc:spChg chg="add mod">
          <ac:chgData name="Pooja Kumari" userId="9b2c4550-5566-4b4f-aed4-f0de4094dfe1" providerId="ADAL" clId="{A94D5C58-FD1F-44E5-9ADD-CA0633F022E0}" dt="2024-01-22T04:33:16.176" v="577" actId="2711"/>
          <ac:spMkLst>
            <pc:docMk/>
            <pc:sldMk cId="3354967296" sldId="266"/>
            <ac:spMk id="4" creationId="{9701F5B2-53EC-93B6-5CB5-4D600B954D9B}"/>
          </ac:spMkLst>
        </pc:spChg>
        <pc:spChg chg="del">
          <ac:chgData name="Pooja Kumari" userId="9b2c4550-5566-4b4f-aed4-f0de4094dfe1" providerId="ADAL" clId="{A94D5C58-FD1F-44E5-9ADD-CA0633F022E0}" dt="2024-01-18T06:55:18.969" v="112" actId="478"/>
          <ac:spMkLst>
            <pc:docMk/>
            <pc:sldMk cId="3354967296" sldId="266"/>
            <ac:spMk id="4" creationId="{D66BDE4E-A023-7D8B-5889-2C68BFA91706}"/>
          </ac:spMkLst>
        </pc:spChg>
        <pc:spChg chg="add mod">
          <ac:chgData name="Pooja Kumari" userId="9b2c4550-5566-4b4f-aed4-f0de4094dfe1" providerId="ADAL" clId="{A94D5C58-FD1F-44E5-9ADD-CA0633F022E0}" dt="2024-01-22T04:33:16.176" v="577" actId="2711"/>
          <ac:spMkLst>
            <pc:docMk/>
            <pc:sldMk cId="3354967296" sldId="266"/>
            <ac:spMk id="7" creationId="{22D0FC46-7679-6759-36ED-70F57A464D79}"/>
          </ac:spMkLst>
        </pc:spChg>
        <pc:spChg chg="add mod">
          <ac:chgData name="Pooja Kumari" userId="9b2c4550-5566-4b4f-aed4-f0de4094dfe1" providerId="ADAL" clId="{A94D5C58-FD1F-44E5-9ADD-CA0633F022E0}" dt="2024-01-19T06:49:17.193" v="288" actId="1076"/>
          <ac:spMkLst>
            <pc:docMk/>
            <pc:sldMk cId="3354967296" sldId="266"/>
            <ac:spMk id="8" creationId="{5CB9E142-B42C-3FF9-2252-C7E002BBC968}"/>
          </ac:spMkLst>
        </pc:spChg>
        <pc:spChg chg="del">
          <ac:chgData name="Pooja Kumari" userId="9b2c4550-5566-4b4f-aed4-f0de4094dfe1" providerId="ADAL" clId="{A94D5C58-FD1F-44E5-9ADD-CA0633F022E0}" dt="2024-01-18T06:55:18.969" v="112" actId="478"/>
          <ac:spMkLst>
            <pc:docMk/>
            <pc:sldMk cId="3354967296" sldId="266"/>
            <ac:spMk id="8" creationId="{D0180547-4CBB-5498-EE41-033F9629F5C8}"/>
          </ac:spMkLst>
        </pc:spChg>
        <pc:spChg chg="del">
          <ac:chgData name="Pooja Kumari" userId="9b2c4550-5566-4b4f-aed4-f0de4094dfe1" providerId="ADAL" clId="{A94D5C58-FD1F-44E5-9ADD-CA0633F022E0}" dt="2024-01-18T06:55:18.969" v="112" actId="478"/>
          <ac:spMkLst>
            <pc:docMk/>
            <pc:sldMk cId="3354967296" sldId="266"/>
            <ac:spMk id="9" creationId="{A81395CA-9D43-A51C-3BF8-253B9314F571}"/>
          </ac:spMkLst>
        </pc:spChg>
        <pc:spChg chg="del">
          <ac:chgData name="Pooja Kumari" userId="9b2c4550-5566-4b4f-aed4-f0de4094dfe1" providerId="ADAL" clId="{A94D5C58-FD1F-44E5-9ADD-CA0633F022E0}" dt="2024-01-18T06:55:18.969" v="112" actId="478"/>
          <ac:spMkLst>
            <pc:docMk/>
            <pc:sldMk cId="3354967296" sldId="266"/>
            <ac:spMk id="10" creationId="{304ED2FF-C804-851A-1B5E-83C4F9C44657}"/>
          </ac:spMkLst>
        </pc:spChg>
        <pc:spChg chg="del">
          <ac:chgData name="Pooja Kumari" userId="9b2c4550-5566-4b4f-aed4-f0de4094dfe1" providerId="ADAL" clId="{A94D5C58-FD1F-44E5-9ADD-CA0633F022E0}" dt="2024-01-18T06:55:18.969" v="112" actId="478"/>
          <ac:spMkLst>
            <pc:docMk/>
            <pc:sldMk cId="3354967296" sldId="266"/>
            <ac:spMk id="11" creationId="{8C4C1CF9-D4FE-C6AC-8B87-8C8F7E672E82}"/>
          </ac:spMkLst>
        </pc:spChg>
        <pc:spChg chg="del">
          <ac:chgData name="Pooja Kumari" userId="9b2c4550-5566-4b4f-aed4-f0de4094dfe1" providerId="ADAL" clId="{A94D5C58-FD1F-44E5-9ADD-CA0633F022E0}" dt="2024-01-18T06:55:18.969" v="112" actId="478"/>
          <ac:spMkLst>
            <pc:docMk/>
            <pc:sldMk cId="3354967296" sldId="266"/>
            <ac:spMk id="12" creationId="{3FEDEBCA-598D-98BA-F598-9A1175A3E00B}"/>
          </ac:spMkLst>
        </pc:spChg>
        <pc:spChg chg="del">
          <ac:chgData name="Pooja Kumari" userId="9b2c4550-5566-4b4f-aed4-f0de4094dfe1" providerId="ADAL" clId="{A94D5C58-FD1F-44E5-9ADD-CA0633F022E0}" dt="2024-01-18T06:55:21.991" v="114" actId="478"/>
          <ac:spMkLst>
            <pc:docMk/>
            <pc:sldMk cId="3354967296" sldId="266"/>
            <ac:spMk id="13" creationId="{55982707-DF19-09FE-7C8C-4A7932793F23}"/>
          </ac:spMkLst>
        </pc:spChg>
        <pc:spChg chg="del">
          <ac:chgData name="Pooja Kumari" userId="9b2c4550-5566-4b4f-aed4-f0de4094dfe1" providerId="ADAL" clId="{A94D5C58-FD1F-44E5-9ADD-CA0633F022E0}" dt="2024-01-18T06:55:21.034" v="113" actId="478"/>
          <ac:spMkLst>
            <pc:docMk/>
            <pc:sldMk cId="3354967296" sldId="266"/>
            <ac:spMk id="14" creationId="{B52B9FC9-E512-5119-7879-9D2E8810DCEF}"/>
          </ac:spMkLst>
        </pc:spChg>
        <pc:spChg chg="add mod">
          <ac:chgData name="Pooja Kumari" userId="9b2c4550-5566-4b4f-aed4-f0de4094dfe1" providerId="ADAL" clId="{A94D5C58-FD1F-44E5-9ADD-CA0633F022E0}" dt="2024-01-19T05:00:42.854" v="181" actId="1076"/>
          <ac:spMkLst>
            <pc:docMk/>
            <pc:sldMk cId="3354967296" sldId="266"/>
            <ac:spMk id="20" creationId="{25A755DC-BF75-37FA-203E-34C4E74F6CE5}"/>
          </ac:spMkLst>
        </pc:spChg>
        <pc:spChg chg="add mod">
          <ac:chgData name="Pooja Kumari" userId="9b2c4550-5566-4b4f-aed4-f0de4094dfe1" providerId="ADAL" clId="{A94D5C58-FD1F-44E5-9ADD-CA0633F022E0}" dt="2024-01-19T05:01:06.648" v="186" actId="1076"/>
          <ac:spMkLst>
            <pc:docMk/>
            <pc:sldMk cId="3354967296" sldId="266"/>
            <ac:spMk id="21" creationId="{24850FB4-80C5-C03F-045A-123C57A36F38}"/>
          </ac:spMkLst>
        </pc:spChg>
        <pc:spChg chg="add mod">
          <ac:chgData name="Pooja Kumari" userId="9b2c4550-5566-4b4f-aed4-f0de4094dfe1" providerId="ADAL" clId="{A94D5C58-FD1F-44E5-9ADD-CA0633F022E0}" dt="2024-01-19T05:00:37.030" v="179" actId="1076"/>
          <ac:spMkLst>
            <pc:docMk/>
            <pc:sldMk cId="3354967296" sldId="266"/>
            <ac:spMk id="22" creationId="{A921A6EA-0B77-4466-EE47-160742A546EA}"/>
          </ac:spMkLst>
        </pc:spChg>
        <pc:spChg chg="add mod">
          <ac:chgData name="Pooja Kumari" userId="9b2c4550-5566-4b4f-aed4-f0de4094dfe1" providerId="ADAL" clId="{A94D5C58-FD1F-44E5-9ADD-CA0633F022E0}" dt="2024-01-19T05:00:59.627" v="184" actId="1076"/>
          <ac:spMkLst>
            <pc:docMk/>
            <pc:sldMk cId="3354967296" sldId="266"/>
            <ac:spMk id="23" creationId="{DF15F802-9924-EEFF-2264-FDDF65C626DB}"/>
          </ac:spMkLst>
        </pc:spChg>
        <pc:spChg chg="add mod">
          <ac:chgData name="Pooja Kumari" userId="9b2c4550-5566-4b4f-aed4-f0de4094dfe1" providerId="ADAL" clId="{A94D5C58-FD1F-44E5-9ADD-CA0633F022E0}" dt="2024-01-19T05:00:26.159" v="177" actId="1076"/>
          <ac:spMkLst>
            <pc:docMk/>
            <pc:sldMk cId="3354967296" sldId="266"/>
            <ac:spMk id="24" creationId="{F3E27F39-9B0F-7493-BD27-56237C88ED51}"/>
          </ac:spMkLst>
        </pc:spChg>
        <pc:spChg chg="add mod">
          <ac:chgData name="Pooja Kumari" userId="9b2c4550-5566-4b4f-aed4-f0de4094dfe1" providerId="ADAL" clId="{A94D5C58-FD1F-44E5-9ADD-CA0633F022E0}" dt="2024-01-19T05:00:26.159" v="177" actId="1076"/>
          <ac:spMkLst>
            <pc:docMk/>
            <pc:sldMk cId="3354967296" sldId="266"/>
            <ac:spMk id="25" creationId="{78638F12-BD24-8DBF-025D-2B036DCD4E3C}"/>
          </ac:spMkLst>
        </pc:spChg>
        <pc:spChg chg="add mod">
          <ac:chgData name="Pooja Kumari" userId="9b2c4550-5566-4b4f-aed4-f0de4094dfe1" providerId="ADAL" clId="{A94D5C58-FD1F-44E5-9ADD-CA0633F022E0}" dt="2024-01-19T05:01:11.647" v="187" actId="1076"/>
          <ac:spMkLst>
            <pc:docMk/>
            <pc:sldMk cId="3354967296" sldId="266"/>
            <ac:spMk id="26" creationId="{6FC7A876-37DC-0CD7-AE61-09EBCEF615F1}"/>
          </ac:spMkLst>
        </pc:spChg>
        <pc:picChg chg="del">
          <ac:chgData name="Pooja Kumari" userId="9b2c4550-5566-4b4f-aed4-f0de4094dfe1" providerId="ADAL" clId="{A94D5C58-FD1F-44E5-9ADD-CA0633F022E0}" dt="2024-01-18T06:55:18.969" v="112" actId="478"/>
          <ac:picMkLst>
            <pc:docMk/>
            <pc:sldMk cId="3354967296" sldId="266"/>
            <ac:picMk id="7" creationId="{DC66DBDD-D0A8-4502-2D51-A8B0BAF3461F}"/>
          </ac:picMkLst>
        </pc:picChg>
        <pc:picChg chg="add mod">
          <ac:chgData name="Pooja Kumari" userId="9b2c4550-5566-4b4f-aed4-f0de4094dfe1" providerId="ADAL" clId="{A94D5C58-FD1F-44E5-9ADD-CA0633F022E0}" dt="2024-01-19T05:00:26.159" v="177" actId="1076"/>
          <ac:picMkLst>
            <pc:docMk/>
            <pc:sldMk cId="3354967296" sldId="266"/>
            <ac:picMk id="15" creationId="{CBD67D69-C18C-1D3D-1409-EB41B669E28A}"/>
          </ac:picMkLst>
        </pc:picChg>
        <pc:picChg chg="add mod">
          <ac:chgData name="Pooja Kumari" userId="9b2c4550-5566-4b4f-aed4-f0de4094dfe1" providerId="ADAL" clId="{A94D5C58-FD1F-44E5-9ADD-CA0633F022E0}" dt="2024-01-19T05:00:55.090" v="183" actId="1076"/>
          <ac:picMkLst>
            <pc:docMk/>
            <pc:sldMk cId="3354967296" sldId="266"/>
            <ac:picMk id="16" creationId="{159BD906-97E6-6D26-76A6-E758724CFA58}"/>
          </ac:picMkLst>
        </pc:picChg>
        <pc:picChg chg="add mod">
          <ac:chgData name="Pooja Kumari" userId="9b2c4550-5566-4b4f-aed4-f0de4094dfe1" providerId="ADAL" clId="{A94D5C58-FD1F-44E5-9ADD-CA0633F022E0}" dt="2024-01-19T05:00:38.914" v="180" actId="1076"/>
          <ac:picMkLst>
            <pc:docMk/>
            <pc:sldMk cId="3354967296" sldId="266"/>
            <ac:picMk id="17" creationId="{EA71E956-272B-F49D-5CF2-A11954DFEC7E}"/>
          </ac:picMkLst>
        </pc:picChg>
        <pc:picChg chg="add mod">
          <ac:chgData name="Pooja Kumari" userId="9b2c4550-5566-4b4f-aed4-f0de4094dfe1" providerId="ADAL" clId="{A94D5C58-FD1F-44E5-9ADD-CA0633F022E0}" dt="2024-01-19T05:01:01.876" v="185" actId="1076"/>
          <ac:picMkLst>
            <pc:docMk/>
            <pc:sldMk cId="3354967296" sldId="266"/>
            <ac:picMk id="18" creationId="{55772B2A-FDBF-D49C-A4CE-729B3CD88F2C}"/>
          </ac:picMkLst>
        </pc:picChg>
        <pc:picChg chg="add mod">
          <ac:chgData name="Pooja Kumari" userId="9b2c4550-5566-4b4f-aed4-f0de4094dfe1" providerId="ADAL" clId="{A94D5C58-FD1F-44E5-9ADD-CA0633F022E0}" dt="2024-01-19T05:00:34.039" v="178" actId="1076"/>
          <ac:picMkLst>
            <pc:docMk/>
            <pc:sldMk cId="3354967296" sldId="266"/>
            <ac:picMk id="19" creationId="{BC5E8882-8DB5-F487-2FDD-2414FB7C061A}"/>
          </ac:picMkLst>
        </pc:picChg>
      </pc:sldChg>
      <pc:sldChg chg="addSp modSp add mod">
        <pc:chgData name="Pooja Kumari" userId="9b2c4550-5566-4b4f-aed4-f0de4094dfe1" providerId="ADAL" clId="{A94D5C58-FD1F-44E5-9ADD-CA0633F022E0}" dt="2024-01-19T06:49:40.170" v="296" actId="1076"/>
        <pc:sldMkLst>
          <pc:docMk/>
          <pc:sldMk cId="1530026519" sldId="267"/>
        </pc:sldMkLst>
        <pc:spChg chg="add mod">
          <ac:chgData name="Pooja Kumari" userId="9b2c4550-5566-4b4f-aed4-f0de4094dfe1" providerId="ADAL" clId="{A94D5C58-FD1F-44E5-9ADD-CA0633F022E0}" dt="2024-01-19T06:49:40.170" v="296" actId="1076"/>
          <ac:spMkLst>
            <pc:docMk/>
            <pc:sldMk cId="1530026519" sldId="267"/>
            <ac:spMk id="4" creationId="{6325105B-C2B1-975B-3D21-19552A5B0854}"/>
          </ac:spMkLst>
        </pc:spChg>
        <pc:spChg chg="add mod">
          <ac:chgData name="Pooja Kumari" userId="9b2c4550-5566-4b4f-aed4-f0de4094dfe1" providerId="ADAL" clId="{A94D5C58-FD1F-44E5-9ADD-CA0633F022E0}" dt="2024-01-19T06:49:37.456" v="295" actId="1076"/>
          <ac:spMkLst>
            <pc:docMk/>
            <pc:sldMk cId="1530026519" sldId="267"/>
            <ac:spMk id="8" creationId="{483B84C6-AC0F-2A81-BBAB-DE450893D4B1}"/>
          </ac:spMkLst>
        </pc:spChg>
        <pc:spChg chg="add mod">
          <ac:chgData name="Pooja Kumari" userId="9b2c4550-5566-4b4f-aed4-f0de4094dfe1" providerId="ADAL" clId="{A94D5C58-FD1F-44E5-9ADD-CA0633F022E0}" dt="2024-01-19T06:49:37.456" v="295" actId="1076"/>
          <ac:spMkLst>
            <pc:docMk/>
            <pc:sldMk cId="1530026519" sldId="267"/>
            <ac:spMk id="9" creationId="{2CB0C72F-DD23-D395-E1B0-74F23652C684}"/>
          </ac:spMkLst>
        </pc:spChg>
        <pc:spChg chg="add mod">
          <ac:chgData name="Pooja Kumari" userId="9b2c4550-5566-4b4f-aed4-f0de4094dfe1" providerId="ADAL" clId="{A94D5C58-FD1F-44E5-9ADD-CA0633F022E0}" dt="2024-01-18T06:56:13.910" v="121"/>
          <ac:spMkLst>
            <pc:docMk/>
            <pc:sldMk cId="1530026519" sldId="267"/>
            <ac:spMk id="11" creationId="{7B267162-949E-1BF6-544A-2F6233B1D906}"/>
          </ac:spMkLst>
        </pc:spChg>
        <pc:spChg chg="add mod">
          <ac:chgData name="Pooja Kumari" userId="9b2c4550-5566-4b4f-aed4-f0de4094dfe1" providerId="ADAL" clId="{A94D5C58-FD1F-44E5-9ADD-CA0633F022E0}" dt="2024-01-19T06:48:48.206" v="276" actId="207"/>
          <ac:spMkLst>
            <pc:docMk/>
            <pc:sldMk cId="1530026519" sldId="267"/>
            <ac:spMk id="12" creationId="{36373495-0901-8902-5050-9A02E688321F}"/>
          </ac:spMkLst>
        </pc:spChg>
        <pc:spChg chg="add mod">
          <ac:chgData name="Pooja Kumari" userId="9b2c4550-5566-4b4f-aed4-f0de4094dfe1" providerId="ADAL" clId="{A94D5C58-FD1F-44E5-9ADD-CA0633F022E0}" dt="2024-01-19T06:48:48.206" v="276" actId="207"/>
          <ac:spMkLst>
            <pc:docMk/>
            <pc:sldMk cId="1530026519" sldId="267"/>
            <ac:spMk id="13" creationId="{F1939CD8-3BA3-3104-BD93-BD0E7C839914}"/>
          </ac:spMkLst>
        </pc:spChg>
        <pc:picChg chg="add mod">
          <ac:chgData name="Pooja Kumari" userId="9b2c4550-5566-4b4f-aed4-f0de4094dfe1" providerId="ADAL" clId="{A94D5C58-FD1F-44E5-9ADD-CA0633F022E0}" dt="2024-01-19T06:49:37.456" v="295" actId="1076"/>
          <ac:picMkLst>
            <pc:docMk/>
            <pc:sldMk cId="1530026519" sldId="267"/>
            <ac:picMk id="7" creationId="{CC69FCCA-6FF9-9C9E-D6B5-8E6D542AFF7B}"/>
          </ac:picMkLst>
        </pc:picChg>
        <pc:picChg chg="add mod">
          <ac:chgData name="Pooja Kumari" userId="9b2c4550-5566-4b4f-aed4-f0de4094dfe1" providerId="ADAL" clId="{A94D5C58-FD1F-44E5-9ADD-CA0633F022E0}" dt="2024-01-19T06:49:32.112" v="294" actId="1076"/>
          <ac:picMkLst>
            <pc:docMk/>
            <pc:sldMk cId="1530026519" sldId="267"/>
            <ac:picMk id="10" creationId="{0562054A-21D9-AC85-725D-AAD44E8CCF3E}"/>
          </ac:picMkLst>
        </pc:picChg>
      </pc:sldChg>
      <pc:sldChg chg="addSp delSp modSp add mod">
        <pc:chgData name="Pooja Kumari" userId="9b2c4550-5566-4b4f-aed4-f0de4094dfe1" providerId="ADAL" clId="{A94D5C58-FD1F-44E5-9ADD-CA0633F022E0}" dt="2024-02-01T09:11:49.815" v="658" actId="1076"/>
        <pc:sldMkLst>
          <pc:docMk/>
          <pc:sldMk cId="509443592" sldId="268"/>
        </pc:sldMkLst>
        <pc:spChg chg="add mod">
          <ac:chgData name="Pooja Kumari" userId="9b2c4550-5566-4b4f-aed4-f0de4094dfe1" providerId="ADAL" clId="{A94D5C58-FD1F-44E5-9ADD-CA0633F022E0}" dt="2024-01-19T07:00:39.987" v="301"/>
          <ac:spMkLst>
            <pc:docMk/>
            <pc:sldMk cId="509443592" sldId="268"/>
            <ac:spMk id="8" creationId="{DE928894-FC34-6206-8922-0803C68B63B7}"/>
          </ac:spMkLst>
        </pc:spChg>
        <pc:spChg chg="add mod">
          <ac:chgData name="Pooja Kumari" userId="9b2c4550-5566-4b4f-aed4-f0de4094dfe1" providerId="ADAL" clId="{A94D5C58-FD1F-44E5-9ADD-CA0633F022E0}" dt="2024-01-19T10:41:47.199" v="397" actId="20577"/>
          <ac:spMkLst>
            <pc:docMk/>
            <pc:sldMk cId="509443592" sldId="268"/>
            <ac:spMk id="9" creationId="{45A7F953-521A-228F-F17F-381C54FC5146}"/>
          </ac:spMkLst>
        </pc:spChg>
        <pc:spChg chg="add mod">
          <ac:chgData name="Pooja Kumari" userId="9b2c4550-5566-4b4f-aed4-f0de4094dfe1" providerId="ADAL" clId="{A94D5C58-FD1F-44E5-9ADD-CA0633F022E0}" dt="2024-02-01T09:11:49.815" v="658" actId="1076"/>
          <ac:spMkLst>
            <pc:docMk/>
            <pc:sldMk cId="509443592" sldId="268"/>
            <ac:spMk id="11" creationId="{7E4C773A-12BB-917B-0E98-6A377A23CF54}"/>
          </ac:spMkLst>
        </pc:spChg>
        <pc:spChg chg="del mod topLvl">
          <ac:chgData name="Pooja Kumari" userId="9b2c4550-5566-4b4f-aed4-f0de4094dfe1" providerId="ADAL" clId="{A94D5C58-FD1F-44E5-9ADD-CA0633F022E0}" dt="2024-01-22T04:22:03.655" v="462" actId="478"/>
          <ac:spMkLst>
            <pc:docMk/>
            <pc:sldMk cId="509443592" sldId="268"/>
            <ac:spMk id="12" creationId="{CD0B428E-96A3-7789-561C-E8F4A245262A}"/>
          </ac:spMkLst>
        </pc:spChg>
        <pc:spChg chg="del mod topLvl">
          <ac:chgData name="Pooja Kumari" userId="9b2c4550-5566-4b4f-aed4-f0de4094dfe1" providerId="ADAL" clId="{A94D5C58-FD1F-44E5-9ADD-CA0633F022E0}" dt="2024-01-22T04:22:05.836" v="463" actId="478"/>
          <ac:spMkLst>
            <pc:docMk/>
            <pc:sldMk cId="509443592" sldId="268"/>
            <ac:spMk id="13" creationId="{21E67142-6351-C1DD-1639-F232B7B40DD8}"/>
          </ac:spMkLst>
        </pc:spChg>
        <pc:spChg chg="add mod">
          <ac:chgData name="Pooja Kumari" userId="9b2c4550-5566-4b4f-aed4-f0de4094dfe1" providerId="ADAL" clId="{A94D5C58-FD1F-44E5-9ADD-CA0633F022E0}" dt="2024-01-19T07:03:58.368" v="342" actId="164"/>
          <ac:spMkLst>
            <pc:docMk/>
            <pc:sldMk cId="509443592" sldId="268"/>
            <ac:spMk id="14" creationId="{ED3A409F-F2BC-6810-599F-C802898612ED}"/>
          </ac:spMkLst>
        </pc:spChg>
        <pc:spChg chg="add mod">
          <ac:chgData name="Pooja Kumari" userId="9b2c4550-5566-4b4f-aed4-f0de4094dfe1" providerId="ADAL" clId="{A94D5C58-FD1F-44E5-9ADD-CA0633F022E0}" dt="2024-01-19T07:03:58.368" v="342" actId="164"/>
          <ac:spMkLst>
            <pc:docMk/>
            <pc:sldMk cId="509443592" sldId="268"/>
            <ac:spMk id="15" creationId="{944286FD-79E0-CBFD-5427-662DF46BFB1B}"/>
          </ac:spMkLst>
        </pc:spChg>
        <pc:spChg chg="mod">
          <ac:chgData name="Pooja Kumari" userId="9b2c4550-5566-4b4f-aed4-f0de4094dfe1" providerId="ADAL" clId="{A94D5C58-FD1F-44E5-9ADD-CA0633F022E0}" dt="2024-01-22T04:21:06.275" v="454"/>
          <ac:spMkLst>
            <pc:docMk/>
            <pc:sldMk cId="509443592" sldId="268"/>
            <ac:spMk id="16" creationId="{EDD8C6C7-2FB1-95B2-51A8-0F1F18323050}"/>
          </ac:spMkLst>
        </pc:spChg>
        <pc:spChg chg="mod">
          <ac:chgData name="Pooja Kumari" userId="9b2c4550-5566-4b4f-aed4-f0de4094dfe1" providerId="ADAL" clId="{A94D5C58-FD1F-44E5-9ADD-CA0633F022E0}" dt="2024-01-22T04:21:06.275" v="454"/>
          <ac:spMkLst>
            <pc:docMk/>
            <pc:sldMk cId="509443592" sldId="268"/>
            <ac:spMk id="17" creationId="{A4A48A8A-089C-6BC3-2973-AB543F7DA92D}"/>
          </ac:spMkLst>
        </pc:spChg>
        <pc:spChg chg="add del mod">
          <ac:chgData name="Pooja Kumari" userId="9b2c4550-5566-4b4f-aed4-f0de4094dfe1" providerId="ADAL" clId="{A94D5C58-FD1F-44E5-9ADD-CA0633F022E0}" dt="2024-01-22T04:22:51.713" v="470"/>
          <ac:spMkLst>
            <pc:docMk/>
            <pc:sldMk cId="509443592" sldId="268"/>
            <ac:spMk id="18" creationId="{235D5E68-6C76-A3A9-BF1D-CF6366479B49}"/>
          </ac:spMkLst>
        </pc:spChg>
        <pc:grpChg chg="add del mod">
          <ac:chgData name="Pooja Kumari" userId="9b2c4550-5566-4b4f-aed4-f0de4094dfe1" providerId="ADAL" clId="{A94D5C58-FD1F-44E5-9ADD-CA0633F022E0}" dt="2024-01-22T04:21:18.434" v="456" actId="165"/>
          <ac:grpSpMkLst>
            <pc:docMk/>
            <pc:sldMk cId="509443592" sldId="268"/>
            <ac:grpSpMk id="4" creationId="{2CE5D280-483E-60BF-F854-9192F4D75E9F}"/>
          </ac:grpSpMkLst>
        </pc:grpChg>
        <pc:grpChg chg="add del mod">
          <ac:chgData name="Pooja Kumari" userId="9b2c4550-5566-4b4f-aed4-f0de4094dfe1" providerId="ADAL" clId="{A94D5C58-FD1F-44E5-9ADD-CA0633F022E0}" dt="2024-01-22T04:21:11.325" v="455" actId="478"/>
          <ac:grpSpMkLst>
            <pc:docMk/>
            <pc:sldMk cId="509443592" sldId="268"/>
            <ac:grpSpMk id="14" creationId="{A27E503A-FE38-28E7-7DF8-0FEF6BB1FEC7}"/>
          </ac:grpSpMkLst>
        </pc:grpChg>
        <pc:grpChg chg="add del mod">
          <ac:chgData name="Pooja Kumari" userId="9b2c4550-5566-4b4f-aed4-f0de4094dfe1" providerId="ADAL" clId="{A94D5C58-FD1F-44E5-9ADD-CA0633F022E0}" dt="2024-01-19T10:42:07.148" v="400" actId="478"/>
          <ac:grpSpMkLst>
            <pc:docMk/>
            <pc:sldMk cId="509443592" sldId="268"/>
            <ac:grpSpMk id="16" creationId="{337C0317-94C3-29BA-7D97-4426361CACC7}"/>
          </ac:grpSpMkLst>
        </pc:grpChg>
        <pc:picChg chg="add mod">
          <ac:chgData name="Pooja Kumari" userId="9b2c4550-5566-4b4f-aed4-f0de4094dfe1" providerId="ADAL" clId="{A94D5C58-FD1F-44E5-9ADD-CA0633F022E0}" dt="2024-01-22T04:22:33.310" v="467" actId="1440"/>
          <ac:picMkLst>
            <pc:docMk/>
            <pc:sldMk cId="509443592" sldId="268"/>
            <ac:picMk id="7" creationId="{F2E06B30-8F12-F38A-7EBE-CD5389364A54}"/>
          </ac:picMkLst>
        </pc:picChg>
        <pc:picChg chg="mod topLvl modCrop">
          <ac:chgData name="Pooja Kumari" userId="9b2c4550-5566-4b4f-aed4-f0de4094dfe1" providerId="ADAL" clId="{A94D5C58-FD1F-44E5-9ADD-CA0633F022E0}" dt="2024-01-22T04:23:09.179" v="472" actId="1076"/>
          <ac:picMkLst>
            <pc:docMk/>
            <pc:sldMk cId="509443592" sldId="268"/>
            <ac:picMk id="10" creationId="{29DB3510-2193-4007-5DF2-3A752CAB6AE5}"/>
          </ac:picMkLst>
        </pc:picChg>
        <pc:picChg chg="add mod">
          <ac:chgData name="Pooja Kumari" userId="9b2c4550-5566-4b4f-aed4-f0de4094dfe1" providerId="ADAL" clId="{A94D5C58-FD1F-44E5-9ADD-CA0633F022E0}" dt="2024-01-19T07:03:58.368" v="342" actId="164"/>
          <ac:picMkLst>
            <pc:docMk/>
            <pc:sldMk cId="509443592" sldId="268"/>
            <ac:picMk id="13" creationId="{E06F9945-23E6-043E-50D9-82FDF0D19834}"/>
          </ac:picMkLst>
        </pc:picChg>
        <pc:picChg chg="mod">
          <ac:chgData name="Pooja Kumari" userId="9b2c4550-5566-4b4f-aed4-f0de4094dfe1" providerId="ADAL" clId="{A94D5C58-FD1F-44E5-9ADD-CA0633F022E0}" dt="2024-01-22T04:21:06.275" v="454"/>
          <ac:picMkLst>
            <pc:docMk/>
            <pc:sldMk cId="509443592" sldId="268"/>
            <ac:picMk id="15" creationId="{3B99513C-F0D7-F364-DAE3-43DD9706FA46}"/>
          </ac:picMkLst>
        </pc:picChg>
        <pc:picChg chg="add del mod">
          <ac:chgData name="Pooja Kumari" userId="9b2c4550-5566-4b4f-aed4-f0de4094dfe1" providerId="ADAL" clId="{A94D5C58-FD1F-44E5-9ADD-CA0633F022E0}" dt="2024-01-19T07:05:08.103" v="346" actId="478"/>
          <ac:picMkLst>
            <pc:docMk/>
            <pc:sldMk cId="509443592" sldId="268"/>
            <ac:picMk id="18" creationId="{583D9A96-3D41-784C-4B4D-0FDF2E1CD7F4}"/>
          </ac:picMkLst>
        </pc:picChg>
        <pc:picChg chg="add del mod">
          <ac:chgData name="Pooja Kumari" userId="9b2c4550-5566-4b4f-aed4-f0de4094dfe1" providerId="ADAL" clId="{A94D5C58-FD1F-44E5-9ADD-CA0633F022E0}" dt="2024-01-19T10:42:08.310" v="401" actId="478"/>
          <ac:picMkLst>
            <pc:docMk/>
            <pc:sldMk cId="509443592" sldId="268"/>
            <ac:picMk id="20" creationId="{41907BC7-89B6-1033-48B6-0E25F1C9D30F}"/>
          </ac:picMkLst>
        </pc:picChg>
      </pc:sldChg>
      <pc:sldChg chg="addSp modSp add mod">
        <pc:chgData name="Pooja Kumari" userId="9b2c4550-5566-4b4f-aed4-f0de4094dfe1" providerId="ADAL" clId="{A94D5C58-FD1F-44E5-9ADD-CA0633F022E0}" dt="2024-01-22T04:33:42.573" v="590" actId="20577"/>
        <pc:sldMkLst>
          <pc:docMk/>
          <pc:sldMk cId="3568142964" sldId="269"/>
        </pc:sldMkLst>
        <pc:spChg chg="add mod">
          <ac:chgData name="Pooja Kumari" userId="9b2c4550-5566-4b4f-aed4-f0de4094dfe1" providerId="ADAL" clId="{A94D5C58-FD1F-44E5-9ADD-CA0633F022E0}" dt="2024-01-18T06:56:47.767" v="123" actId="1076"/>
          <ac:spMkLst>
            <pc:docMk/>
            <pc:sldMk cId="3568142964" sldId="269"/>
            <ac:spMk id="4" creationId="{6580C49E-E47A-BFD1-B510-37B467678632}"/>
          </ac:spMkLst>
        </pc:spChg>
        <pc:spChg chg="add mod">
          <ac:chgData name="Pooja Kumari" userId="9b2c4550-5566-4b4f-aed4-f0de4094dfe1" providerId="ADAL" clId="{A94D5C58-FD1F-44E5-9ADD-CA0633F022E0}" dt="2024-01-19T04:59:34.337" v="148" actId="20577"/>
          <ac:spMkLst>
            <pc:docMk/>
            <pc:sldMk cId="3568142964" sldId="269"/>
            <ac:spMk id="7" creationId="{6B82B15F-ADF4-E1CB-B652-CBBEB6CA6C51}"/>
          </ac:spMkLst>
        </pc:spChg>
        <pc:spChg chg="add mod">
          <ac:chgData name="Pooja Kumari" userId="9b2c4550-5566-4b4f-aed4-f0de4094dfe1" providerId="ADAL" clId="{A94D5C58-FD1F-44E5-9ADD-CA0633F022E0}" dt="2024-01-22T04:33:31.925" v="578"/>
          <ac:spMkLst>
            <pc:docMk/>
            <pc:sldMk cId="3568142964" sldId="269"/>
            <ac:spMk id="8" creationId="{ABDA8D3E-78E2-AE2F-D304-6E0E10403291}"/>
          </ac:spMkLst>
        </pc:spChg>
        <pc:spChg chg="add mod">
          <ac:chgData name="Pooja Kumari" userId="9b2c4550-5566-4b4f-aed4-f0de4094dfe1" providerId="ADAL" clId="{A94D5C58-FD1F-44E5-9ADD-CA0633F022E0}" dt="2024-01-22T04:33:42.573" v="590" actId="20577"/>
          <ac:spMkLst>
            <pc:docMk/>
            <pc:sldMk cId="3568142964" sldId="269"/>
            <ac:spMk id="9" creationId="{C6CC96C0-B25D-782D-2771-D1B673EF34E8}"/>
          </ac:spMkLst>
        </pc:spChg>
      </pc:sldChg>
      <pc:sldChg chg="addSp modSp add mod">
        <pc:chgData name="Pooja Kumari" userId="9b2c4550-5566-4b4f-aed4-f0de4094dfe1" providerId="ADAL" clId="{A94D5C58-FD1F-44E5-9ADD-CA0633F022E0}" dt="2024-01-19T05:00:03.658" v="176" actId="1076"/>
        <pc:sldMkLst>
          <pc:docMk/>
          <pc:sldMk cId="2047529545" sldId="270"/>
        </pc:sldMkLst>
        <pc:spChg chg="add mod">
          <ac:chgData name="Pooja Kumari" userId="9b2c4550-5566-4b4f-aed4-f0de4094dfe1" providerId="ADAL" clId="{A94D5C58-FD1F-44E5-9ADD-CA0633F022E0}" dt="2024-01-19T05:00:03.658" v="176" actId="1076"/>
          <ac:spMkLst>
            <pc:docMk/>
            <pc:sldMk cId="2047529545" sldId="270"/>
            <ac:spMk id="4" creationId="{8ADFD42B-D969-665B-4CCF-830DC25FDE55}"/>
          </ac:spMkLst>
        </pc:spChg>
        <pc:spChg chg="add mod">
          <ac:chgData name="Pooja Kumari" userId="9b2c4550-5566-4b4f-aed4-f0de4094dfe1" providerId="ADAL" clId="{A94D5C58-FD1F-44E5-9ADD-CA0633F022E0}" dt="2024-01-19T05:00:03.658" v="176" actId="1076"/>
          <ac:spMkLst>
            <pc:docMk/>
            <pc:sldMk cId="2047529545" sldId="270"/>
            <ac:spMk id="7" creationId="{C0C7E364-7E86-A885-38EF-0770D60EDC33}"/>
          </ac:spMkLst>
        </pc:spChg>
        <pc:picChg chg="add mod">
          <ac:chgData name="Pooja Kumari" userId="9b2c4550-5566-4b4f-aed4-f0de4094dfe1" providerId="ADAL" clId="{A94D5C58-FD1F-44E5-9ADD-CA0633F022E0}" dt="2024-01-19T05:00:03.658" v="176" actId="1076"/>
          <ac:picMkLst>
            <pc:docMk/>
            <pc:sldMk cId="2047529545" sldId="270"/>
            <ac:picMk id="8" creationId="{293EA48D-D73E-71C8-C9E3-54A99E1DBF24}"/>
          </ac:picMkLst>
        </pc:picChg>
      </pc:sldChg>
      <pc:sldChg chg="addSp modSp add del mod ord">
        <pc:chgData name="Pooja Kumari" userId="9b2c4550-5566-4b4f-aed4-f0de4094dfe1" providerId="ADAL" clId="{A94D5C58-FD1F-44E5-9ADD-CA0633F022E0}" dt="2024-01-19T07:30:44.300" v="366" actId="2696"/>
        <pc:sldMkLst>
          <pc:docMk/>
          <pc:sldMk cId="382354099" sldId="271"/>
        </pc:sldMkLst>
        <pc:spChg chg="add mod">
          <ac:chgData name="Pooja Kumari" userId="9b2c4550-5566-4b4f-aed4-f0de4094dfe1" providerId="ADAL" clId="{A94D5C58-FD1F-44E5-9ADD-CA0633F022E0}" dt="2024-01-19T07:17:10.912" v="352"/>
          <ac:spMkLst>
            <pc:docMk/>
            <pc:sldMk cId="382354099" sldId="271"/>
            <ac:spMk id="4" creationId="{B7397228-857C-B82D-AA65-A90C850CFC41}"/>
          </ac:spMkLst>
        </pc:spChg>
        <pc:spChg chg="add mod">
          <ac:chgData name="Pooja Kumari" userId="9b2c4550-5566-4b4f-aed4-f0de4094dfe1" providerId="ADAL" clId="{A94D5C58-FD1F-44E5-9ADD-CA0633F022E0}" dt="2024-01-19T07:17:16.982" v="362" actId="20577"/>
          <ac:spMkLst>
            <pc:docMk/>
            <pc:sldMk cId="382354099" sldId="271"/>
            <ac:spMk id="7" creationId="{13F3C258-C097-8BC0-35F7-22D362239F26}"/>
          </ac:spMkLst>
        </pc:spChg>
        <pc:picChg chg="add mod">
          <ac:chgData name="Pooja Kumari" userId="9b2c4550-5566-4b4f-aed4-f0de4094dfe1" providerId="ADAL" clId="{A94D5C58-FD1F-44E5-9ADD-CA0633F022E0}" dt="2024-01-19T07:17:35.971" v="365" actId="14100"/>
          <ac:picMkLst>
            <pc:docMk/>
            <pc:sldMk cId="382354099" sldId="271"/>
            <ac:picMk id="8" creationId="{8EBB8158-54A9-35D5-EC27-760C6B928346}"/>
          </ac:picMkLst>
        </pc:picChg>
      </pc:sldChg>
      <pc:sldChg chg="addSp delSp modSp add mod">
        <pc:chgData name="Pooja Kumari" userId="9b2c4550-5566-4b4f-aed4-f0de4094dfe1" providerId="ADAL" clId="{A94D5C58-FD1F-44E5-9ADD-CA0633F022E0}" dt="2024-01-22T04:31:28.288" v="571" actId="1440"/>
        <pc:sldMkLst>
          <pc:docMk/>
          <pc:sldMk cId="4136062887" sldId="271"/>
        </pc:sldMkLst>
        <pc:spChg chg="mod">
          <ac:chgData name="Pooja Kumari" userId="9b2c4550-5566-4b4f-aed4-f0de4094dfe1" providerId="ADAL" clId="{A94D5C58-FD1F-44E5-9ADD-CA0633F022E0}" dt="2024-01-22T04:18:53.625" v="437" actId="1076"/>
          <ac:spMkLst>
            <pc:docMk/>
            <pc:sldMk cId="4136062887" sldId="271"/>
            <ac:spMk id="11" creationId="{7E4C773A-12BB-917B-0E98-6A377A23CF54}"/>
          </ac:spMkLst>
        </pc:spChg>
        <pc:grpChg chg="del">
          <ac:chgData name="Pooja Kumari" userId="9b2c4550-5566-4b4f-aed4-f0de4094dfe1" providerId="ADAL" clId="{A94D5C58-FD1F-44E5-9ADD-CA0633F022E0}" dt="2024-01-22T04:16:24.534" v="411" actId="478"/>
          <ac:grpSpMkLst>
            <pc:docMk/>
            <pc:sldMk cId="4136062887" sldId="271"/>
            <ac:grpSpMk id="16" creationId="{337C0317-94C3-29BA-7D97-4426361CACC7}"/>
          </ac:grpSpMkLst>
        </pc:grpChg>
        <pc:picChg chg="add mod modCrop">
          <ac:chgData name="Pooja Kumari" userId="9b2c4550-5566-4b4f-aed4-f0de4094dfe1" providerId="ADAL" clId="{A94D5C58-FD1F-44E5-9ADD-CA0633F022E0}" dt="2024-01-22T04:31:28.288" v="571" actId="1440"/>
          <ac:picMkLst>
            <pc:docMk/>
            <pc:sldMk cId="4136062887" sldId="271"/>
            <ac:picMk id="4" creationId="{7995F255-6EEB-BE41-78C2-B0D7FEEBD43D}"/>
          </ac:picMkLst>
        </pc:picChg>
        <pc:picChg chg="del">
          <ac:chgData name="Pooja Kumari" userId="9b2c4550-5566-4b4f-aed4-f0de4094dfe1" providerId="ADAL" clId="{A94D5C58-FD1F-44E5-9ADD-CA0633F022E0}" dt="2024-01-22T04:16:22.755" v="410" actId="478"/>
          <ac:picMkLst>
            <pc:docMk/>
            <pc:sldMk cId="4136062887" sldId="271"/>
            <ac:picMk id="7" creationId="{F2E06B30-8F12-F38A-7EBE-CD5389364A54}"/>
          </ac:picMkLst>
        </pc:picChg>
        <pc:picChg chg="add mod modCrop">
          <ac:chgData name="Pooja Kumari" userId="9b2c4550-5566-4b4f-aed4-f0de4094dfe1" providerId="ADAL" clId="{A94D5C58-FD1F-44E5-9ADD-CA0633F022E0}" dt="2024-01-22T04:31:28.288" v="571" actId="1440"/>
          <ac:picMkLst>
            <pc:docMk/>
            <pc:sldMk cId="4136062887" sldId="271"/>
            <ac:picMk id="10" creationId="{6ACD7D28-FE8C-282B-C80E-81EFB4C70ABB}"/>
          </ac:picMkLst>
        </pc:picChg>
        <pc:picChg chg="add mod modCrop">
          <ac:chgData name="Pooja Kumari" userId="9b2c4550-5566-4b4f-aed4-f0de4094dfe1" providerId="ADAL" clId="{A94D5C58-FD1F-44E5-9ADD-CA0633F022E0}" dt="2024-01-22T04:31:28.288" v="571" actId="1440"/>
          <ac:picMkLst>
            <pc:docMk/>
            <pc:sldMk cId="4136062887" sldId="271"/>
            <ac:picMk id="12" creationId="{B2D6BAE6-AB1A-2EC3-7765-9C375358DAD0}"/>
          </ac:picMkLst>
        </pc:picChg>
        <pc:picChg chg="mod modCrop">
          <ac:chgData name="Pooja Kumari" userId="9b2c4550-5566-4b4f-aed4-f0de4094dfe1" providerId="ADAL" clId="{A94D5C58-FD1F-44E5-9ADD-CA0633F022E0}" dt="2024-01-22T04:31:16.374" v="570" actId="1440"/>
          <ac:picMkLst>
            <pc:docMk/>
            <pc:sldMk cId="4136062887" sldId="271"/>
            <ac:picMk id="20" creationId="{41907BC7-89B6-1033-48B6-0E25F1C9D30F}"/>
          </ac:picMkLst>
        </pc:picChg>
      </pc:sldChg>
      <pc:sldChg chg="addSp delSp modSp add mod">
        <pc:chgData name="Pooja Kumari" userId="9b2c4550-5566-4b4f-aed4-f0de4094dfe1" providerId="ADAL" clId="{A94D5C58-FD1F-44E5-9ADD-CA0633F022E0}" dt="2024-01-22T04:31:04.135" v="569" actId="1076"/>
        <pc:sldMkLst>
          <pc:docMk/>
          <pc:sldMk cId="1800712297" sldId="272"/>
        </pc:sldMkLst>
        <pc:spChg chg="mod">
          <ac:chgData name="Pooja Kumari" userId="9b2c4550-5566-4b4f-aed4-f0de4094dfe1" providerId="ADAL" clId="{A94D5C58-FD1F-44E5-9ADD-CA0633F022E0}" dt="2024-01-22T04:28:23.686" v="528" actId="20577"/>
          <ac:spMkLst>
            <pc:docMk/>
            <pc:sldMk cId="1800712297" sldId="272"/>
            <ac:spMk id="9" creationId="{45A7F953-521A-228F-F17F-381C54FC5146}"/>
          </ac:spMkLst>
        </pc:spChg>
        <pc:spChg chg="add mod">
          <ac:chgData name="Pooja Kumari" userId="9b2c4550-5566-4b4f-aed4-f0de4094dfe1" providerId="ADAL" clId="{A94D5C58-FD1F-44E5-9ADD-CA0633F022E0}" dt="2024-01-22T04:30:48.138" v="564" actId="1076"/>
          <ac:spMkLst>
            <pc:docMk/>
            <pc:sldMk cId="1800712297" sldId="272"/>
            <ac:spMk id="10" creationId="{6D2728CF-AFCC-EF64-2024-8F2DAB1A046E}"/>
          </ac:spMkLst>
        </pc:spChg>
        <pc:spChg chg="del">
          <ac:chgData name="Pooja Kumari" userId="9b2c4550-5566-4b4f-aed4-f0de4094dfe1" providerId="ADAL" clId="{A94D5C58-FD1F-44E5-9ADD-CA0633F022E0}" dt="2024-01-22T04:23:27.683" v="476" actId="478"/>
          <ac:spMkLst>
            <pc:docMk/>
            <pc:sldMk cId="1800712297" sldId="272"/>
            <ac:spMk id="11" creationId="{7E4C773A-12BB-917B-0E98-6A377A23CF54}"/>
          </ac:spMkLst>
        </pc:spChg>
        <pc:spChg chg="add del">
          <ac:chgData name="Pooja Kumari" userId="9b2c4550-5566-4b4f-aed4-f0de4094dfe1" providerId="ADAL" clId="{A94D5C58-FD1F-44E5-9ADD-CA0633F022E0}" dt="2024-01-22T04:28:31.185" v="530" actId="478"/>
          <ac:spMkLst>
            <pc:docMk/>
            <pc:sldMk cId="1800712297" sldId="272"/>
            <ac:spMk id="17" creationId="{1034442E-3E01-7A7E-53F8-84D5C97E47C6}"/>
          </ac:spMkLst>
        </pc:spChg>
        <pc:spChg chg="add mod">
          <ac:chgData name="Pooja Kumari" userId="9b2c4550-5566-4b4f-aed4-f0de4094dfe1" providerId="ADAL" clId="{A94D5C58-FD1F-44E5-9ADD-CA0633F022E0}" dt="2024-01-22T04:30:23.689" v="562" actId="3626"/>
          <ac:spMkLst>
            <pc:docMk/>
            <pc:sldMk cId="1800712297" sldId="272"/>
            <ac:spMk id="19" creationId="{CAE4704F-F2C0-098F-FC79-0AA837DDEF0E}"/>
          </ac:spMkLst>
        </pc:spChg>
        <pc:grpChg chg="del">
          <ac:chgData name="Pooja Kumari" userId="9b2c4550-5566-4b4f-aed4-f0de4094dfe1" providerId="ADAL" clId="{A94D5C58-FD1F-44E5-9ADD-CA0633F022E0}" dt="2024-01-22T04:23:22.396" v="474" actId="478"/>
          <ac:grpSpMkLst>
            <pc:docMk/>
            <pc:sldMk cId="1800712297" sldId="272"/>
            <ac:grpSpMk id="16" creationId="{337C0317-94C3-29BA-7D97-4426361CACC7}"/>
          </ac:grpSpMkLst>
        </pc:grpChg>
        <pc:picChg chg="del">
          <ac:chgData name="Pooja Kumari" userId="9b2c4550-5566-4b4f-aed4-f0de4094dfe1" providerId="ADAL" clId="{A94D5C58-FD1F-44E5-9ADD-CA0633F022E0}" dt="2024-01-22T04:23:20.699" v="473" actId="478"/>
          <ac:picMkLst>
            <pc:docMk/>
            <pc:sldMk cId="1800712297" sldId="272"/>
            <ac:picMk id="7" creationId="{F2E06B30-8F12-F38A-7EBE-CD5389364A54}"/>
          </ac:picMkLst>
        </pc:picChg>
        <pc:picChg chg="del">
          <ac:chgData name="Pooja Kumari" userId="9b2c4550-5566-4b4f-aed4-f0de4094dfe1" providerId="ADAL" clId="{A94D5C58-FD1F-44E5-9ADD-CA0633F022E0}" dt="2024-01-22T04:23:23.790" v="475" actId="478"/>
          <ac:picMkLst>
            <pc:docMk/>
            <pc:sldMk cId="1800712297" sldId="272"/>
            <ac:picMk id="20" creationId="{41907BC7-89B6-1033-48B6-0E25F1C9D30F}"/>
          </ac:picMkLst>
        </pc:picChg>
        <pc:picChg chg="add mod">
          <ac:chgData name="Pooja Kumari" userId="9b2c4550-5566-4b4f-aed4-f0de4094dfe1" providerId="ADAL" clId="{A94D5C58-FD1F-44E5-9ADD-CA0633F022E0}" dt="2024-01-22T04:31:04.135" v="569" actId="1076"/>
          <ac:picMkLst>
            <pc:docMk/>
            <pc:sldMk cId="1800712297" sldId="272"/>
            <ac:picMk id="22" creationId="{53CB09FA-684E-3C05-0FCE-AF07F64EA873}"/>
          </ac:picMkLst>
        </pc:picChg>
        <pc:picChg chg="add mod">
          <ac:chgData name="Pooja Kumari" userId="9b2c4550-5566-4b4f-aed4-f0de4094dfe1" providerId="ADAL" clId="{A94D5C58-FD1F-44E5-9ADD-CA0633F022E0}" dt="2024-01-22T04:30:38.755" v="563" actId="1440"/>
          <ac:picMkLst>
            <pc:docMk/>
            <pc:sldMk cId="1800712297" sldId="272"/>
            <ac:picMk id="24" creationId="{ED40D4C7-2B2C-3C69-648E-4EA47BFF3D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4A0B-3A0E-4829-E677-1615D88F3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E9236E-0900-1619-696D-436540F6A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2121D2-86E4-D2E9-E579-8E08FAEB9E8A}"/>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5" name="Footer Placeholder 4">
            <a:extLst>
              <a:ext uri="{FF2B5EF4-FFF2-40B4-BE49-F238E27FC236}">
                <a16:creationId xmlns:a16="http://schemas.microsoft.com/office/drawing/2014/main" id="{47930720-BF30-BB7A-A35C-F4E1C822D410}"/>
              </a:ext>
            </a:extLst>
          </p:cNvPr>
          <p:cNvSpPr>
            <a:spLocks noGrp="1"/>
          </p:cNvSpPr>
          <p:nvPr>
            <p:ph type="ftr" sz="quarter" idx="11"/>
          </p:nvPr>
        </p:nvSpPr>
        <p:spPr/>
        <p:txBody>
          <a:bodyPr/>
          <a:lstStyle/>
          <a:p>
            <a:r>
              <a:rPr lang="en-US"/>
              <a:t>ISCR 2024</a:t>
            </a:r>
            <a:endParaRPr lang="en-US" dirty="0"/>
          </a:p>
        </p:txBody>
      </p:sp>
      <p:sp>
        <p:nvSpPr>
          <p:cNvPr id="6" name="Slide Number Placeholder 5">
            <a:extLst>
              <a:ext uri="{FF2B5EF4-FFF2-40B4-BE49-F238E27FC236}">
                <a16:creationId xmlns:a16="http://schemas.microsoft.com/office/drawing/2014/main" id="{BE522326-E583-8107-F008-49BACAB5A871}"/>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469922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B5342-D226-7810-8A56-C3F508A10E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ECCF2-0D4E-4ED8-9426-EA3334954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769A3-CAAA-3669-EBDA-AF720BEC6AD1}"/>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5" name="Footer Placeholder 4">
            <a:extLst>
              <a:ext uri="{FF2B5EF4-FFF2-40B4-BE49-F238E27FC236}">
                <a16:creationId xmlns:a16="http://schemas.microsoft.com/office/drawing/2014/main" id="{043E63CC-46AD-A1DB-828B-D4F18835A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80A9E2-8911-2307-1D85-19B0AED3663F}"/>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28191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97819-CAD3-7289-C438-2CA6747692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3015AD-6675-74F2-CF46-BED97D9EA9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DF957B-3015-4CF1-73FD-D3B1E12C8A4C}"/>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5" name="Footer Placeholder 4">
            <a:extLst>
              <a:ext uri="{FF2B5EF4-FFF2-40B4-BE49-F238E27FC236}">
                <a16:creationId xmlns:a16="http://schemas.microsoft.com/office/drawing/2014/main" id="{0BA8BF34-32E2-BAD0-104B-C0955EDA8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EBB4C-6C82-EF22-318C-D2EB11A4C515}"/>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837908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25D4-F7BE-4828-B070-3B8219AE83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5A82C-836C-067D-E4E3-3227D1EC86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CED53-8778-782D-9F6F-86694A9B18F8}"/>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5" name="Footer Placeholder 4">
            <a:extLst>
              <a:ext uri="{FF2B5EF4-FFF2-40B4-BE49-F238E27FC236}">
                <a16:creationId xmlns:a16="http://schemas.microsoft.com/office/drawing/2014/main" id="{11ABB291-97D7-84E8-347E-4C6CEDAB7E29}"/>
              </a:ext>
            </a:extLst>
          </p:cNvPr>
          <p:cNvSpPr>
            <a:spLocks noGrp="1"/>
          </p:cNvSpPr>
          <p:nvPr>
            <p:ph type="ftr" sz="quarter" idx="11"/>
          </p:nvPr>
        </p:nvSpPr>
        <p:spPr/>
        <p:txBody>
          <a:bodyPr/>
          <a:lstStyle/>
          <a:p>
            <a:r>
              <a:rPr lang="en-US"/>
              <a:t>ISCR 2024</a:t>
            </a:r>
            <a:endParaRPr lang="en-US" dirty="0"/>
          </a:p>
        </p:txBody>
      </p:sp>
      <p:sp>
        <p:nvSpPr>
          <p:cNvPr id="6" name="Slide Number Placeholder 5">
            <a:extLst>
              <a:ext uri="{FF2B5EF4-FFF2-40B4-BE49-F238E27FC236}">
                <a16:creationId xmlns:a16="http://schemas.microsoft.com/office/drawing/2014/main" id="{A88F1EF6-E409-EA01-2458-207828977292}"/>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2541448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B709-5174-4B04-EB97-87D5DEA7B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88D169-43CF-10AF-60B4-297DDD649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34040-4A21-491D-84CC-1E5C9D07B55B}"/>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5" name="Footer Placeholder 4">
            <a:extLst>
              <a:ext uri="{FF2B5EF4-FFF2-40B4-BE49-F238E27FC236}">
                <a16:creationId xmlns:a16="http://schemas.microsoft.com/office/drawing/2014/main" id="{92EF0586-7C2A-45BB-EC96-99586DC81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7C2F7-AF61-96F5-CCD1-7177182A7063}"/>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83251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E3F-A62E-197B-C9BD-8B2D7444C8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DA047D-37AE-0785-9B41-EECEED02D9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02837D-0784-6A56-B1A6-09CEDF093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5805FB-5672-CA2A-6BF7-97CC31047AED}"/>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6" name="Footer Placeholder 5">
            <a:extLst>
              <a:ext uri="{FF2B5EF4-FFF2-40B4-BE49-F238E27FC236}">
                <a16:creationId xmlns:a16="http://schemas.microsoft.com/office/drawing/2014/main" id="{FEB6004C-3D81-15B6-7DF9-4C9B07144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732F0-C8C7-B49B-25A2-C52155CA52B8}"/>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335129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0DBB-EC97-25DA-BD2C-F656FAECD6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6B35AD-B31F-D8E0-A082-4AF92F801C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307E7F-9EC2-C8CE-7382-B562F18A3E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B0BDF5-9D10-F09A-45E3-0F4C4DF6F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30EF60-CB58-9F87-48C4-E41D53280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C8B760-ADC5-1A1C-F4DB-5161537AB3DF}"/>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8" name="Footer Placeholder 7">
            <a:extLst>
              <a:ext uri="{FF2B5EF4-FFF2-40B4-BE49-F238E27FC236}">
                <a16:creationId xmlns:a16="http://schemas.microsoft.com/office/drawing/2014/main" id="{10844D08-DD8B-AC6E-5A34-4B6DAB1FF0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16029A-7544-D682-E778-9EC0EB661B5E}"/>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226039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26DC-BDEC-FF68-869F-3163A4FC52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414A75-5DBF-9471-DDE7-67D597165AA4}"/>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4" name="Footer Placeholder 3">
            <a:extLst>
              <a:ext uri="{FF2B5EF4-FFF2-40B4-BE49-F238E27FC236}">
                <a16:creationId xmlns:a16="http://schemas.microsoft.com/office/drawing/2014/main" id="{ECFDCABD-882D-24D9-8E4A-9128A19468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6D8B64-989D-5690-207A-709EBF8501EA}"/>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26702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96F48-02B9-2EE2-C056-DB7BA4C3588F}"/>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3" name="Footer Placeholder 2">
            <a:extLst>
              <a:ext uri="{FF2B5EF4-FFF2-40B4-BE49-F238E27FC236}">
                <a16:creationId xmlns:a16="http://schemas.microsoft.com/office/drawing/2014/main" id="{DE35C5DE-2B94-6DEA-97A5-68F246290C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9F7A91-D698-1AD6-FFAC-6E66BEFF6FC2}"/>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312445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E75F-1FD2-02CA-E3A5-F5439D5D6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EBCB4-97CA-0A59-2019-4E552D4D4B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98F110-076E-D3D0-D3A8-D6BCE4C6C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271A2-7CAF-3CD5-3841-69E71CBC9C4C}"/>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6" name="Footer Placeholder 5">
            <a:extLst>
              <a:ext uri="{FF2B5EF4-FFF2-40B4-BE49-F238E27FC236}">
                <a16:creationId xmlns:a16="http://schemas.microsoft.com/office/drawing/2014/main" id="{9A47BF55-261D-306B-1952-3F36C9FFF5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E7544-7598-84C9-2CCB-4D3BFE44B3AF}"/>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3595221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D97A-0B42-544D-6E5B-047B41ACA0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BEEB60-2DB6-7FD4-FC5F-FDEC2AF44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E228E3-1291-447C-0C1B-1EF118139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76B61-2BBE-E7A8-7A6D-B42E827D8A46}"/>
              </a:ext>
            </a:extLst>
          </p:cNvPr>
          <p:cNvSpPr>
            <a:spLocks noGrp="1"/>
          </p:cNvSpPr>
          <p:nvPr>
            <p:ph type="dt" sz="half" idx="10"/>
          </p:nvPr>
        </p:nvSpPr>
        <p:spPr/>
        <p:txBody>
          <a:bodyPr/>
          <a:lstStyle/>
          <a:p>
            <a:fld id="{72E63811-4C67-674B-BE0F-8C702C613E9F}" type="datetimeFigureOut">
              <a:rPr lang="en-US" smtClean="0"/>
              <a:t>2/17/2024</a:t>
            </a:fld>
            <a:endParaRPr lang="en-US"/>
          </a:p>
        </p:txBody>
      </p:sp>
      <p:sp>
        <p:nvSpPr>
          <p:cNvPr id="6" name="Footer Placeholder 5">
            <a:extLst>
              <a:ext uri="{FF2B5EF4-FFF2-40B4-BE49-F238E27FC236}">
                <a16:creationId xmlns:a16="http://schemas.microsoft.com/office/drawing/2014/main" id="{0C467AA0-F23A-08FD-D247-BF5B54EF1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FD6F8-F113-20F3-A428-FA4C24E444F7}"/>
              </a:ext>
            </a:extLst>
          </p:cNvPr>
          <p:cNvSpPr>
            <a:spLocks noGrp="1"/>
          </p:cNvSpPr>
          <p:nvPr>
            <p:ph type="sldNum" sz="quarter" idx="12"/>
          </p:nvPr>
        </p:nvSpPr>
        <p:spPr/>
        <p:txBody>
          <a:bodyPr/>
          <a:lstStyle/>
          <a:p>
            <a:fld id="{F5680DD3-F711-D74C-B448-DDF6F233973C}" type="slidenum">
              <a:rPr lang="en-US" smtClean="0"/>
              <a:t>‹#›</a:t>
            </a:fld>
            <a:endParaRPr lang="en-US"/>
          </a:p>
        </p:txBody>
      </p:sp>
    </p:spTree>
    <p:extLst>
      <p:ext uri="{BB962C8B-B14F-4D97-AF65-F5344CB8AC3E}">
        <p14:creationId xmlns:p14="http://schemas.microsoft.com/office/powerpoint/2010/main" val="379729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F1175-2575-7D44-9D23-99CB6C6FD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7D653-252D-1E6E-7EFE-078A5A04F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7CF297-DE3E-E47A-EB1B-95BB3F789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63811-4C67-674B-BE0F-8C702C613E9F}" type="datetimeFigureOut">
              <a:rPr lang="en-US" smtClean="0"/>
              <a:t>2/17/2024</a:t>
            </a:fld>
            <a:endParaRPr lang="en-US"/>
          </a:p>
        </p:txBody>
      </p:sp>
      <p:sp>
        <p:nvSpPr>
          <p:cNvPr id="5" name="Footer Placeholder 4">
            <a:extLst>
              <a:ext uri="{FF2B5EF4-FFF2-40B4-BE49-F238E27FC236}">
                <a16:creationId xmlns:a16="http://schemas.microsoft.com/office/drawing/2014/main" id="{D6218626-C6EB-96D1-0CFF-9AE5FE35B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0947FF-417D-0464-1430-7AB45FB7C8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80DD3-F711-D74C-B448-DDF6F233973C}" type="slidenum">
              <a:rPr lang="en-US" smtClean="0"/>
              <a:t>‹#›</a:t>
            </a:fld>
            <a:endParaRPr lang="en-US"/>
          </a:p>
        </p:txBody>
      </p:sp>
    </p:spTree>
    <p:extLst>
      <p:ext uri="{BB962C8B-B14F-4D97-AF65-F5344CB8AC3E}">
        <p14:creationId xmlns:p14="http://schemas.microsoft.com/office/powerpoint/2010/main" val="3204732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rconsortium.github.io/submissions-pilot3-adam/main/articles/project_background.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rconsortium.github.io/submissions-pilot3-adam/main/articles/project_background.htm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www.r-bloggers.com/2024/01/learnings-from-the-first-r-based-submission-to-fda-by-novo-nordisk/" TargetMode="External"/><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www.youtube.com/watch?v=t33dS17QHuA" TargetMode="External"/><Relationship Id="rId4" Type="http://schemas.openxmlformats.org/officeDocument/2006/relationships/hyperlink" Target="https://posit.co/blog/novo-nordisks-journey-to-an-r-based-fda-submiss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harmaverse.org/" TargetMode="External"/><Relationship Id="rId7" Type="http://schemas.openxmlformats.org/officeDocument/2006/relationships/hyperlink" Target="https://atorus-research.github.io/xportr/"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pharmaverse.github.io/admiral/cran-release/" TargetMode="External"/><Relationship Id="rId5" Type="http://schemas.openxmlformats.org/officeDocument/2006/relationships/hyperlink" Target="https://pharmaverse.github.io/metatools/" TargetMode="External"/><Relationship Id="rId4" Type="http://schemas.openxmlformats.org/officeDocument/2006/relationships/hyperlink" Target="https://atorus-research.github.io/metacor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harmaverse"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pharmaverse.org/"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torus-research.github.io/metacore/"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pharmaverse.github.io/metatool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hyperlink" Target="https://pharmaverse.github.io/admiral/cran-release/" TargetMode="External"/><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atorus-research.github.io/xportr/"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documentation.sas.com/doc/en/pgmsascdc/9.4_3.5/movefile/n1xbwdre0giahfn11c99yjkpi2yb.htm" TargetMode="Externa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pic>
        <p:nvPicPr>
          <p:cNvPr id="4" name="Picture 3">
            <a:extLst>
              <a:ext uri="{FF2B5EF4-FFF2-40B4-BE49-F238E27FC236}">
                <a16:creationId xmlns:a16="http://schemas.microsoft.com/office/drawing/2014/main" id="{580FD973-125C-1542-A60A-9369FA6F5215}"/>
              </a:ext>
            </a:extLst>
          </p:cNvPr>
          <p:cNvPicPr>
            <a:picLocks noChangeAspect="1"/>
          </p:cNvPicPr>
          <p:nvPr/>
        </p:nvPicPr>
        <p:blipFill rotWithShape="1">
          <a:blip r:embed="rId3"/>
          <a:srcRect l="-1" t="4727" r="789"/>
          <a:stretch/>
        </p:blipFill>
        <p:spPr>
          <a:xfrm>
            <a:off x="6281736" y="-2"/>
            <a:ext cx="5910270" cy="1183871"/>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0" y="1306286"/>
            <a:ext cx="12192000" cy="152400"/>
          </a:xfrm>
          <a:prstGeom prst="rect">
            <a:avLst/>
          </a:prstGeom>
          <a:solidFill>
            <a:srgbClr val="B40082"/>
          </a:solidFill>
          <a:ln>
            <a:solidFill>
              <a:srgbClr val="B400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8" name="Title 3">
            <a:extLst>
              <a:ext uri="{FF2B5EF4-FFF2-40B4-BE49-F238E27FC236}">
                <a16:creationId xmlns:a16="http://schemas.microsoft.com/office/drawing/2014/main" id="{34C0FE7E-AB95-A9F3-3D2E-9AE1F7F96EB7}"/>
              </a:ext>
            </a:extLst>
          </p:cNvPr>
          <p:cNvSpPr txBox="1">
            <a:spLocks/>
          </p:cNvSpPr>
          <p:nvPr/>
        </p:nvSpPr>
        <p:spPr>
          <a:xfrm>
            <a:off x="1066800" y="1858815"/>
            <a:ext cx="10746658" cy="19405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3000" b="1" dirty="0">
                <a:latin typeface="+mn-lt"/>
                <a:cs typeface="Arial" panose="020B0604020202020204" pitchFamily="34" charset="0"/>
              </a:rPr>
            </a:br>
            <a:r>
              <a:rPr lang="en-US" sz="3000" b="1" dirty="0">
                <a:latin typeface="+mn-lt"/>
                <a:cs typeface="Arial" panose="020B0604020202020204" pitchFamily="34" charset="0"/>
              </a:rPr>
              <a:t>Indian Society for Clinical Research </a:t>
            </a:r>
            <a:br>
              <a:rPr lang="en-US" sz="3000" b="1" dirty="0">
                <a:latin typeface="+mn-lt"/>
                <a:cs typeface="Arial" panose="020B0604020202020204" pitchFamily="34" charset="0"/>
              </a:rPr>
            </a:br>
            <a:r>
              <a:rPr lang="en-US" sz="3000" b="1" dirty="0">
                <a:solidFill>
                  <a:schemeClr val="accent2"/>
                </a:solidFill>
                <a:latin typeface="+mn-lt"/>
              </a:rPr>
              <a:t>ISCR Conference 2024 </a:t>
            </a:r>
          </a:p>
          <a:p>
            <a:pPr algn="ctr"/>
            <a:r>
              <a:rPr lang="en-US" sz="3000" b="1" dirty="0">
                <a:solidFill>
                  <a:schemeClr val="accent2"/>
                </a:solidFill>
                <a:latin typeface="+mn-lt"/>
              </a:rPr>
              <a:t>Transformations in Clinical research for Better Patient Outcomes </a:t>
            </a:r>
            <a:br>
              <a:rPr lang="en-US" sz="3000" b="1" dirty="0">
                <a:solidFill>
                  <a:schemeClr val="accent2"/>
                </a:solidFill>
                <a:latin typeface="+mn-lt"/>
              </a:rPr>
            </a:br>
            <a:r>
              <a:rPr lang="en-US" sz="3000" b="1" dirty="0">
                <a:latin typeface="+mn-lt"/>
              </a:rPr>
              <a:t>02-03 Feb 2024</a:t>
            </a:r>
          </a:p>
        </p:txBody>
      </p:sp>
      <p:sp>
        <p:nvSpPr>
          <p:cNvPr id="9" name="Subtitle 4">
            <a:extLst>
              <a:ext uri="{FF2B5EF4-FFF2-40B4-BE49-F238E27FC236}">
                <a16:creationId xmlns:a16="http://schemas.microsoft.com/office/drawing/2014/main" id="{9A411F70-2F4C-D175-9E6E-B9694ACC39ED}"/>
              </a:ext>
            </a:extLst>
          </p:cNvPr>
          <p:cNvSpPr txBox="1">
            <a:spLocks/>
          </p:cNvSpPr>
          <p:nvPr/>
        </p:nvSpPr>
        <p:spPr>
          <a:xfrm>
            <a:off x="1066800" y="4032780"/>
            <a:ext cx="10058400" cy="2344143"/>
          </a:xfrm>
          <a:prstGeom prst="rect">
            <a:avLst/>
          </a:prstGeom>
          <a:solidFill>
            <a:schemeClr val="bg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2">
                    <a:lumMod val="25000"/>
                  </a:schemeClr>
                </a:solidFill>
              </a:rPr>
              <a:t>SESSION: Biostatistics and Statistical Programmer </a:t>
            </a:r>
          </a:p>
          <a:p>
            <a:pPr marL="0" indent="0" algn="ctr">
              <a:buNone/>
            </a:pPr>
            <a:r>
              <a:rPr lang="en-US" b="1" dirty="0">
                <a:solidFill>
                  <a:schemeClr val="bg2">
                    <a:lumMod val="25000"/>
                  </a:schemeClr>
                </a:solidFill>
              </a:rPr>
              <a:t>02-February 2024</a:t>
            </a:r>
          </a:p>
          <a:p>
            <a:pPr marL="0" indent="0" algn="ctr">
              <a:buNone/>
            </a:pPr>
            <a:r>
              <a:rPr lang="en-US" b="1" dirty="0">
                <a:solidFill>
                  <a:schemeClr val="bg2">
                    <a:lumMod val="25000"/>
                  </a:schemeClr>
                </a:solidFill>
              </a:rPr>
              <a:t>Topic: Traverse the "Pharmaverse": ouR insights</a:t>
            </a:r>
          </a:p>
          <a:p>
            <a:pPr marL="0" indent="0" algn="ctr">
              <a:buNone/>
            </a:pPr>
            <a:r>
              <a:rPr lang="en-US" b="1" dirty="0">
                <a:solidFill>
                  <a:schemeClr val="bg2">
                    <a:lumMod val="25000"/>
                  </a:schemeClr>
                </a:solidFill>
              </a:rPr>
              <a:t>Speaker : Pooja Kumari</a:t>
            </a:r>
          </a:p>
          <a:p>
            <a:pPr algn="ctr"/>
            <a:endParaRPr lang="en-US" b="1" dirty="0">
              <a:solidFill>
                <a:schemeClr val="bg2">
                  <a:lumMod val="25000"/>
                </a:schemeClr>
              </a:solidFill>
            </a:endParaRPr>
          </a:p>
          <a:p>
            <a:pPr algn="ctr"/>
            <a:endParaRPr lang="en-US" b="1" dirty="0"/>
          </a:p>
        </p:txBody>
      </p:sp>
      <p:sp>
        <p:nvSpPr>
          <p:cNvPr id="10" name="TextBox 9"/>
          <p:cNvSpPr txBox="1"/>
          <p:nvPr/>
        </p:nvSpPr>
        <p:spPr>
          <a:xfrm>
            <a:off x="3066927" y="361100"/>
            <a:ext cx="2640169" cy="461665"/>
          </a:xfrm>
          <a:prstGeom prst="rect">
            <a:avLst/>
          </a:prstGeom>
          <a:noFill/>
        </p:spPr>
        <p:txBody>
          <a:bodyPr wrap="square" rtlCol="0">
            <a:spAutoFit/>
          </a:bodyPr>
          <a:lstStyle/>
          <a:p>
            <a:r>
              <a:rPr lang="en-US" sz="2400" b="1" dirty="0"/>
              <a:t>Track: Biostatistics</a:t>
            </a:r>
            <a:endParaRPr lang="en-IN" sz="2400" b="1" dirty="0"/>
          </a:p>
        </p:txBody>
      </p:sp>
    </p:spTree>
    <p:extLst>
      <p:ext uri="{BB962C8B-B14F-4D97-AF65-F5344CB8AC3E}">
        <p14:creationId xmlns:p14="http://schemas.microsoft.com/office/powerpoint/2010/main" val="2451383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2E06B30-8F12-F38A-7EBE-CD5389364A54}"/>
              </a:ext>
            </a:extLst>
          </p:cNvPr>
          <p:cNvPicPr>
            <a:picLocks noChangeAspect="1"/>
          </p:cNvPicPr>
          <p:nvPr/>
        </p:nvPicPr>
        <p:blipFill>
          <a:blip r:embed="rId3"/>
          <a:stretch>
            <a:fillRect/>
          </a:stretch>
        </p:blipFill>
        <p:spPr>
          <a:xfrm>
            <a:off x="155658" y="1442405"/>
            <a:ext cx="7394781" cy="5105120"/>
          </a:xfrm>
          <a:prstGeom prst="rect">
            <a:avLst/>
          </a:prstGeom>
          <a:ln>
            <a:noFill/>
          </a:ln>
          <a:effectLst>
            <a:outerShdw blurRad="292100" dist="139700" dir="2700000" algn="tl" rotWithShape="0">
              <a:srgbClr val="333333">
                <a:alpha val="65000"/>
              </a:srgbClr>
            </a:outerShdw>
          </a:effectLst>
        </p:spPr>
      </p:pic>
      <p:sp>
        <p:nvSpPr>
          <p:cNvPr id="8" name="Title 5">
            <a:extLst>
              <a:ext uri="{FF2B5EF4-FFF2-40B4-BE49-F238E27FC236}">
                <a16:creationId xmlns:a16="http://schemas.microsoft.com/office/drawing/2014/main" id="{DE928894-FC34-6206-8922-0803C68B63B7}"/>
              </a:ext>
            </a:extLst>
          </p:cNvPr>
          <p:cNvSpPr>
            <a:spLocks noGrp="1"/>
          </p:cNvSpPr>
          <p:nvPr>
            <p:ph type="title"/>
          </p:nvPr>
        </p:nvSpPr>
        <p:spPr>
          <a:xfrm>
            <a:off x="2629989" y="242888"/>
            <a:ext cx="9195299" cy="430212"/>
          </a:xfrm>
        </p:spPr>
        <p:txBody>
          <a:bodyPr rtlCol="0">
            <a:noAutofit/>
          </a:bodyPr>
          <a:lstStyle/>
          <a:p>
            <a:pPr defTabSz="1219170" fontAlgn="auto">
              <a:spcAft>
                <a:spcPts val="0"/>
              </a:spcAft>
              <a:defRPr/>
            </a:pPr>
            <a:r>
              <a:rPr lang="en-US" sz="4000" dirty="0">
                <a:solidFill>
                  <a:srgbClr val="B40082"/>
                </a:solidFill>
                <a:latin typeface="+mn-lt"/>
              </a:rPr>
              <a:t>Traverse the "Pharmaverse": ouR insights</a:t>
            </a:r>
            <a:endParaRPr lang="en-GB" sz="4000" dirty="0">
              <a:solidFill>
                <a:srgbClr val="B40082"/>
              </a:solidFill>
              <a:latin typeface="+mn-lt"/>
            </a:endParaRPr>
          </a:p>
        </p:txBody>
      </p:sp>
      <p:sp>
        <p:nvSpPr>
          <p:cNvPr id="9" name="Subtitle 6">
            <a:extLst>
              <a:ext uri="{FF2B5EF4-FFF2-40B4-BE49-F238E27FC236}">
                <a16:creationId xmlns:a16="http://schemas.microsoft.com/office/drawing/2014/main" id="{45A7F953-521A-228F-F17F-381C54FC5146}"/>
              </a:ext>
            </a:extLst>
          </p:cNvPr>
          <p:cNvSpPr txBox="1">
            <a:spLocks noChangeArrowheads="1"/>
          </p:cNvSpPr>
          <p:nvPr/>
        </p:nvSpPr>
        <p:spPr bwMode="auto">
          <a:xfrm>
            <a:off x="2629989" y="695325"/>
            <a:ext cx="9195299" cy="352425"/>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2000" dirty="0">
                <a:solidFill>
                  <a:srgbClr val="B40082"/>
                </a:solidFill>
              </a:rPr>
              <a:t>R Pilot submission story</a:t>
            </a:r>
          </a:p>
          <a:p>
            <a:pPr>
              <a:spcBef>
                <a:spcPct val="0"/>
              </a:spcBef>
              <a:spcAft>
                <a:spcPct val="0"/>
              </a:spcAft>
            </a:pPr>
            <a:endParaRPr lang="en-GB" altLang="en-US" sz="2000" dirty="0">
              <a:solidFill>
                <a:srgbClr val="B40082"/>
              </a:solidFill>
            </a:endParaRPr>
          </a:p>
        </p:txBody>
      </p:sp>
      <p:sp>
        <p:nvSpPr>
          <p:cNvPr id="11" name="TextBox 10">
            <a:extLst>
              <a:ext uri="{FF2B5EF4-FFF2-40B4-BE49-F238E27FC236}">
                <a16:creationId xmlns:a16="http://schemas.microsoft.com/office/drawing/2014/main" id="{7E4C773A-12BB-917B-0E98-6A377A23CF54}"/>
              </a:ext>
            </a:extLst>
          </p:cNvPr>
          <p:cNvSpPr txBox="1"/>
          <p:nvPr/>
        </p:nvSpPr>
        <p:spPr>
          <a:xfrm>
            <a:off x="8057832" y="1687685"/>
            <a:ext cx="6100354" cy="307777"/>
          </a:xfrm>
          <a:prstGeom prst="rect">
            <a:avLst/>
          </a:prstGeom>
          <a:noFill/>
        </p:spPr>
        <p:txBody>
          <a:bodyPr wrap="square">
            <a:spAutoFit/>
          </a:bodyPr>
          <a:lstStyle/>
          <a:p>
            <a:r>
              <a:rPr lang="en-US" sz="1400" dirty="0">
                <a:hlinkClick r:id="rId4"/>
              </a:rPr>
              <a:t>Project Background • pilot3 (rconsortium.github.io)</a:t>
            </a:r>
            <a:endParaRPr lang="en-US" sz="1400" dirty="0"/>
          </a:p>
        </p:txBody>
      </p:sp>
      <p:pic>
        <p:nvPicPr>
          <p:cNvPr id="10" name="Picture 9">
            <a:extLst>
              <a:ext uri="{FF2B5EF4-FFF2-40B4-BE49-F238E27FC236}">
                <a16:creationId xmlns:a16="http://schemas.microsoft.com/office/drawing/2014/main" id="{29DB3510-2193-4007-5DF2-3A752CAB6AE5}"/>
              </a:ext>
            </a:extLst>
          </p:cNvPr>
          <p:cNvPicPr>
            <a:picLocks noChangeAspect="1"/>
          </p:cNvPicPr>
          <p:nvPr/>
        </p:nvPicPr>
        <p:blipFill rotWithShape="1">
          <a:blip r:embed="rId5"/>
          <a:srcRect l="27532" t="-288" r="41930" b="1"/>
          <a:stretch/>
        </p:blipFill>
        <p:spPr>
          <a:xfrm>
            <a:off x="8189079" y="2453045"/>
            <a:ext cx="3364281" cy="40944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9443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5">
            <a:extLst>
              <a:ext uri="{FF2B5EF4-FFF2-40B4-BE49-F238E27FC236}">
                <a16:creationId xmlns:a16="http://schemas.microsoft.com/office/drawing/2014/main" id="{DE928894-FC34-6206-8922-0803C68B63B7}"/>
              </a:ext>
            </a:extLst>
          </p:cNvPr>
          <p:cNvSpPr>
            <a:spLocks noGrp="1"/>
          </p:cNvSpPr>
          <p:nvPr>
            <p:ph type="title"/>
          </p:nvPr>
        </p:nvSpPr>
        <p:spPr>
          <a:xfrm>
            <a:off x="2629989" y="242888"/>
            <a:ext cx="9195299" cy="430212"/>
          </a:xfrm>
        </p:spPr>
        <p:txBody>
          <a:bodyPr rtlCol="0">
            <a:noAutofit/>
          </a:bodyPr>
          <a:lstStyle/>
          <a:p>
            <a:pPr defTabSz="1219170" fontAlgn="auto">
              <a:spcAft>
                <a:spcPts val="0"/>
              </a:spcAft>
              <a:defRPr/>
            </a:pPr>
            <a:r>
              <a:rPr lang="en-US" sz="4000" dirty="0">
                <a:solidFill>
                  <a:srgbClr val="B40082"/>
                </a:solidFill>
                <a:latin typeface="+mn-lt"/>
              </a:rPr>
              <a:t>Traverse the "Pharmaverse": ouR insights</a:t>
            </a:r>
            <a:endParaRPr lang="en-GB" sz="4000" dirty="0">
              <a:solidFill>
                <a:srgbClr val="B40082"/>
              </a:solidFill>
              <a:latin typeface="+mn-lt"/>
            </a:endParaRPr>
          </a:p>
        </p:txBody>
      </p:sp>
      <p:sp>
        <p:nvSpPr>
          <p:cNvPr id="9" name="Subtitle 6">
            <a:extLst>
              <a:ext uri="{FF2B5EF4-FFF2-40B4-BE49-F238E27FC236}">
                <a16:creationId xmlns:a16="http://schemas.microsoft.com/office/drawing/2014/main" id="{45A7F953-521A-228F-F17F-381C54FC5146}"/>
              </a:ext>
            </a:extLst>
          </p:cNvPr>
          <p:cNvSpPr txBox="1">
            <a:spLocks noChangeArrowheads="1"/>
          </p:cNvSpPr>
          <p:nvPr/>
        </p:nvSpPr>
        <p:spPr bwMode="auto">
          <a:xfrm>
            <a:off x="2629989" y="695325"/>
            <a:ext cx="9195299" cy="352425"/>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2000" dirty="0">
                <a:solidFill>
                  <a:srgbClr val="B40082"/>
                </a:solidFill>
              </a:rPr>
              <a:t>R Pilot submission story</a:t>
            </a:r>
          </a:p>
          <a:p>
            <a:pPr>
              <a:spcBef>
                <a:spcPct val="0"/>
              </a:spcBef>
              <a:spcAft>
                <a:spcPct val="0"/>
              </a:spcAft>
            </a:pPr>
            <a:endParaRPr lang="en-GB" altLang="en-US" sz="2000" dirty="0">
              <a:solidFill>
                <a:srgbClr val="B40082"/>
              </a:solidFill>
            </a:endParaRPr>
          </a:p>
        </p:txBody>
      </p:sp>
      <p:sp>
        <p:nvSpPr>
          <p:cNvPr id="11" name="TextBox 10">
            <a:extLst>
              <a:ext uri="{FF2B5EF4-FFF2-40B4-BE49-F238E27FC236}">
                <a16:creationId xmlns:a16="http://schemas.microsoft.com/office/drawing/2014/main" id="{7E4C773A-12BB-917B-0E98-6A377A23CF54}"/>
              </a:ext>
            </a:extLst>
          </p:cNvPr>
          <p:cNvSpPr txBox="1"/>
          <p:nvPr/>
        </p:nvSpPr>
        <p:spPr>
          <a:xfrm>
            <a:off x="349602" y="6454912"/>
            <a:ext cx="6100354" cy="307777"/>
          </a:xfrm>
          <a:prstGeom prst="rect">
            <a:avLst/>
          </a:prstGeom>
          <a:noFill/>
        </p:spPr>
        <p:txBody>
          <a:bodyPr wrap="square">
            <a:spAutoFit/>
          </a:bodyPr>
          <a:lstStyle/>
          <a:p>
            <a:r>
              <a:rPr lang="en-US" sz="1400" dirty="0">
                <a:hlinkClick r:id="rId3"/>
              </a:rPr>
              <a:t>Project Background • pilot3 (rconsortium.github.io)</a:t>
            </a:r>
            <a:endParaRPr lang="en-US" sz="1400" dirty="0"/>
          </a:p>
        </p:txBody>
      </p:sp>
      <p:pic>
        <p:nvPicPr>
          <p:cNvPr id="20" name="Picture 19">
            <a:extLst>
              <a:ext uri="{FF2B5EF4-FFF2-40B4-BE49-F238E27FC236}">
                <a16:creationId xmlns:a16="http://schemas.microsoft.com/office/drawing/2014/main" id="{41907BC7-89B6-1033-48B6-0E25F1C9D30F}"/>
              </a:ext>
            </a:extLst>
          </p:cNvPr>
          <p:cNvPicPr>
            <a:picLocks noChangeAspect="1"/>
          </p:cNvPicPr>
          <p:nvPr/>
        </p:nvPicPr>
        <p:blipFill rotWithShape="1">
          <a:blip r:embed="rId4"/>
          <a:srcRect b="60689"/>
          <a:stretch/>
        </p:blipFill>
        <p:spPr>
          <a:xfrm>
            <a:off x="188108" y="2403936"/>
            <a:ext cx="7213304" cy="3105726"/>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7995F255-6EEB-BE41-78C2-B0D7FEEBD43D}"/>
              </a:ext>
            </a:extLst>
          </p:cNvPr>
          <p:cNvPicPr>
            <a:picLocks noChangeAspect="1"/>
          </p:cNvPicPr>
          <p:nvPr/>
        </p:nvPicPr>
        <p:blipFill rotWithShape="1">
          <a:blip r:embed="rId4"/>
          <a:srcRect t="39601" r="40995" b="47178"/>
          <a:stretch/>
        </p:blipFill>
        <p:spPr>
          <a:xfrm>
            <a:off x="7589520" y="1621947"/>
            <a:ext cx="4270163" cy="1012735"/>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ACD7D28-FE8C-282B-C80E-81EFB4C70ABB}"/>
              </a:ext>
            </a:extLst>
          </p:cNvPr>
          <p:cNvPicPr>
            <a:picLocks noChangeAspect="1"/>
          </p:cNvPicPr>
          <p:nvPr/>
        </p:nvPicPr>
        <p:blipFill rotWithShape="1">
          <a:blip r:embed="rId4"/>
          <a:srcRect t="53111" r="39450" b="20322"/>
          <a:stretch/>
        </p:blipFill>
        <p:spPr>
          <a:xfrm>
            <a:off x="7589520" y="2975904"/>
            <a:ext cx="4381923" cy="18324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B2D6BAE6-AB1A-2EC3-7765-9C375358DAD0}"/>
              </a:ext>
            </a:extLst>
          </p:cNvPr>
          <p:cNvPicPr>
            <a:picLocks noChangeAspect="1"/>
          </p:cNvPicPr>
          <p:nvPr/>
        </p:nvPicPr>
        <p:blipFill rotWithShape="1">
          <a:blip r:embed="rId4"/>
          <a:srcRect t="78202" r="38468"/>
          <a:stretch/>
        </p:blipFill>
        <p:spPr>
          <a:xfrm>
            <a:off x="7589520" y="5129858"/>
            <a:ext cx="4453043" cy="14804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3606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5">
            <a:extLst>
              <a:ext uri="{FF2B5EF4-FFF2-40B4-BE49-F238E27FC236}">
                <a16:creationId xmlns:a16="http://schemas.microsoft.com/office/drawing/2014/main" id="{DE928894-FC34-6206-8922-0803C68B63B7}"/>
              </a:ext>
            </a:extLst>
          </p:cNvPr>
          <p:cNvSpPr>
            <a:spLocks noGrp="1"/>
          </p:cNvSpPr>
          <p:nvPr>
            <p:ph type="title"/>
          </p:nvPr>
        </p:nvSpPr>
        <p:spPr>
          <a:xfrm>
            <a:off x="2629989" y="242888"/>
            <a:ext cx="9195299" cy="430212"/>
          </a:xfrm>
        </p:spPr>
        <p:txBody>
          <a:bodyPr rtlCol="0">
            <a:noAutofit/>
          </a:bodyPr>
          <a:lstStyle/>
          <a:p>
            <a:pPr defTabSz="1219170" fontAlgn="auto">
              <a:spcAft>
                <a:spcPts val="0"/>
              </a:spcAft>
              <a:defRPr/>
            </a:pPr>
            <a:r>
              <a:rPr lang="en-US" sz="4000" dirty="0">
                <a:solidFill>
                  <a:srgbClr val="B40082"/>
                </a:solidFill>
                <a:latin typeface="+mn-lt"/>
              </a:rPr>
              <a:t>Traverse the "Pharmaverse": ouR insights</a:t>
            </a:r>
            <a:endParaRPr lang="en-GB" sz="4000" dirty="0">
              <a:solidFill>
                <a:srgbClr val="B40082"/>
              </a:solidFill>
              <a:latin typeface="+mn-lt"/>
            </a:endParaRPr>
          </a:p>
        </p:txBody>
      </p:sp>
      <p:sp>
        <p:nvSpPr>
          <p:cNvPr id="9" name="Subtitle 6">
            <a:extLst>
              <a:ext uri="{FF2B5EF4-FFF2-40B4-BE49-F238E27FC236}">
                <a16:creationId xmlns:a16="http://schemas.microsoft.com/office/drawing/2014/main" id="{45A7F953-521A-228F-F17F-381C54FC5146}"/>
              </a:ext>
            </a:extLst>
          </p:cNvPr>
          <p:cNvSpPr txBox="1">
            <a:spLocks noChangeArrowheads="1"/>
          </p:cNvSpPr>
          <p:nvPr/>
        </p:nvSpPr>
        <p:spPr bwMode="auto">
          <a:xfrm>
            <a:off x="2629989" y="695325"/>
            <a:ext cx="9195299" cy="352425"/>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2000" dirty="0">
                <a:solidFill>
                  <a:srgbClr val="B40082"/>
                </a:solidFill>
              </a:rPr>
              <a:t>R Submission success stories</a:t>
            </a:r>
          </a:p>
          <a:p>
            <a:pPr>
              <a:spcBef>
                <a:spcPct val="0"/>
              </a:spcBef>
              <a:spcAft>
                <a:spcPct val="0"/>
              </a:spcAft>
            </a:pPr>
            <a:endParaRPr lang="en-GB" altLang="en-US" sz="2000" dirty="0">
              <a:solidFill>
                <a:srgbClr val="B40082"/>
              </a:solidFill>
            </a:endParaRPr>
          </a:p>
        </p:txBody>
      </p:sp>
      <p:sp>
        <p:nvSpPr>
          <p:cNvPr id="10" name="TextBox 9">
            <a:extLst>
              <a:ext uri="{FF2B5EF4-FFF2-40B4-BE49-F238E27FC236}">
                <a16:creationId xmlns:a16="http://schemas.microsoft.com/office/drawing/2014/main" id="{6D2728CF-AFCC-EF64-2024-8F2DAB1A046E}"/>
              </a:ext>
            </a:extLst>
          </p:cNvPr>
          <p:cNvSpPr txBox="1"/>
          <p:nvPr/>
        </p:nvSpPr>
        <p:spPr>
          <a:xfrm>
            <a:off x="155658" y="4345179"/>
            <a:ext cx="3826884" cy="2108269"/>
          </a:xfrm>
          <a:prstGeom prst="rect">
            <a:avLst/>
          </a:prstGeom>
          <a:noFill/>
        </p:spPr>
        <p:txBody>
          <a:bodyPr wrap="square">
            <a:spAutoFit/>
          </a:bodyPr>
          <a:lstStyle/>
          <a:p>
            <a:pPr marL="285750" marR="0" indent="-285750">
              <a:spcBef>
                <a:spcPts val="600"/>
              </a:spcBef>
              <a:spcAft>
                <a:spcPts val="0"/>
              </a:spcAft>
              <a:buFont typeface="Arial" panose="020B0604020202020204" pitchFamily="34" charset="0"/>
              <a:buChar char="•"/>
            </a:pPr>
            <a:r>
              <a:rPr lang="en-US" sz="1800" u="sng" dirty="0">
                <a:solidFill>
                  <a:srgbClr val="0563C1"/>
                </a:solidFill>
                <a:effectLst/>
                <a:latin typeface="Calibri" panose="020F0502020204030204" pitchFamily="34" charset="0"/>
                <a:ea typeface="Calibri" panose="020F0502020204030204" pitchFamily="34" charset="0"/>
                <a:hlinkClick r:id="rId3"/>
              </a:rPr>
              <a:t>Learnings from the First R-Based Submission to FDA by Novo Nordisk | R-bloggers</a:t>
            </a:r>
            <a:r>
              <a:rPr lang="en-US" sz="1800" dirty="0">
                <a:effectLst/>
                <a:latin typeface="Calibri" panose="020F0502020204030204" pitchFamily="34" charset="0"/>
                <a:ea typeface="Calibri" panose="020F0502020204030204" pitchFamily="34" charset="0"/>
              </a:rPr>
              <a:t> </a:t>
            </a:r>
          </a:p>
          <a:p>
            <a:pPr marL="285750" marR="0" indent="-285750">
              <a:spcBef>
                <a:spcPts val="600"/>
              </a:spcBef>
              <a:spcAft>
                <a:spcPts val="0"/>
              </a:spcAft>
              <a:buFont typeface="Arial" panose="020B0604020202020204" pitchFamily="34" charset="0"/>
              <a:buChar char="•"/>
            </a:pPr>
            <a:r>
              <a:rPr lang="en-US" dirty="0">
                <a:latin typeface="Calibri" panose="020F0502020204030204" pitchFamily="34" charset="0"/>
                <a:ea typeface="Calibri" panose="020F0502020204030204" pitchFamily="34" charset="0"/>
              </a:rPr>
              <a:t>Gives a n</a:t>
            </a:r>
            <a:r>
              <a:rPr lang="en-US" sz="1800" dirty="0">
                <a:effectLst/>
                <a:latin typeface="Calibri" panose="020F0502020204030204" pitchFamily="34" charset="0"/>
                <a:ea typeface="Calibri" panose="020F0502020204030204" pitchFamily="34" charset="0"/>
              </a:rPr>
              <a:t>ice summary of past projects as well, talks about Pilot 1,2,3,4</a:t>
            </a:r>
            <a:br>
              <a:rPr lang="en-US" sz="1800" dirty="0">
                <a:effectLst/>
                <a:latin typeface="Calibri" panose="020F0502020204030204" pitchFamily="34" charset="0"/>
                <a:ea typeface="Calibri" panose="020F0502020204030204" pitchFamily="34" charset="0"/>
              </a:rPr>
            </a:br>
            <a:endParaRPr lang="en-US" dirty="0"/>
          </a:p>
        </p:txBody>
      </p:sp>
      <p:sp>
        <p:nvSpPr>
          <p:cNvPr id="19" name="TextBox 18">
            <a:extLst>
              <a:ext uri="{FF2B5EF4-FFF2-40B4-BE49-F238E27FC236}">
                <a16:creationId xmlns:a16="http://schemas.microsoft.com/office/drawing/2014/main" id="{CAE4704F-F2C0-098F-FC79-0AA837DDEF0E}"/>
              </a:ext>
            </a:extLst>
          </p:cNvPr>
          <p:cNvSpPr txBox="1"/>
          <p:nvPr/>
        </p:nvSpPr>
        <p:spPr>
          <a:xfrm>
            <a:off x="5391570" y="5043313"/>
            <a:ext cx="6101080" cy="1000274"/>
          </a:xfrm>
          <a:prstGeom prst="rect">
            <a:avLst/>
          </a:prstGeom>
          <a:noFill/>
        </p:spPr>
        <p:txBody>
          <a:bodyPr wrap="square">
            <a:spAutoFit/>
          </a:bodyPr>
          <a:lstStyle/>
          <a:p>
            <a:pPr marL="285750" indent="-285750">
              <a:spcBef>
                <a:spcPts val="600"/>
              </a:spcBef>
              <a:buFont typeface="Arial" panose="020B0604020202020204" pitchFamily="34" charset="0"/>
              <a:buChar char="•"/>
            </a:pPr>
            <a:r>
              <a:rPr lang="en-US" sz="1800" u="sng" dirty="0">
                <a:solidFill>
                  <a:srgbClr val="0563C1"/>
                </a:solidFill>
                <a:effectLst/>
                <a:latin typeface="Calibri" panose="020F0502020204030204" pitchFamily="34" charset="0"/>
                <a:ea typeface="Calibri" panose="020F0502020204030204" pitchFamily="34" charset="0"/>
                <a:hlinkClick r:id="rId4"/>
              </a:rPr>
              <a:t>Novo Nordisk: Journey to an R-based FDA submission – Posit</a:t>
            </a:r>
            <a:endParaRPr lang="en-US" sz="1800" u="sng" dirty="0">
              <a:solidFill>
                <a:srgbClr val="0563C1"/>
              </a:solidFill>
              <a:effectLst/>
              <a:latin typeface="Calibri" panose="020F0502020204030204" pitchFamily="34" charset="0"/>
              <a:ea typeface="Calibri" panose="020F0502020204030204" pitchFamily="34" charset="0"/>
            </a:endParaRPr>
          </a:p>
          <a:p>
            <a:pPr marL="285750" indent="-285750">
              <a:spcBef>
                <a:spcPts val="600"/>
              </a:spcBef>
              <a:buFont typeface="Arial" panose="020B0604020202020204" pitchFamily="34" charset="0"/>
              <a:buChar char="•"/>
            </a:pPr>
            <a:r>
              <a:rPr lang="en-US" dirty="0"/>
              <a:t>You Tube link: </a:t>
            </a:r>
            <a:r>
              <a:rPr lang="en-US" dirty="0">
                <a:hlinkClick r:id="rId5"/>
              </a:rPr>
              <a:t>Novo Nordisk's Journey to an R based FDA Submission - YouTube</a:t>
            </a:r>
            <a:endParaRPr lang="en-US" dirty="0"/>
          </a:p>
        </p:txBody>
      </p:sp>
      <p:pic>
        <p:nvPicPr>
          <p:cNvPr id="22" name="Picture 21">
            <a:extLst>
              <a:ext uri="{FF2B5EF4-FFF2-40B4-BE49-F238E27FC236}">
                <a16:creationId xmlns:a16="http://schemas.microsoft.com/office/drawing/2014/main" id="{53CB09FA-684E-3C05-0FCE-AF07F64EA873}"/>
              </a:ext>
            </a:extLst>
          </p:cNvPr>
          <p:cNvPicPr>
            <a:picLocks noChangeAspect="1"/>
          </p:cNvPicPr>
          <p:nvPr/>
        </p:nvPicPr>
        <p:blipFill>
          <a:blip r:embed="rId6"/>
          <a:stretch>
            <a:fillRect/>
          </a:stretch>
        </p:blipFill>
        <p:spPr>
          <a:xfrm>
            <a:off x="155658" y="1985191"/>
            <a:ext cx="4964982" cy="1828906"/>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ED40D4C7-2B2C-3C69-648E-4EA47BFF3DBB}"/>
              </a:ext>
            </a:extLst>
          </p:cNvPr>
          <p:cNvPicPr>
            <a:picLocks noChangeAspect="1"/>
          </p:cNvPicPr>
          <p:nvPr/>
        </p:nvPicPr>
        <p:blipFill>
          <a:blip r:embed="rId7"/>
          <a:stretch>
            <a:fillRect/>
          </a:stretch>
        </p:blipFill>
        <p:spPr>
          <a:xfrm>
            <a:off x="5391570" y="1510917"/>
            <a:ext cx="6433718" cy="32575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0712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8">
            <a:extLst>
              <a:ext uri="{FF2B5EF4-FFF2-40B4-BE49-F238E27FC236}">
                <a16:creationId xmlns:a16="http://schemas.microsoft.com/office/drawing/2014/main" id="{6580C49E-E47A-BFD1-B510-37B467678632}"/>
              </a:ext>
            </a:extLst>
          </p:cNvPr>
          <p:cNvSpPr txBox="1">
            <a:spLocks noChangeArrowheads="1"/>
          </p:cNvSpPr>
          <p:nvPr/>
        </p:nvSpPr>
        <p:spPr bwMode="auto">
          <a:xfrm>
            <a:off x="294005" y="1656624"/>
            <a:ext cx="11350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cs typeface="Noto Sans" panose="020B0502040504020204" pitchFamily="34" charset="0"/>
              </a:defRPr>
            </a:lvl1pPr>
            <a:lvl2pPr marL="742950" indent="-285750">
              <a:defRPr sz="2400">
                <a:solidFill>
                  <a:schemeClr val="tx1"/>
                </a:solidFill>
                <a:latin typeface="Arial" panose="020B0604020202020204" pitchFamily="34" charset="0"/>
                <a:cs typeface="Noto Sans" panose="020B0502040504020204" pitchFamily="34" charset="0"/>
              </a:defRPr>
            </a:lvl2pPr>
            <a:lvl3pPr marL="1143000" indent="-228600">
              <a:defRPr sz="2400">
                <a:solidFill>
                  <a:schemeClr val="tx1"/>
                </a:solidFill>
                <a:latin typeface="Arial" panose="020B0604020202020204" pitchFamily="34" charset="0"/>
                <a:cs typeface="Noto Sans" panose="020B0502040504020204" pitchFamily="34" charset="0"/>
              </a:defRPr>
            </a:lvl3pPr>
            <a:lvl4pPr marL="1600200" indent="-228600">
              <a:defRPr sz="2400">
                <a:solidFill>
                  <a:schemeClr val="tx1"/>
                </a:solidFill>
                <a:latin typeface="Arial" panose="020B0604020202020204" pitchFamily="34" charset="0"/>
                <a:cs typeface="Noto Sans" panose="020B0502040504020204" pitchFamily="34" charset="0"/>
              </a:defRPr>
            </a:lvl4pPr>
            <a:lvl5pPr marL="2057400" indent="-228600">
              <a:defRPr sz="2400">
                <a:solidFill>
                  <a:schemeClr val="tx1"/>
                </a:solidFill>
                <a:latin typeface="Arial" panose="020B0604020202020204" pitchFamily="34" charset="0"/>
                <a:cs typeface="Noto Sans" panose="020B0502040504020204" pitchFamily="34" charset="0"/>
              </a:defRPr>
            </a:lvl5pPr>
            <a:lvl6pPr marL="2514600" indent="-228600" defTabSz="1217613" fontAlgn="base">
              <a:spcBef>
                <a:spcPct val="0"/>
              </a:spcBef>
              <a:spcAft>
                <a:spcPct val="0"/>
              </a:spcAft>
              <a:defRPr sz="2400">
                <a:solidFill>
                  <a:schemeClr val="tx1"/>
                </a:solidFill>
                <a:latin typeface="Arial" panose="020B0604020202020204" pitchFamily="34" charset="0"/>
                <a:cs typeface="Noto Sans" panose="020B0502040504020204" pitchFamily="34" charset="0"/>
              </a:defRPr>
            </a:lvl6pPr>
            <a:lvl7pPr marL="2971800" indent="-228600" defTabSz="1217613" fontAlgn="base">
              <a:spcBef>
                <a:spcPct val="0"/>
              </a:spcBef>
              <a:spcAft>
                <a:spcPct val="0"/>
              </a:spcAft>
              <a:defRPr sz="2400">
                <a:solidFill>
                  <a:schemeClr val="tx1"/>
                </a:solidFill>
                <a:latin typeface="Arial" panose="020B0604020202020204" pitchFamily="34" charset="0"/>
                <a:cs typeface="Noto Sans" panose="020B0502040504020204" pitchFamily="34" charset="0"/>
              </a:defRPr>
            </a:lvl7pPr>
            <a:lvl8pPr marL="3429000" indent="-228600" defTabSz="1217613" fontAlgn="base">
              <a:spcBef>
                <a:spcPct val="0"/>
              </a:spcBef>
              <a:spcAft>
                <a:spcPct val="0"/>
              </a:spcAft>
              <a:defRPr sz="2400">
                <a:solidFill>
                  <a:schemeClr val="tx1"/>
                </a:solidFill>
                <a:latin typeface="Arial" panose="020B0604020202020204" pitchFamily="34" charset="0"/>
                <a:cs typeface="Noto Sans" panose="020B0502040504020204" pitchFamily="34" charset="0"/>
              </a:defRPr>
            </a:lvl8pPr>
            <a:lvl9pPr marL="3886200" indent="-228600" defTabSz="1217613" fontAlgn="base">
              <a:spcBef>
                <a:spcPct val="0"/>
              </a:spcBef>
              <a:spcAft>
                <a:spcPct val="0"/>
              </a:spcAft>
              <a:defRPr sz="2400">
                <a:solidFill>
                  <a:schemeClr val="tx1"/>
                </a:solidFill>
                <a:latin typeface="Arial" panose="020B0604020202020204" pitchFamily="34" charset="0"/>
                <a:cs typeface="Noto Sans" panose="020B0502040504020204" pitchFamily="34" charset="0"/>
              </a:defRPr>
            </a:lvl9pPr>
          </a:lstStyle>
          <a:p>
            <a:pPr eaLnBrk="1" hangingPunct="1">
              <a:spcBef>
                <a:spcPts val="1200"/>
              </a:spcBef>
              <a:buFont typeface="Wingdings" panose="05000000000000000000" pitchFamily="2" charset="2"/>
              <a:buChar char="Ø"/>
            </a:pPr>
            <a:r>
              <a:rPr lang="en-US" altLang="en-US" sz="1600" dirty="0" err="1">
                <a:solidFill>
                  <a:srgbClr val="0070C0"/>
                </a:solidFill>
              </a:rPr>
              <a:t>pharmaverse</a:t>
            </a:r>
            <a:r>
              <a:rPr lang="en-US" altLang="en-US" sz="1600" dirty="0">
                <a:solidFill>
                  <a:srgbClr val="0070C0"/>
                </a:solidFill>
              </a:rPr>
              <a:t> : </a:t>
            </a:r>
            <a:r>
              <a:rPr lang="en-US" altLang="en-US" sz="1600" dirty="0">
                <a:hlinkClick r:id="rId3"/>
              </a:rPr>
              <a:t>https://pharmaverse.org/</a:t>
            </a:r>
            <a:endParaRPr lang="en-US" altLang="en-US" sz="1600" dirty="0"/>
          </a:p>
          <a:p>
            <a:pPr eaLnBrk="1" hangingPunct="1">
              <a:spcBef>
                <a:spcPts val="1200"/>
              </a:spcBef>
              <a:buFont typeface="Wingdings" panose="05000000000000000000" pitchFamily="2" charset="2"/>
              <a:buChar char="Ø"/>
            </a:pPr>
            <a:r>
              <a:rPr lang="en-US" altLang="en-US" sz="1600" dirty="0">
                <a:solidFill>
                  <a:srgbClr val="0070C0"/>
                </a:solidFill>
              </a:rPr>
              <a:t>{</a:t>
            </a:r>
            <a:r>
              <a:rPr lang="en-US" altLang="en-US" sz="1600" dirty="0" err="1">
                <a:solidFill>
                  <a:srgbClr val="0070C0"/>
                </a:solidFill>
              </a:rPr>
              <a:t>metacore</a:t>
            </a:r>
            <a:r>
              <a:rPr lang="en-US" altLang="en-US" sz="1600" dirty="0">
                <a:solidFill>
                  <a:srgbClr val="0070C0"/>
                </a:solidFill>
              </a:rPr>
              <a:t>}: </a:t>
            </a:r>
            <a:r>
              <a:rPr lang="en-US" altLang="en-US" sz="1600" dirty="0">
                <a:hlinkClick r:id="rId4"/>
              </a:rPr>
              <a:t>https://atorus-research.github.io/metacore/</a:t>
            </a:r>
            <a:endParaRPr lang="en-US" altLang="en-US" sz="1600" dirty="0">
              <a:solidFill>
                <a:srgbClr val="0070C0"/>
              </a:solidFill>
            </a:endParaRPr>
          </a:p>
          <a:p>
            <a:pPr eaLnBrk="1" hangingPunct="1">
              <a:spcBef>
                <a:spcPts val="1200"/>
              </a:spcBef>
              <a:buFont typeface="Wingdings" panose="05000000000000000000" pitchFamily="2" charset="2"/>
              <a:buChar char="Ø"/>
            </a:pPr>
            <a:r>
              <a:rPr lang="en-US" altLang="en-US" sz="1600" dirty="0">
                <a:solidFill>
                  <a:srgbClr val="0070C0"/>
                </a:solidFill>
              </a:rPr>
              <a:t>{metatools}: </a:t>
            </a:r>
            <a:r>
              <a:rPr lang="en-US" altLang="en-US" sz="1600" dirty="0">
                <a:hlinkClick r:id="rId5"/>
              </a:rPr>
              <a:t>https://pharmaverse.github.io/metatools/</a:t>
            </a:r>
            <a:endParaRPr lang="en-US" altLang="en-US" sz="1600" dirty="0"/>
          </a:p>
          <a:p>
            <a:pPr eaLnBrk="1" hangingPunct="1">
              <a:spcBef>
                <a:spcPts val="1200"/>
              </a:spcBef>
              <a:buFont typeface="Wingdings" panose="05000000000000000000" pitchFamily="2" charset="2"/>
              <a:buChar char="Ø"/>
            </a:pPr>
            <a:r>
              <a:rPr lang="en-US" altLang="en-US" sz="1600" dirty="0">
                <a:solidFill>
                  <a:srgbClr val="0070C0"/>
                </a:solidFill>
              </a:rPr>
              <a:t>{admiral}: </a:t>
            </a:r>
            <a:r>
              <a:rPr lang="en-US" altLang="en-US" sz="1600" dirty="0">
                <a:hlinkClick r:id="rId6"/>
              </a:rPr>
              <a:t>https://pharmaverse.github.io/admiral/cran-release/</a:t>
            </a:r>
            <a:r>
              <a:rPr lang="en-US" altLang="en-US" sz="1600" dirty="0"/>
              <a:t> </a:t>
            </a:r>
          </a:p>
          <a:p>
            <a:pPr eaLnBrk="1" hangingPunct="1">
              <a:spcBef>
                <a:spcPts val="1200"/>
              </a:spcBef>
              <a:buFont typeface="Wingdings" panose="05000000000000000000" pitchFamily="2" charset="2"/>
              <a:buChar char="Ø"/>
            </a:pPr>
            <a:r>
              <a:rPr lang="en-US" altLang="en-US" sz="1600" dirty="0">
                <a:solidFill>
                  <a:srgbClr val="0070C0"/>
                </a:solidFill>
              </a:rPr>
              <a:t>{</a:t>
            </a:r>
            <a:r>
              <a:rPr lang="en-US" altLang="en-US" sz="1600" dirty="0" err="1">
                <a:solidFill>
                  <a:srgbClr val="0070C0"/>
                </a:solidFill>
              </a:rPr>
              <a:t>xportr</a:t>
            </a:r>
            <a:r>
              <a:rPr lang="en-US" altLang="en-US" sz="1600" dirty="0">
                <a:solidFill>
                  <a:srgbClr val="0070C0"/>
                </a:solidFill>
              </a:rPr>
              <a:t>}: </a:t>
            </a:r>
            <a:r>
              <a:rPr lang="en-US" altLang="en-US" sz="1600" dirty="0">
                <a:hlinkClick r:id="rId7"/>
              </a:rPr>
              <a:t>https://atorus-research.github.io/xportr/</a:t>
            </a:r>
            <a:endParaRPr lang="en-US" altLang="en-US" sz="1600" dirty="0"/>
          </a:p>
        </p:txBody>
      </p:sp>
      <p:sp>
        <p:nvSpPr>
          <p:cNvPr id="7" name="TextBox 6">
            <a:extLst>
              <a:ext uri="{FF2B5EF4-FFF2-40B4-BE49-F238E27FC236}">
                <a16:creationId xmlns:a16="http://schemas.microsoft.com/office/drawing/2014/main" id="{6B82B15F-ADF4-E1CB-B652-CBBEB6CA6C51}"/>
              </a:ext>
            </a:extLst>
          </p:cNvPr>
          <p:cNvSpPr txBox="1"/>
          <p:nvPr/>
        </p:nvSpPr>
        <p:spPr>
          <a:xfrm>
            <a:off x="294005" y="4992914"/>
            <a:ext cx="11350625" cy="1117600"/>
          </a:xfrm>
          <a:prstGeom prst="rect">
            <a:avLst/>
          </a:prstGeom>
          <a:ln>
            <a:solidFill>
              <a:schemeClr val="tx2"/>
            </a:solidFill>
          </a:ln>
        </p:spPr>
        <p:style>
          <a:lnRef idx="2">
            <a:schemeClr val="accent2"/>
          </a:lnRef>
          <a:fillRef idx="1">
            <a:schemeClr val="lt1"/>
          </a:fillRef>
          <a:effectRef idx="0">
            <a:schemeClr val="accent2"/>
          </a:effectRef>
          <a:fontRef idx="minor">
            <a:schemeClr val="dk1"/>
          </a:fontRef>
        </p:style>
        <p:txBody>
          <a:bodyPr lIns="180000" tIns="180000" rIns="180000" bIns="180000">
            <a:normAutofit lnSpcReduction="10000"/>
          </a:bodyPr>
          <a:lstStyle/>
          <a:p>
            <a:pPr algn="ctr" defTabSz="1219170" eaLnBrk="1" fontAlgn="auto" hangingPunct="1">
              <a:spcBef>
                <a:spcPts val="0"/>
              </a:spcBef>
              <a:spcAft>
                <a:spcPts val="300"/>
              </a:spcAft>
              <a:buClr>
                <a:schemeClr val="tx2"/>
              </a:buClr>
              <a:buSzPct val="110000"/>
              <a:defRPr/>
            </a:pPr>
            <a:r>
              <a:rPr lang="en-US" dirty="0">
                <a:solidFill>
                  <a:srgbClr val="B40082"/>
                </a:solidFill>
              </a:rPr>
              <a:t>I</a:t>
            </a:r>
            <a:r>
              <a:rPr lang="en-US" sz="1800" dirty="0">
                <a:solidFill>
                  <a:srgbClr val="B40082"/>
                </a:solidFill>
                <a:latin typeface="+mn-lt"/>
                <a:cs typeface="+mn-cs"/>
              </a:rPr>
              <a:t> would like to acknowledge Ben Straub and all the contributors of above-mentioned packages for their support and kind contributions to R for clinical programming open-source community. My colleague Tanisha Gupta for helping me with the presentation. Also</a:t>
            </a:r>
            <a:r>
              <a:rPr lang="en-US" dirty="0">
                <a:solidFill>
                  <a:srgbClr val="B40082"/>
                </a:solidFill>
              </a:rPr>
              <a:t>,</a:t>
            </a:r>
            <a:r>
              <a:rPr lang="en-US" sz="1800" dirty="0">
                <a:solidFill>
                  <a:srgbClr val="B40082"/>
                </a:solidFill>
                <a:latin typeface="+mn-lt"/>
                <a:cs typeface="+mn-cs"/>
              </a:rPr>
              <a:t> </a:t>
            </a:r>
            <a:r>
              <a:rPr lang="en-US" dirty="0">
                <a:solidFill>
                  <a:srgbClr val="B40082"/>
                </a:solidFill>
              </a:rPr>
              <a:t>ISCR</a:t>
            </a:r>
            <a:r>
              <a:rPr lang="en-US" sz="1800" dirty="0">
                <a:solidFill>
                  <a:srgbClr val="B40082"/>
                </a:solidFill>
                <a:latin typeface="+mn-lt"/>
                <a:cs typeface="+mn-cs"/>
              </a:rPr>
              <a:t> organizing committee for providing us the opportunity to share our experience.</a:t>
            </a:r>
          </a:p>
        </p:txBody>
      </p:sp>
      <p:sp>
        <p:nvSpPr>
          <p:cNvPr id="8" name="Title 5">
            <a:extLst>
              <a:ext uri="{FF2B5EF4-FFF2-40B4-BE49-F238E27FC236}">
                <a16:creationId xmlns:a16="http://schemas.microsoft.com/office/drawing/2014/main" id="{ABDA8D3E-78E2-AE2F-D304-6E0E10403291}"/>
              </a:ext>
            </a:extLst>
          </p:cNvPr>
          <p:cNvSpPr>
            <a:spLocks noGrp="1"/>
          </p:cNvSpPr>
          <p:nvPr>
            <p:ph type="title"/>
          </p:nvPr>
        </p:nvSpPr>
        <p:spPr>
          <a:xfrm>
            <a:off x="2629989" y="242888"/>
            <a:ext cx="9195299" cy="430212"/>
          </a:xfrm>
        </p:spPr>
        <p:txBody>
          <a:bodyPr rtlCol="0">
            <a:noAutofit/>
          </a:bodyPr>
          <a:lstStyle/>
          <a:p>
            <a:pPr defTabSz="1219170" fontAlgn="auto">
              <a:spcAft>
                <a:spcPts val="0"/>
              </a:spcAft>
              <a:defRPr/>
            </a:pPr>
            <a:r>
              <a:rPr lang="en-US" sz="4000" dirty="0">
                <a:solidFill>
                  <a:srgbClr val="B40082"/>
                </a:solidFill>
                <a:latin typeface="+mn-lt"/>
              </a:rPr>
              <a:t>Traverse the "Pharmaverse": ouR insights</a:t>
            </a:r>
            <a:endParaRPr lang="en-GB" sz="4000" dirty="0">
              <a:solidFill>
                <a:srgbClr val="B40082"/>
              </a:solidFill>
              <a:latin typeface="+mn-lt"/>
            </a:endParaRPr>
          </a:p>
        </p:txBody>
      </p:sp>
      <p:sp>
        <p:nvSpPr>
          <p:cNvPr id="9" name="Subtitle 6">
            <a:extLst>
              <a:ext uri="{FF2B5EF4-FFF2-40B4-BE49-F238E27FC236}">
                <a16:creationId xmlns:a16="http://schemas.microsoft.com/office/drawing/2014/main" id="{C6CC96C0-B25D-782D-2771-D1B673EF34E8}"/>
              </a:ext>
            </a:extLst>
          </p:cNvPr>
          <p:cNvSpPr txBox="1">
            <a:spLocks noChangeArrowheads="1"/>
          </p:cNvSpPr>
          <p:nvPr/>
        </p:nvSpPr>
        <p:spPr bwMode="auto">
          <a:xfrm>
            <a:off x="2629989" y="695325"/>
            <a:ext cx="9195299" cy="352425"/>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2000" dirty="0">
                <a:solidFill>
                  <a:srgbClr val="B40082"/>
                </a:solidFill>
              </a:rPr>
              <a:t>References</a:t>
            </a:r>
          </a:p>
          <a:p>
            <a:pPr>
              <a:spcBef>
                <a:spcPct val="0"/>
              </a:spcBef>
              <a:spcAft>
                <a:spcPct val="0"/>
              </a:spcAft>
            </a:pPr>
            <a:endParaRPr lang="en-GB" altLang="en-US" sz="2000" dirty="0">
              <a:solidFill>
                <a:srgbClr val="B40082"/>
              </a:solidFill>
            </a:endParaRPr>
          </a:p>
        </p:txBody>
      </p:sp>
    </p:spTree>
    <p:extLst>
      <p:ext uri="{BB962C8B-B14F-4D97-AF65-F5344CB8AC3E}">
        <p14:creationId xmlns:p14="http://schemas.microsoft.com/office/powerpoint/2010/main" val="356814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ADFD42B-D969-665B-4CCF-830DC25FDE55}"/>
              </a:ext>
            </a:extLst>
          </p:cNvPr>
          <p:cNvSpPr>
            <a:spLocks noGrp="1" noChangeArrowheads="1"/>
          </p:cNvSpPr>
          <p:nvPr>
            <p:ph type="title"/>
          </p:nvPr>
        </p:nvSpPr>
        <p:spPr>
          <a:xfrm>
            <a:off x="1635125" y="3015774"/>
            <a:ext cx="8651875" cy="1260475"/>
          </a:xfrm>
        </p:spPr>
        <p:txBody>
          <a:bodyPr>
            <a:normAutofit fontScale="90000"/>
          </a:bodyPr>
          <a:lstStyle/>
          <a:p>
            <a:r>
              <a:rPr lang="en-GB" altLang="en-US" sz="8800" dirty="0">
                <a:solidFill>
                  <a:srgbClr val="B40082"/>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
        <p:nvSpPr>
          <p:cNvPr id="7" name="Subtitle 2">
            <a:extLst>
              <a:ext uri="{FF2B5EF4-FFF2-40B4-BE49-F238E27FC236}">
                <a16:creationId xmlns:a16="http://schemas.microsoft.com/office/drawing/2014/main" id="{C0C7E364-7E86-A885-38EF-0770D60EDC33}"/>
              </a:ext>
            </a:extLst>
          </p:cNvPr>
          <p:cNvSpPr txBox="1">
            <a:spLocks noChangeArrowheads="1"/>
          </p:cNvSpPr>
          <p:nvPr/>
        </p:nvSpPr>
        <p:spPr bwMode="auto">
          <a:xfrm>
            <a:off x="1635125" y="4295299"/>
            <a:ext cx="8651875" cy="474663"/>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dirty="0">
                <a:solidFill>
                  <a:srgbClr val="B40082"/>
                </a:solidFill>
              </a:rPr>
              <a:t>Don’t Keep calm and explore Pharmaverse.</a:t>
            </a:r>
          </a:p>
        </p:txBody>
      </p:sp>
      <p:pic>
        <p:nvPicPr>
          <p:cNvPr id="8" name="Picture 7">
            <a:extLst>
              <a:ext uri="{FF2B5EF4-FFF2-40B4-BE49-F238E27FC236}">
                <a16:creationId xmlns:a16="http://schemas.microsoft.com/office/drawing/2014/main" id="{293EA48D-D73E-71C8-C9E3-54A99E1DBF24}"/>
              </a:ext>
            </a:extLst>
          </p:cNvPr>
          <p:cNvPicPr>
            <a:picLocks noChangeAspect="1"/>
          </p:cNvPicPr>
          <p:nvPr/>
        </p:nvPicPr>
        <p:blipFill>
          <a:blip r:embed="rId3"/>
          <a:stretch>
            <a:fillRect/>
          </a:stretch>
        </p:blipFill>
        <p:spPr>
          <a:xfrm>
            <a:off x="8440419" y="2298699"/>
            <a:ext cx="2694624" cy="2694624"/>
          </a:xfrm>
          <a:prstGeom prst="rect">
            <a:avLst/>
          </a:prstGeom>
          <a:ln>
            <a:noFill/>
          </a:ln>
          <a:effectLst>
            <a:softEdge rad="112500"/>
          </a:effectLst>
        </p:spPr>
      </p:pic>
    </p:spTree>
    <p:extLst>
      <p:ext uri="{BB962C8B-B14F-4D97-AF65-F5344CB8AC3E}">
        <p14:creationId xmlns:p14="http://schemas.microsoft.com/office/powerpoint/2010/main" val="204752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0" y="1306286"/>
            <a:ext cx="12192000" cy="152400"/>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FF250B-9FC4-4FE5-DA2D-731C1CBD24C2}"/>
              </a:ext>
            </a:extLst>
          </p:cNvPr>
          <p:cNvSpPr txBox="1"/>
          <p:nvPr/>
        </p:nvSpPr>
        <p:spPr>
          <a:xfrm>
            <a:off x="767080" y="2644170"/>
            <a:ext cx="10657840" cy="1569660"/>
          </a:xfrm>
          <a:prstGeom prst="rect">
            <a:avLst/>
          </a:prstGeom>
          <a:noFill/>
        </p:spPr>
        <p:txBody>
          <a:bodyPr wrap="square">
            <a:spAutoFit/>
          </a:bodyPr>
          <a:lstStyle/>
          <a:p>
            <a:pPr marL="0" indent="0">
              <a:buNone/>
            </a:pPr>
            <a:r>
              <a:rPr lang="en-US" sz="2400" b="1" i="1" dirty="0">
                <a:solidFill>
                  <a:schemeClr val="accent1"/>
                </a:solidFill>
              </a:rPr>
              <a:t>The view and opinions expressed in this presentation are the views, thoughts, and opinions belonging solely to the presenter, and not necessarily to the presenter’s employer, organization, committee or other group or individual. No data or confidential information belonging to GSK has been used in this presentation. </a:t>
            </a:r>
          </a:p>
        </p:txBody>
      </p:sp>
      <p:sp>
        <p:nvSpPr>
          <p:cNvPr id="8" name="Title 5">
            <a:extLst>
              <a:ext uri="{FF2B5EF4-FFF2-40B4-BE49-F238E27FC236}">
                <a16:creationId xmlns:a16="http://schemas.microsoft.com/office/drawing/2014/main" id="{C73F341F-2021-EA4E-3430-3C8129E58083}"/>
              </a:ext>
            </a:extLst>
          </p:cNvPr>
          <p:cNvSpPr>
            <a:spLocks noGrp="1" noChangeArrowheads="1"/>
          </p:cNvSpPr>
          <p:nvPr>
            <p:ph type="title"/>
          </p:nvPr>
        </p:nvSpPr>
        <p:spPr>
          <a:xfrm>
            <a:off x="2577737" y="242888"/>
            <a:ext cx="9247551" cy="430212"/>
          </a:xfrm>
        </p:spPr>
        <p:txBody>
          <a:bodyPr>
            <a:normAutofit fontScale="90000"/>
          </a:bodyPr>
          <a:lstStyle/>
          <a:p>
            <a:r>
              <a:rPr lang="en-US" altLang="en-US" dirty="0">
                <a:solidFill>
                  <a:srgbClr val="B40082"/>
                </a:solidFill>
                <a:latin typeface="+mn-lt"/>
              </a:rPr>
              <a:t>Traverse the "Pharmaverse": ouR insights</a:t>
            </a:r>
            <a:endParaRPr lang="en-GB" altLang="en-US" dirty="0">
              <a:solidFill>
                <a:srgbClr val="B40082"/>
              </a:solidFill>
              <a:latin typeface="+mn-lt"/>
            </a:endParaRPr>
          </a:p>
        </p:txBody>
      </p:sp>
      <p:sp>
        <p:nvSpPr>
          <p:cNvPr id="9" name="Subtitle 6">
            <a:extLst>
              <a:ext uri="{FF2B5EF4-FFF2-40B4-BE49-F238E27FC236}">
                <a16:creationId xmlns:a16="http://schemas.microsoft.com/office/drawing/2014/main" id="{193DC00F-D87E-7195-B781-77EDFDEAA04E}"/>
              </a:ext>
            </a:extLst>
          </p:cNvPr>
          <p:cNvSpPr txBox="1">
            <a:spLocks noChangeArrowheads="1"/>
          </p:cNvSpPr>
          <p:nvPr/>
        </p:nvSpPr>
        <p:spPr bwMode="auto">
          <a:xfrm>
            <a:off x="2577737" y="695325"/>
            <a:ext cx="9247551" cy="352425"/>
          </a:xfrm>
          <a:prstGeom prst="rect">
            <a:avLst/>
          </a:prstGeom>
        </p:spPr>
        <p:txBody>
          <a:bodyPr vert="horz" lIns="91440" tIns="45720" rIns="91440" bIns="45720" numCol="1" rtlCol="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dirty="0">
                <a:solidFill>
                  <a:srgbClr val="B40082"/>
                </a:solidFill>
              </a:rPr>
              <a:t>Disclaimer</a:t>
            </a:r>
          </a:p>
        </p:txBody>
      </p:sp>
    </p:spTree>
    <p:extLst>
      <p:ext uri="{BB962C8B-B14F-4D97-AF65-F5344CB8AC3E}">
        <p14:creationId xmlns:p14="http://schemas.microsoft.com/office/powerpoint/2010/main" val="378314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0" y="1306286"/>
            <a:ext cx="12192000" cy="152400"/>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7">
            <a:extLst>
              <a:ext uri="{FF2B5EF4-FFF2-40B4-BE49-F238E27FC236}">
                <a16:creationId xmlns:a16="http://schemas.microsoft.com/office/drawing/2014/main" id="{2C9E5796-9968-AC4C-71A0-AAC7325F8174}"/>
              </a:ext>
            </a:extLst>
          </p:cNvPr>
          <p:cNvSpPr txBox="1">
            <a:spLocks noChangeArrowheads="1"/>
          </p:cNvSpPr>
          <p:nvPr/>
        </p:nvSpPr>
        <p:spPr bwMode="auto">
          <a:xfrm>
            <a:off x="318612" y="3602831"/>
            <a:ext cx="3043237" cy="2033588"/>
          </a:xfrm>
          <a:prstGeom prst="rect">
            <a:avLst/>
          </a:prstGeom>
        </p:spPr>
        <p:txBody>
          <a:bodyPr wrap="square"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dirty="0">
                <a:solidFill>
                  <a:srgbClr val="212529"/>
                </a:solidFill>
                <a:cs typeface="Arial" panose="020B0604020202020204" pitchFamily="34" charset="0"/>
              </a:rPr>
              <a:t>Intrigued by this revolutionary concept of </a:t>
            </a:r>
            <a:r>
              <a:rPr lang="en-US" altLang="en-US" sz="2000" b="1" dirty="0">
                <a:solidFill>
                  <a:srgbClr val="212529"/>
                </a:solidFill>
                <a:cs typeface="Arial" panose="020B0604020202020204" pitchFamily="34" charset="0"/>
              </a:rPr>
              <a:t>tidyverse</a:t>
            </a:r>
            <a:r>
              <a:rPr lang="en-US" altLang="en-US" sz="2000" dirty="0">
                <a:solidFill>
                  <a:srgbClr val="212529"/>
                </a:solidFill>
                <a:cs typeface="Arial" panose="020B0604020202020204" pitchFamily="34" charset="0"/>
              </a:rPr>
              <a:t>, the origin of Pharmaverse was seeded into the minds of some R enthusiast.</a:t>
            </a:r>
          </a:p>
          <a:p>
            <a:endParaRPr lang="en-GB" altLang="en-US" sz="2000" dirty="0"/>
          </a:p>
        </p:txBody>
      </p:sp>
      <p:sp>
        <p:nvSpPr>
          <p:cNvPr id="7" name="Text Placeholder 9">
            <a:extLst>
              <a:ext uri="{FF2B5EF4-FFF2-40B4-BE49-F238E27FC236}">
                <a16:creationId xmlns:a16="http://schemas.microsoft.com/office/drawing/2014/main" id="{8F70E27B-C99A-4BAA-F2C0-4404BED95C36}"/>
              </a:ext>
            </a:extLst>
          </p:cNvPr>
          <p:cNvSpPr txBox="1">
            <a:spLocks noChangeArrowheads="1"/>
          </p:cNvSpPr>
          <p:nvPr/>
        </p:nvSpPr>
        <p:spPr bwMode="auto">
          <a:xfrm>
            <a:off x="365125" y="5792788"/>
            <a:ext cx="3652838" cy="298450"/>
          </a:xfrm>
          <a:prstGeom prst="rect">
            <a:avLst/>
          </a:prstGeom>
        </p:spPr>
        <p:txBody>
          <a:bodyPr wrap="square" numCol="1"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1400">
                <a:solidFill>
                  <a:schemeClr val="accent1"/>
                </a:solidFill>
              </a:rPr>
              <a:t>Source: </a:t>
            </a:r>
            <a:r>
              <a:rPr lang="en-US" altLang="en-US" sz="1400">
                <a:solidFill>
                  <a:schemeClr val="accent1"/>
                </a:solidFill>
                <a:hlinkClick r:id="rId3"/>
              </a:rPr>
              <a:t>pharmaverse (github.com)</a:t>
            </a:r>
            <a:endParaRPr lang="en-GB" altLang="en-US" sz="1400">
              <a:solidFill>
                <a:schemeClr val="accent1"/>
              </a:solidFill>
            </a:endParaRPr>
          </a:p>
        </p:txBody>
      </p:sp>
      <p:pic>
        <p:nvPicPr>
          <p:cNvPr id="9" name="Picture 16">
            <a:extLst>
              <a:ext uri="{FF2B5EF4-FFF2-40B4-BE49-F238E27FC236}">
                <a16:creationId xmlns:a16="http://schemas.microsoft.com/office/drawing/2014/main" id="{CFEC5A03-6E2D-79BE-79C4-07E2E2D8C1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986" t="4887" r="16362" b="7394"/>
          <a:stretch>
            <a:fillRect/>
          </a:stretch>
        </p:blipFill>
        <p:spPr bwMode="auto">
          <a:xfrm>
            <a:off x="1831499" y="1926431"/>
            <a:ext cx="15303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3B8595DA-C574-D317-C471-7D455324E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561" r="4567"/>
          <a:stretch>
            <a:fillRect/>
          </a:stretch>
        </p:blipFill>
        <p:spPr bwMode="auto">
          <a:xfrm>
            <a:off x="301149" y="1926431"/>
            <a:ext cx="15303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FECA734B-8A8B-9941-A802-DB7C08838E4B}"/>
              </a:ext>
            </a:extLst>
          </p:cNvPr>
          <p:cNvPicPr>
            <a:picLocks noChangeAspect="1"/>
          </p:cNvPicPr>
          <p:nvPr/>
        </p:nvPicPr>
        <p:blipFill rotWithShape="1">
          <a:blip r:embed="rId6"/>
          <a:srcRect t="-1138" b="1138"/>
          <a:stretch/>
        </p:blipFill>
        <p:spPr>
          <a:xfrm>
            <a:off x="3587172" y="1784562"/>
            <a:ext cx="8222240" cy="4499851"/>
          </a:xfrm>
          <a:prstGeom prst="rect">
            <a:avLst/>
          </a:prstGeom>
          <a:ln>
            <a:noFill/>
          </a:ln>
          <a:effectLst>
            <a:outerShdw blurRad="292100" dist="139700" dir="2700000" algn="tl" rotWithShape="0">
              <a:srgbClr val="333333">
                <a:alpha val="65000"/>
              </a:srgbClr>
            </a:outerShdw>
          </a:effectLst>
        </p:spPr>
      </p:pic>
      <p:sp>
        <p:nvSpPr>
          <p:cNvPr id="13" name="Title 5">
            <a:extLst>
              <a:ext uri="{FF2B5EF4-FFF2-40B4-BE49-F238E27FC236}">
                <a16:creationId xmlns:a16="http://schemas.microsoft.com/office/drawing/2014/main" id="{D8A99A9E-45A6-E5D0-B85E-F0C10AB104CE}"/>
              </a:ext>
            </a:extLst>
          </p:cNvPr>
          <p:cNvSpPr>
            <a:spLocks noGrp="1" noChangeArrowheads="1"/>
          </p:cNvSpPr>
          <p:nvPr>
            <p:ph type="title"/>
          </p:nvPr>
        </p:nvSpPr>
        <p:spPr>
          <a:xfrm>
            <a:off x="2492288" y="242888"/>
            <a:ext cx="9333000" cy="430212"/>
          </a:xfrm>
        </p:spPr>
        <p:txBody>
          <a:bodyPr>
            <a:normAutofit fontScale="90000"/>
          </a:bodyPr>
          <a:lstStyle/>
          <a:p>
            <a:r>
              <a:rPr lang="en-US" altLang="en-US" dirty="0">
                <a:solidFill>
                  <a:srgbClr val="B40082"/>
                </a:solidFill>
                <a:latin typeface="+mn-lt"/>
              </a:rPr>
              <a:t>Traverse the "Pharmaverse": ouR insights</a:t>
            </a:r>
            <a:endParaRPr lang="en-GB" altLang="en-US" dirty="0">
              <a:solidFill>
                <a:srgbClr val="B40082"/>
              </a:solidFill>
              <a:latin typeface="+mn-lt"/>
            </a:endParaRPr>
          </a:p>
        </p:txBody>
      </p:sp>
      <p:sp>
        <p:nvSpPr>
          <p:cNvPr id="14" name="Subtitle 6">
            <a:extLst>
              <a:ext uri="{FF2B5EF4-FFF2-40B4-BE49-F238E27FC236}">
                <a16:creationId xmlns:a16="http://schemas.microsoft.com/office/drawing/2014/main" id="{3001D178-1FEA-637A-60E1-5F855E393C73}"/>
              </a:ext>
            </a:extLst>
          </p:cNvPr>
          <p:cNvSpPr txBox="1">
            <a:spLocks noChangeArrowheads="1"/>
          </p:cNvSpPr>
          <p:nvPr/>
        </p:nvSpPr>
        <p:spPr bwMode="auto">
          <a:xfrm>
            <a:off x="2492288" y="695325"/>
            <a:ext cx="9333000" cy="352425"/>
          </a:xfrm>
          <a:prstGeom prst="rect">
            <a:avLst/>
          </a:prstGeom>
        </p:spPr>
        <p:txBody>
          <a:bodyPr vert="horz" lIns="91440" tIns="45720" rIns="91440" bIns="45720" numCol="1" rtlCol="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a:solidFill>
                  <a:srgbClr val="B40082"/>
                </a:solidFill>
              </a:rPr>
              <a:t>Introduction to Pharmaverse</a:t>
            </a:r>
          </a:p>
        </p:txBody>
      </p:sp>
    </p:spTree>
    <p:extLst>
      <p:ext uri="{BB962C8B-B14F-4D97-AF65-F5344CB8AC3E}">
        <p14:creationId xmlns:p14="http://schemas.microsoft.com/office/powerpoint/2010/main" val="2682089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0" y="1306286"/>
            <a:ext cx="12192000" cy="152400"/>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7">
            <a:extLst>
              <a:ext uri="{FF2B5EF4-FFF2-40B4-BE49-F238E27FC236}">
                <a16:creationId xmlns:a16="http://schemas.microsoft.com/office/drawing/2014/main" id="{74DC0406-75D5-8969-5B74-DA174BD22DCE}"/>
              </a:ext>
            </a:extLst>
          </p:cNvPr>
          <p:cNvSpPr txBox="1">
            <a:spLocks noChangeArrowheads="1"/>
          </p:cNvSpPr>
          <p:nvPr/>
        </p:nvSpPr>
        <p:spPr bwMode="auto">
          <a:xfrm>
            <a:off x="719138" y="6153150"/>
            <a:ext cx="8840787" cy="312737"/>
          </a:xfrm>
          <a:prstGeom prst="rect">
            <a:avLst/>
          </a:prstGeom>
        </p:spPr>
        <p:txBody>
          <a:bodyPr wrap="square" numCol="1"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en-US" sz="1400" dirty="0">
                <a:solidFill>
                  <a:srgbClr val="7030A0"/>
                </a:solidFill>
              </a:rPr>
              <a:t>Source: </a:t>
            </a:r>
            <a:r>
              <a:rPr lang="en-US" altLang="en-US" sz="1400" dirty="0" err="1">
                <a:solidFill>
                  <a:srgbClr val="7030A0"/>
                </a:solidFill>
                <a:hlinkClick r:id="rId3"/>
              </a:rPr>
              <a:t>pharmaverse</a:t>
            </a:r>
            <a:endParaRPr lang="en-GB" altLang="en-US" sz="1400" dirty="0">
              <a:solidFill>
                <a:srgbClr val="7030A0"/>
              </a:solidFill>
            </a:endParaRPr>
          </a:p>
        </p:txBody>
      </p:sp>
      <p:pic>
        <p:nvPicPr>
          <p:cNvPr id="7" name="Picture 39" descr="A screenshot of a computer&#10;&#10;Description automatically generated">
            <a:extLst>
              <a:ext uri="{FF2B5EF4-FFF2-40B4-BE49-F238E27FC236}">
                <a16:creationId xmlns:a16="http://schemas.microsoft.com/office/drawing/2014/main" id="{1C8D3D7E-7B3D-7E34-8EDF-5D071F3462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14475" y="1657350"/>
            <a:ext cx="8659813" cy="443865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8" name="Title 5">
            <a:extLst>
              <a:ext uri="{FF2B5EF4-FFF2-40B4-BE49-F238E27FC236}">
                <a16:creationId xmlns:a16="http://schemas.microsoft.com/office/drawing/2014/main" id="{B2208C41-E108-FD4C-996B-A1E782EA0B52}"/>
              </a:ext>
            </a:extLst>
          </p:cNvPr>
          <p:cNvSpPr>
            <a:spLocks noGrp="1" noChangeArrowheads="1"/>
          </p:cNvSpPr>
          <p:nvPr>
            <p:ph type="title"/>
          </p:nvPr>
        </p:nvSpPr>
        <p:spPr>
          <a:xfrm>
            <a:off x="2595154" y="242888"/>
            <a:ext cx="9230134" cy="430212"/>
          </a:xfrm>
        </p:spPr>
        <p:txBody>
          <a:bodyPr>
            <a:normAutofit fontScale="90000"/>
          </a:bodyPr>
          <a:lstStyle/>
          <a:p>
            <a:r>
              <a:rPr lang="en-US" altLang="en-US" dirty="0">
                <a:solidFill>
                  <a:srgbClr val="B40082"/>
                </a:solidFill>
                <a:latin typeface="+mn-lt"/>
              </a:rPr>
              <a:t>Traverse the "Pharmaverse": ouR insights</a:t>
            </a:r>
            <a:endParaRPr lang="en-GB" altLang="en-US" dirty="0">
              <a:solidFill>
                <a:srgbClr val="B40082"/>
              </a:solidFill>
              <a:latin typeface="+mn-lt"/>
            </a:endParaRPr>
          </a:p>
        </p:txBody>
      </p:sp>
      <p:sp>
        <p:nvSpPr>
          <p:cNvPr id="9" name="Subtitle 6">
            <a:extLst>
              <a:ext uri="{FF2B5EF4-FFF2-40B4-BE49-F238E27FC236}">
                <a16:creationId xmlns:a16="http://schemas.microsoft.com/office/drawing/2014/main" id="{70FFF589-4E95-05A3-CFD2-FE4E1AEA2320}"/>
              </a:ext>
            </a:extLst>
          </p:cNvPr>
          <p:cNvSpPr txBox="1">
            <a:spLocks noChangeArrowheads="1"/>
          </p:cNvSpPr>
          <p:nvPr/>
        </p:nvSpPr>
        <p:spPr bwMode="auto">
          <a:xfrm>
            <a:off x="2595154" y="695325"/>
            <a:ext cx="9230134" cy="352425"/>
          </a:xfrm>
          <a:prstGeom prst="rect">
            <a:avLst/>
          </a:prstGeom>
        </p:spPr>
        <p:txBody>
          <a:bodyPr vert="horz" lIns="91440" tIns="45720" rIns="91440" bIns="45720" numCol="1" rtlCol="0" compatLnSpc="1">
            <a:prstTxWarp prst="textNoShape">
              <a:avLst/>
            </a:prstTxWarp>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a:solidFill>
                  <a:srgbClr val="B40082"/>
                </a:solidFill>
              </a:rPr>
              <a:t>Understanding Pharmaverse</a:t>
            </a:r>
          </a:p>
          <a:p>
            <a:pPr>
              <a:spcBef>
                <a:spcPct val="0"/>
              </a:spcBef>
              <a:spcAft>
                <a:spcPct val="0"/>
              </a:spcAft>
            </a:pPr>
            <a:endParaRPr lang="en-GB" altLang="en-US">
              <a:solidFill>
                <a:srgbClr val="B40082"/>
              </a:solidFill>
            </a:endParaRPr>
          </a:p>
        </p:txBody>
      </p:sp>
      <p:sp>
        <p:nvSpPr>
          <p:cNvPr id="10" name="Hexagon 9">
            <a:extLst>
              <a:ext uri="{FF2B5EF4-FFF2-40B4-BE49-F238E27FC236}">
                <a16:creationId xmlns:a16="http://schemas.microsoft.com/office/drawing/2014/main" id="{D8487AA0-E870-A95F-98B8-1BB0E43D8248}"/>
              </a:ext>
            </a:extLst>
          </p:cNvPr>
          <p:cNvSpPr/>
          <p:nvPr/>
        </p:nvSpPr>
        <p:spPr>
          <a:xfrm rot="16200000">
            <a:off x="2329210" y="5020523"/>
            <a:ext cx="738592" cy="658348"/>
          </a:xfrm>
          <a:prstGeom prst="hexagon">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Hexagon 10">
            <a:extLst>
              <a:ext uri="{FF2B5EF4-FFF2-40B4-BE49-F238E27FC236}">
                <a16:creationId xmlns:a16="http://schemas.microsoft.com/office/drawing/2014/main" id="{6EF2B57B-4135-7C65-5C5E-A7359CA8CA85}"/>
              </a:ext>
            </a:extLst>
          </p:cNvPr>
          <p:cNvSpPr/>
          <p:nvPr/>
        </p:nvSpPr>
        <p:spPr>
          <a:xfrm rot="16200000">
            <a:off x="5570250" y="3567821"/>
            <a:ext cx="738592" cy="638028"/>
          </a:xfrm>
          <a:prstGeom prst="hexagon">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Hexagon 11">
            <a:extLst>
              <a:ext uri="{FF2B5EF4-FFF2-40B4-BE49-F238E27FC236}">
                <a16:creationId xmlns:a16="http://schemas.microsoft.com/office/drawing/2014/main" id="{C8663168-935F-F486-9F48-0C3128FB9485}"/>
              </a:ext>
            </a:extLst>
          </p:cNvPr>
          <p:cNvSpPr/>
          <p:nvPr/>
        </p:nvSpPr>
        <p:spPr>
          <a:xfrm rot="16200000">
            <a:off x="6208278" y="3567821"/>
            <a:ext cx="738592" cy="638028"/>
          </a:xfrm>
          <a:prstGeom prst="hexagon">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Hexagon 12">
            <a:extLst>
              <a:ext uri="{FF2B5EF4-FFF2-40B4-BE49-F238E27FC236}">
                <a16:creationId xmlns:a16="http://schemas.microsoft.com/office/drawing/2014/main" id="{5E100AA3-4380-DD9B-73D0-E275FECD1F84}"/>
              </a:ext>
            </a:extLst>
          </p:cNvPr>
          <p:cNvSpPr/>
          <p:nvPr/>
        </p:nvSpPr>
        <p:spPr>
          <a:xfrm rot="16200000">
            <a:off x="8780810" y="3598301"/>
            <a:ext cx="738592" cy="638028"/>
          </a:xfrm>
          <a:prstGeom prst="hexagon">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875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0" y="1306286"/>
            <a:ext cx="12192000" cy="152400"/>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7">
            <a:extLst>
              <a:ext uri="{FF2B5EF4-FFF2-40B4-BE49-F238E27FC236}">
                <a16:creationId xmlns:a16="http://schemas.microsoft.com/office/drawing/2014/main" id="{3014B05A-1998-455F-E876-4256AE3E13C7}"/>
              </a:ext>
            </a:extLst>
          </p:cNvPr>
          <p:cNvSpPr txBox="1">
            <a:spLocks/>
          </p:cNvSpPr>
          <p:nvPr/>
        </p:nvSpPr>
        <p:spPr>
          <a:xfrm>
            <a:off x="365125" y="6240403"/>
            <a:ext cx="8840788" cy="311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70">
              <a:defRPr/>
            </a:pPr>
            <a:r>
              <a:rPr lang="en-US" sz="1400" dirty="0" err="1">
                <a:solidFill>
                  <a:srgbClr val="000000"/>
                </a:solidFill>
                <a:hlinkClick r:id="rId3"/>
              </a:rPr>
              <a:t>metacore</a:t>
            </a:r>
            <a:r>
              <a:rPr lang="en-US" sz="1400" dirty="0">
                <a:solidFill>
                  <a:srgbClr val="7030A0"/>
                </a:solidFill>
                <a:hlinkClick r:id="rId3"/>
              </a:rPr>
              <a:t> (atorus-research.github.io)</a:t>
            </a:r>
            <a:endParaRPr lang="en-US" sz="1400" dirty="0">
              <a:solidFill>
                <a:srgbClr val="7030A0"/>
              </a:solidFill>
            </a:endParaRPr>
          </a:p>
        </p:txBody>
      </p:sp>
      <p:pic>
        <p:nvPicPr>
          <p:cNvPr id="7" name="Picture 1">
            <a:extLst>
              <a:ext uri="{FF2B5EF4-FFF2-40B4-BE49-F238E27FC236}">
                <a16:creationId xmlns:a16="http://schemas.microsoft.com/office/drawing/2014/main" id="{5AA76338-7E40-C0DF-9F4D-6E262075D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262" t="3795" r="10316" b="4778"/>
          <a:stretch>
            <a:fillRect/>
          </a:stretch>
        </p:blipFill>
        <p:spPr bwMode="auto">
          <a:xfrm>
            <a:off x="365125" y="2046228"/>
            <a:ext cx="1489075" cy="174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a:extLst>
              <a:ext uri="{FF2B5EF4-FFF2-40B4-BE49-F238E27FC236}">
                <a16:creationId xmlns:a16="http://schemas.microsoft.com/office/drawing/2014/main" id="{BCB3C8EF-AB3A-8783-7C0D-C32293A5C5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638" y="2368430"/>
            <a:ext cx="7162800"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lowchart: Off-page Connector 8">
            <a:extLst>
              <a:ext uri="{FF2B5EF4-FFF2-40B4-BE49-F238E27FC236}">
                <a16:creationId xmlns:a16="http://schemas.microsoft.com/office/drawing/2014/main" id="{78637DEF-D0A1-7C65-AD64-643414461320}"/>
              </a:ext>
            </a:extLst>
          </p:cNvPr>
          <p:cNvSpPr/>
          <p:nvPr/>
        </p:nvSpPr>
        <p:spPr bwMode="auto">
          <a:xfrm>
            <a:off x="2192338" y="2598678"/>
            <a:ext cx="2316162" cy="3359150"/>
          </a:xfrm>
          <a:prstGeom prst="flowChartOffpageConnector">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lstStyle/>
          <a:p>
            <a:pPr algn="ctr" defTabSz="1219170" eaLnBrk="1" fontAlgn="auto" hangingPunct="1">
              <a:spcBef>
                <a:spcPts val="0"/>
              </a:spcBef>
              <a:spcAft>
                <a:spcPts val="0"/>
              </a:spcAft>
              <a:defRPr/>
            </a:pPr>
            <a:r>
              <a:rPr lang="en-US" sz="1400">
                <a:solidFill>
                  <a:srgbClr val="222222"/>
                </a:solidFill>
              </a:rPr>
              <a:t>To establish a common foundation for the use of metadata within an R session. This is done by creating an R object that can hold the necessary data in a standardized, immutable structure (using R6) that makes it easy to extract out necessary information when needed. </a:t>
            </a:r>
            <a:endParaRPr lang="en-US" sz="1400"/>
          </a:p>
        </p:txBody>
      </p:sp>
      <p:sp>
        <p:nvSpPr>
          <p:cNvPr id="10" name="Flowchart: Alternate Process 9">
            <a:extLst>
              <a:ext uri="{FF2B5EF4-FFF2-40B4-BE49-F238E27FC236}">
                <a16:creationId xmlns:a16="http://schemas.microsoft.com/office/drawing/2014/main" id="{6F240AD9-FF4B-37E2-2818-785375391BA2}"/>
              </a:ext>
            </a:extLst>
          </p:cNvPr>
          <p:cNvSpPr/>
          <p:nvPr/>
        </p:nvSpPr>
        <p:spPr bwMode="auto">
          <a:xfrm>
            <a:off x="2192338" y="2046228"/>
            <a:ext cx="2316162" cy="473075"/>
          </a:xfrm>
          <a:prstGeom prst="flowChartAlternateProcess">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b="1" kern="0">
                <a:solidFill>
                  <a:srgbClr val="7030A0"/>
                </a:solidFill>
              </a:rPr>
              <a:t>PURPOSE</a:t>
            </a:r>
          </a:p>
        </p:txBody>
      </p:sp>
      <p:sp>
        <p:nvSpPr>
          <p:cNvPr id="11" name="Cloud 10">
            <a:extLst>
              <a:ext uri="{FF2B5EF4-FFF2-40B4-BE49-F238E27FC236}">
                <a16:creationId xmlns:a16="http://schemas.microsoft.com/office/drawing/2014/main" id="{442E892E-A53D-BFA0-CD7B-9704EB6DB5B2}"/>
              </a:ext>
            </a:extLst>
          </p:cNvPr>
          <p:cNvSpPr/>
          <p:nvPr/>
        </p:nvSpPr>
        <p:spPr bwMode="auto">
          <a:xfrm>
            <a:off x="6736488" y="1133415"/>
            <a:ext cx="3594100" cy="1149350"/>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Load specification file and create “</a:t>
            </a:r>
            <a:r>
              <a:rPr lang="en-US" sz="1600" kern="0" err="1">
                <a:solidFill>
                  <a:schemeClr val="tx1"/>
                </a:solidFill>
              </a:rPr>
              <a:t>metacore</a:t>
            </a:r>
            <a:r>
              <a:rPr lang="en-US" sz="1600" kern="0">
                <a:solidFill>
                  <a:schemeClr val="tx1"/>
                </a:solidFill>
              </a:rPr>
              <a:t>” object </a:t>
            </a:r>
          </a:p>
        </p:txBody>
      </p:sp>
      <p:sp>
        <p:nvSpPr>
          <p:cNvPr id="12" name="Title 5">
            <a:extLst>
              <a:ext uri="{FF2B5EF4-FFF2-40B4-BE49-F238E27FC236}">
                <a16:creationId xmlns:a16="http://schemas.microsoft.com/office/drawing/2014/main" id="{9DF232C7-8344-DE4C-D7EF-6DC145189AD6}"/>
              </a:ext>
            </a:extLst>
          </p:cNvPr>
          <p:cNvSpPr>
            <a:spLocks noGrp="1"/>
          </p:cNvSpPr>
          <p:nvPr>
            <p:ph type="title"/>
          </p:nvPr>
        </p:nvSpPr>
        <p:spPr>
          <a:xfrm>
            <a:off x="2560320" y="242888"/>
            <a:ext cx="9264968" cy="430212"/>
          </a:xfrm>
        </p:spPr>
        <p:txBody>
          <a:bodyPr rtlCol="0">
            <a:noAutofit/>
          </a:bodyPr>
          <a:lstStyle/>
          <a:p>
            <a:pPr defTabSz="1219170" fontAlgn="auto">
              <a:spcAft>
                <a:spcPts val="0"/>
              </a:spcAft>
              <a:defRPr/>
            </a:pPr>
            <a:r>
              <a:rPr lang="en-US" sz="4000" dirty="0">
                <a:solidFill>
                  <a:srgbClr val="B40082"/>
                </a:solidFill>
                <a:latin typeface="+mn-lt"/>
              </a:rPr>
              <a:t>Traverse the "Pharmaverse": ouR insights</a:t>
            </a:r>
            <a:endParaRPr lang="en-GB" sz="4000" dirty="0">
              <a:solidFill>
                <a:srgbClr val="B40082"/>
              </a:solidFill>
              <a:latin typeface="+mn-lt"/>
            </a:endParaRPr>
          </a:p>
        </p:txBody>
      </p:sp>
      <p:sp>
        <p:nvSpPr>
          <p:cNvPr id="13" name="Subtitle 6">
            <a:extLst>
              <a:ext uri="{FF2B5EF4-FFF2-40B4-BE49-F238E27FC236}">
                <a16:creationId xmlns:a16="http://schemas.microsoft.com/office/drawing/2014/main" id="{7C3484BB-6A8D-D291-7E6E-A8758FEE90A2}"/>
              </a:ext>
            </a:extLst>
          </p:cNvPr>
          <p:cNvSpPr txBox="1">
            <a:spLocks noChangeArrowheads="1"/>
          </p:cNvSpPr>
          <p:nvPr/>
        </p:nvSpPr>
        <p:spPr bwMode="auto">
          <a:xfrm>
            <a:off x="2560320" y="695325"/>
            <a:ext cx="9264968" cy="352425"/>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2000" dirty="0">
                <a:solidFill>
                  <a:srgbClr val="B40082"/>
                </a:solidFill>
              </a:rPr>
              <a:t>Understanding </a:t>
            </a:r>
            <a:r>
              <a:rPr lang="en-GB" altLang="en-US" sz="2000" dirty="0" err="1">
                <a:solidFill>
                  <a:srgbClr val="B40082"/>
                </a:solidFill>
              </a:rPr>
              <a:t>metacore</a:t>
            </a:r>
            <a:endParaRPr lang="en-GB" altLang="en-US" sz="2000" dirty="0">
              <a:solidFill>
                <a:srgbClr val="B40082"/>
              </a:solidFill>
            </a:endParaRPr>
          </a:p>
          <a:p>
            <a:pPr>
              <a:spcBef>
                <a:spcPct val="0"/>
              </a:spcBef>
              <a:spcAft>
                <a:spcPct val="0"/>
              </a:spcAft>
            </a:pPr>
            <a:endParaRPr lang="en-GB" altLang="en-US" sz="2000" dirty="0">
              <a:solidFill>
                <a:srgbClr val="B40082"/>
              </a:solidFill>
            </a:endParaRPr>
          </a:p>
        </p:txBody>
      </p:sp>
    </p:spTree>
    <p:extLst>
      <p:ext uri="{BB962C8B-B14F-4D97-AF65-F5344CB8AC3E}">
        <p14:creationId xmlns:p14="http://schemas.microsoft.com/office/powerpoint/2010/main" val="386125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7">
            <a:extLst>
              <a:ext uri="{FF2B5EF4-FFF2-40B4-BE49-F238E27FC236}">
                <a16:creationId xmlns:a16="http://schemas.microsoft.com/office/drawing/2014/main" id="{D66BDE4E-A023-7D8B-5889-2C68BFA91706}"/>
              </a:ext>
            </a:extLst>
          </p:cNvPr>
          <p:cNvSpPr txBox="1">
            <a:spLocks/>
          </p:cNvSpPr>
          <p:nvPr/>
        </p:nvSpPr>
        <p:spPr>
          <a:xfrm>
            <a:off x="365125" y="6103938"/>
            <a:ext cx="8840788" cy="311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70">
              <a:defRPr/>
            </a:pPr>
            <a:r>
              <a:rPr lang="en-US" sz="1400" dirty="0">
                <a:solidFill>
                  <a:srgbClr val="7030A0"/>
                </a:solidFill>
                <a:hlinkClick r:id="rId3"/>
              </a:rPr>
              <a:t>metatools (pharmaverse.github.io)</a:t>
            </a:r>
            <a:endParaRPr lang="en-US" sz="1400" dirty="0">
              <a:solidFill>
                <a:srgbClr val="7030A0"/>
              </a:solidFill>
            </a:endParaRPr>
          </a:p>
        </p:txBody>
      </p:sp>
      <p:pic>
        <p:nvPicPr>
          <p:cNvPr id="7" name="Picture 9">
            <a:extLst>
              <a:ext uri="{FF2B5EF4-FFF2-40B4-BE49-F238E27FC236}">
                <a16:creationId xmlns:a16="http://schemas.microsoft.com/office/drawing/2014/main" id="{DC66DBDD-D0A8-4502-2D51-A8B0BAF346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407" t="3786" r="18422" b="3986"/>
          <a:stretch>
            <a:fillRect/>
          </a:stretch>
        </p:blipFill>
        <p:spPr bwMode="auto">
          <a:xfrm>
            <a:off x="365125" y="1952625"/>
            <a:ext cx="175895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lowchart: Off-page Connector 7">
            <a:extLst>
              <a:ext uri="{FF2B5EF4-FFF2-40B4-BE49-F238E27FC236}">
                <a16:creationId xmlns:a16="http://schemas.microsoft.com/office/drawing/2014/main" id="{D0180547-4CBB-5498-EE41-033F9629F5C8}"/>
              </a:ext>
            </a:extLst>
          </p:cNvPr>
          <p:cNvSpPr/>
          <p:nvPr/>
        </p:nvSpPr>
        <p:spPr bwMode="auto">
          <a:xfrm>
            <a:off x="2470150" y="2505075"/>
            <a:ext cx="2316163" cy="3359150"/>
          </a:xfrm>
          <a:prstGeom prst="flowChartOffpageConnector">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lstStyle/>
          <a:p>
            <a:pPr algn="ctr" defTabSz="1219170" fontAlgn="auto">
              <a:spcBef>
                <a:spcPts val="300"/>
              </a:spcBef>
              <a:spcAft>
                <a:spcPts val="300"/>
              </a:spcAft>
              <a:buClr>
                <a:schemeClr val="tx2"/>
              </a:buClr>
              <a:buSzPct val="110000"/>
              <a:defRPr/>
            </a:pPr>
            <a:r>
              <a:rPr lang="en-US" sz="1600"/>
              <a:t>The goal of metatools is to enable the use of </a:t>
            </a:r>
            <a:r>
              <a:rPr lang="en-US" sz="1600" err="1"/>
              <a:t>metacore</a:t>
            </a:r>
            <a:r>
              <a:rPr lang="en-US" sz="1600"/>
              <a:t> objects. Metatools can be used to build datasets or enhance columns in existing datasets as well as checking datasets against the metadata in </a:t>
            </a:r>
            <a:r>
              <a:rPr lang="en-US" sz="1600" err="1"/>
              <a:t>metacore</a:t>
            </a:r>
            <a:r>
              <a:rPr lang="en-US" sz="1600"/>
              <a:t>.</a:t>
            </a:r>
          </a:p>
          <a:p>
            <a:pPr marL="285750" indent="-285750" algn="ctr" defTabSz="1219170" fontAlgn="auto">
              <a:spcBef>
                <a:spcPts val="300"/>
              </a:spcBef>
              <a:spcAft>
                <a:spcPts val="300"/>
              </a:spcAft>
              <a:buClr>
                <a:schemeClr val="tx2"/>
              </a:buClr>
              <a:buSzPct val="110000"/>
              <a:buFont typeface="Arial" panose="020B0604020202020204" pitchFamily="34" charset="0"/>
              <a:buChar char="•"/>
              <a:defRPr/>
            </a:pPr>
            <a:endParaRPr lang="en-US" sz="1600" kern="0" err="1">
              <a:solidFill>
                <a:schemeClr val="tx1"/>
              </a:solidFill>
            </a:endParaRPr>
          </a:p>
        </p:txBody>
      </p:sp>
      <p:sp>
        <p:nvSpPr>
          <p:cNvPr id="9" name="Flowchart: Alternate Process 8">
            <a:extLst>
              <a:ext uri="{FF2B5EF4-FFF2-40B4-BE49-F238E27FC236}">
                <a16:creationId xmlns:a16="http://schemas.microsoft.com/office/drawing/2014/main" id="{A81395CA-9D43-A51C-3BF8-253B9314F571}"/>
              </a:ext>
            </a:extLst>
          </p:cNvPr>
          <p:cNvSpPr/>
          <p:nvPr/>
        </p:nvSpPr>
        <p:spPr bwMode="auto">
          <a:xfrm>
            <a:off x="2470150" y="1952625"/>
            <a:ext cx="2316163" cy="473075"/>
          </a:xfrm>
          <a:prstGeom prst="flowChartAlternateProcess">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b="1" kern="0">
                <a:solidFill>
                  <a:srgbClr val="7030A0"/>
                </a:solidFill>
              </a:rPr>
              <a:t>PURPOSE</a:t>
            </a:r>
          </a:p>
        </p:txBody>
      </p:sp>
      <p:sp>
        <p:nvSpPr>
          <p:cNvPr id="10" name="Cloud 9">
            <a:extLst>
              <a:ext uri="{FF2B5EF4-FFF2-40B4-BE49-F238E27FC236}">
                <a16:creationId xmlns:a16="http://schemas.microsoft.com/office/drawing/2014/main" id="{304ED2FF-C804-851A-1B5E-83C4F9C44657}"/>
              </a:ext>
            </a:extLst>
          </p:cNvPr>
          <p:cNvSpPr/>
          <p:nvPr/>
        </p:nvSpPr>
        <p:spPr bwMode="auto">
          <a:xfrm>
            <a:off x="5583238" y="3105150"/>
            <a:ext cx="2862262" cy="1130300"/>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Create “Predecessor” variables</a:t>
            </a:r>
          </a:p>
        </p:txBody>
      </p:sp>
      <p:sp>
        <p:nvSpPr>
          <p:cNvPr id="11" name="Cloud 10">
            <a:extLst>
              <a:ext uri="{FF2B5EF4-FFF2-40B4-BE49-F238E27FC236}">
                <a16:creationId xmlns:a16="http://schemas.microsoft.com/office/drawing/2014/main" id="{8C4C1CF9-D4FE-C6AC-8B87-8C8F7E672E82}"/>
              </a:ext>
            </a:extLst>
          </p:cNvPr>
          <p:cNvSpPr/>
          <p:nvPr/>
        </p:nvSpPr>
        <p:spPr bwMode="auto">
          <a:xfrm>
            <a:off x="5583238" y="4438650"/>
            <a:ext cx="2862262" cy="1508125"/>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Compare Planned and Actual dataset values/attributes</a:t>
            </a:r>
          </a:p>
        </p:txBody>
      </p:sp>
      <p:sp>
        <p:nvSpPr>
          <p:cNvPr id="12" name="Cloud 11">
            <a:extLst>
              <a:ext uri="{FF2B5EF4-FFF2-40B4-BE49-F238E27FC236}">
                <a16:creationId xmlns:a16="http://schemas.microsoft.com/office/drawing/2014/main" id="{3FEDEBCA-598D-98BA-F598-9A1175A3E00B}"/>
              </a:ext>
            </a:extLst>
          </p:cNvPr>
          <p:cNvSpPr/>
          <p:nvPr/>
        </p:nvSpPr>
        <p:spPr bwMode="auto">
          <a:xfrm>
            <a:off x="8675688" y="2968625"/>
            <a:ext cx="2862262" cy="1566863"/>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Combine Domain and Supplemental Qualifier </a:t>
            </a:r>
          </a:p>
        </p:txBody>
      </p:sp>
      <p:sp>
        <p:nvSpPr>
          <p:cNvPr id="13" name="Cloud 12">
            <a:extLst>
              <a:ext uri="{FF2B5EF4-FFF2-40B4-BE49-F238E27FC236}">
                <a16:creationId xmlns:a16="http://schemas.microsoft.com/office/drawing/2014/main" id="{55982707-DF19-09FE-7C8C-4A7932793F23}"/>
              </a:ext>
            </a:extLst>
          </p:cNvPr>
          <p:cNvSpPr/>
          <p:nvPr/>
        </p:nvSpPr>
        <p:spPr bwMode="auto">
          <a:xfrm>
            <a:off x="6907213" y="1455738"/>
            <a:ext cx="3632200" cy="1565275"/>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Create categorical Variable from </a:t>
            </a:r>
            <a:r>
              <a:rPr lang="en-US" sz="1600" kern="0" err="1">
                <a:solidFill>
                  <a:schemeClr val="tx1"/>
                </a:solidFill>
              </a:rPr>
              <a:t>codelist</a:t>
            </a:r>
            <a:r>
              <a:rPr lang="en-US" sz="1600" kern="0">
                <a:solidFill>
                  <a:schemeClr val="tx1"/>
                </a:solidFill>
              </a:rPr>
              <a:t> (e.g.: AGEGR1)</a:t>
            </a:r>
          </a:p>
        </p:txBody>
      </p:sp>
      <p:sp>
        <p:nvSpPr>
          <p:cNvPr id="14" name="Cloud 13">
            <a:extLst>
              <a:ext uri="{FF2B5EF4-FFF2-40B4-BE49-F238E27FC236}">
                <a16:creationId xmlns:a16="http://schemas.microsoft.com/office/drawing/2014/main" id="{B52B9FC9-E512-5119-7879-9D2E8810DCEF}"/>
              </a:ext>
            </a:extLst>
          </p:cNvPr>
          <p:cNvSpPr/>
          <p:nvPr/>
        </p:nvSpPr>
        <p:spPr bwMode="auto">
          <a:xfrm>
            <a:off x="8289925" y="4957763"/>
            <a:ext cx="3633788" cy="1538287"/>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Create numeric version of variables from </a:t>
            </a:r>
            <a:r>
              <a:rPr lang="en-US" sz="1600" kern="0" err="1">
                <a:solidFill>
                  <a:schemeClr val="tx1"/>
                </a:solidFill>
              </a:rPr>
              <a:t>codelist</a:t>
            </a:r>
            <a:r>
              <a:rPr lang="en-US" sz="1600" kern="0">
                <a:solidFill>
                  <a:schemeClr val="tx1"/>
                </a:solidFill>
              </a:rPr>
              <a:t> (e.g.: TRT01PN)</a:t>
            </a:r>
          </a:p>
        </p:txBody>
      </p:sp>
      <p:sp>
        <p:nvSpPr>
          <p:cNvPr id="15" name="Title 5">
            <a:extLst>
              <a:ext uri="{FF2B5EF4-FFF2-40B4-BE49-F238E27FC236}">
                <a16:creationId xmlns:a16="http://schemas.microsoft.com/office/drawing/2014/main" id="{17F6769A-7D56-349C-7377-DF9C11401FE2}"/>
              </a:ext>
            </a:extLst>
          </p:cNvPr>
          <p:cNvSpPr>
            <a:spLocks noGrp="1" noChangeArrowheads="1"/>
          </p:cNvSpPr>
          <p:nvPr>
            <p:ph type="title"/>
          </p:nvPr>
        </p:nvSpPr>
        <p:spPr>
          <a:xfrm>
            <a:off x="2492288" y="242888"/>
            <a:ext cx="9333000" cy="430212"/>
          </a:xfrm>
        </p:spPr>
        <p:txBody>
          <a:bodyPr>
            <a:normAutofit fontScale="90000"/>
          </a:bodyPr>
          <a:lstStyle/>
          <a:p>
            <a:r>
              <a:rPr lang="en-US" altLang="en-US" dirty="0">
                <a:solidFill>
                  <a:srgbClr val="B40082"/>
                </a:solidFill>
                <a:latin typeface="+mn-lt"/>
              </a:rPr>
              <a:t>Traverse the "Pharmaverse": ouR insights</a:t>
            </a:r>
            <a:endParaRPr lang="en-GB" altLang="en-US" dirty="0">
              <a:solidFill>
                <a:srgbClr val="B40082"/>
              </a:solidFill>
              <a:latin typeface="+mn-lt"/>
            </a:endParaRPr>
          </a:p>
        </p:txBody>
      </p:sp>
      <p:sp>
        <p:nvSpPr>
          <p:cNvPr id="16" name="Subtitle 6">
            <a:extLst>
              <a:ext uri="{FF2B5EF4-FFF2-40B4-BE49-F238E27FC236}">
                <a16:creationId xmlns:a16="http://schemas.microsoft.com/office/drawing/2014/main" id="{E1E105A7-1445-F7DE-00E8-9C7D609B87E2}"/>
              </a:ext>
            </a:extLst>
          </p:cNvPr>
          <p:cNvSpPr txBox="1">
            <a:spLocks noChangeArrowheads="1"/>
          </p:cNvSpPr>
          <p:nvPr/>
        </p:nvSpPr>
        <p:spPr bwMode="auto">
          <a:xfrm>
            <a:off x="2492288" y="695325"/>
            <a:ext cx="9333000" cy="352425"/>
          </a:xfrm>
          <a:prstGeom prst="rect">
            <a:avLst/>
          </a:prstGeom>
        </p:spPr>
        <p:txBody>
          <a:bodyPr vert="horz" lIns="91440" tIns="45720" rIns="91440" bIns="45720" numCol="1" rtlCol="0" compatLnSpc="1">
            <a:prstTxWarp prst="textNoShape">
              <a:avLst/>
            </a:prstTxWarp>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a:solidFill>
                  <a:srgbClr val="B40082"/>
                </a:solidFill>
              </a:rPr>
              <a:t>Understanding metatools</a:t>
            </a:r>
          </a:p>
          <a:p>
            <a:pPr>
              <a:spcBef>
                <a:spcPct val="0"/>
              </a:spcBef>
              <a:spcAft>
                <a:spcPct val="0"/>
              </a:spcAft>
            </a:pPr>
            <a:endParaRPr lang="en-GB" altLang="en-US">
              <a:solidFill>
                <a:srgbClr val="B40082"/>
              </a:solidFill>
            </a:endParaRPr>
          </a:p>
        </p:txBody>
      </p:sp>
    </p:spTree>
    <p:extLst>
      <p:ext uri="{BB962C8B-B14F-4D97-AF65-F5344CB8AC3E}">
        <p14:creationId xmlns:p14="http://schemas.microsoft.com/office/powerpoint/2010/main" val="1344784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CBD67D69-C18C-1D3D-1409-EB41B669E2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70" y="2153747"/>
            <a:ext cx="20002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Readability Tests: Magic Formula Or Recipe For Disaster? - UX Mastery">
            <a:extLst>
              <a:ext uri="{FF2B5EF4-FFF2-40B4-BE49-F238E27FC236}">
                <a16:creationId xmlns:a16="http://schemas.microsoft.com/office/drawing/2014/main" id="{159BD906-97E6-6D26-76A6-E758724CFA58}"/>
              </a:ext>
            </a:extLst>
          </p:cNvPr>
          <p:cNvPicPr>
            <a:picLocks noChangeAspect="1" noChangeArrowheads="1"/>
          </p:cNvPicPr>
          <p:nvPr/>
        </p:nvPicPr>
        <p:blipFill>
          <a:blip r:embed="rId4" cstate="print"/>
          <a:srcRect/>
          <a:stretch>
            <a:fillRect/>
          </a:stretch>
        </p:blipFill>
        <p:spPr bwMode="auto">
          <a:xfrm>
            <a:off x="9182928" y="4865257"/>
            <a:ext cx="2490858" cy="1868143"/>
          </a:xfrm>
          <a:prstGeom prst="rect">
            <a:avLst/>
          </a:prstGeom>
          <a:ln>
            <a:noFill/>
          </a:ln>
          <a:effectLst>
            <a:softEdge rad="112500"/>
          </a:effectLst>
        </p:spPr>
      </p:pic>
      <p:pic>
        <p:nvPicPr>
          <p:cNvPr id="17" name="Picture 6" descr="Usability - in short">
            <a:extLst>
              <a:ext uri="{FF2B5EF4-FFF2-40B4-BE49-F238E27FC236}">
                <a16:creationId xmlns:a16="http://schemas.microsoft.com/office/drawing/2014/main" id="{EA71E956-272B-F49D-5CF2-A11954DFEC7E}"/>
              </a:ext>
            </a:extLst>
          </p:cNvPr>
          <p:cNvPicPr>
            <a:picLocks noChangeAspect="1" noChangeArrowheads="1"/>
          </p:cNvPicPr>
          <p:nvPr/>
        </p:nvPicPr>
        <p:blipFill>
          <a:blip r:embed="rId5" cstate="print"/>
          <a:srcRect/>
          <a:stretch>
            <a:fillRect/>
          </a:stretch>
        </p:blipFill>
        <p:spPr bwMode="auto">
          <a:xfrm>
            <a:off x="4972520" y="2718357"/>
            <a:ext cx="3279424" cy="1613696"/>
          </a:xfrm>
          <a:prstGeom prst="rect">
            <a:avLst/>
          </a:prstGeom>
          <a:ln>
            <a:noFill/>
          </a:ln>
          <a:effectLst>
            <a:softEdge rad="112500"/>
          </a:effectLst>
        </p:spPr>
      </p:pic>
      <p:pic>
        <p:nvPicPr>
          <p:cNvPr id="18" name="Picture 17">
            <a:extLst>
              <a:ext uri="{FF2B5EF4-FFF2-40B4-BE49-F238E27FC236}">
                <a16:creationId xmlns:a16="http://schemas.microsoft.com/office/drawing/2014/main" id="{55772B2A-FDBF-D49C-A4CE-729B3CD88F2C}"/>
              </a:ext>
            </a:extLst>
          </p:cNvPr>
          <p:cNvPicPr>
            <a:picLocks noChangeAspect="1"/>
          </p:cNvPicPr>
          <p:nvPr/>
        </p:nvPicPr>
        <p:blipFill>
          <a:blip r:embed="rId6"/>
          <a:stretch>
            <a:fillRect/>
          </a:stretch>
        </p:blipFill>
        <p:spPr>
          <a:xfrm>
            <a:off x="8725973" y="2779661"/>
            <a:ext cx="3047597" cy="1737130"/>
          </a:xfrm>
          <a:prstGeom prst="rect">
            <a:avLst/>
          </a:prstGeom>
          <a:ln>
            <a:noFill/>
          </a:ln>
          <a:effectLst>
            <a:softEdge rad="112500"/>
          </a:effectLst>
        </p:spPr>
      </p:pic>
      <p:pic>
        <p:nvPicPr>
          <p:cNvPr id="19" name="Picture 14" descr="Blogs Archives - Enterprise AI, Machine Learning &amp; Big Data Company |  Findability Sciences">
            <a:extLst>
              <a:ext uri="{FF2B5EF4-FFF2-40B4-BE49-F238E27FC236}">
                <a16:creationId xmlns:a16="http://schemas.microsoft.com/office/drawing/2014/main" id="{BC5E8882-8DB5-F487-2FDD-2414FB7C061A}"/>
              </a:ext>
            </a:extLst>
          </p:cNvPr>
          <p:cNvPicPr>
            <a:picLocks noChangeAspect="1" noChangeArrowheads="1"/>
          </p:cNvPicPr>
          <p:nvPr/>
        </p:nvPicPr>
        <p:blipFill>
          <a:blip r:embed="rId7" cstate="print"/>
          <a:srcRect/>
          <a:stretch>
            <a:fillRect/>
          </a:stretch>
        </p:blipFill>
        <p:spPr bwMode="auto">
          <a:xfrm>
            <a:off x="6403436" y="4627163"/>
            <a:ext cx="2391663" cy="2247765"/>
          </a:xfrm>
          <a:prstGeom prst="rect">
            <a:avLst/>
          </a:prstGeom>
          <a:ln>
            <a:noFill/>
          </a:ln>
          <a:effectLst>
            <a:softEdge rad="112500"/>
          </a:effectLst>
        </p:spPr>
      </p:pic>
      <p:sp>
        <p:nvSpPr>
          <p:cNvPr id="20" name="Rectangle 19">
            <a:extLst>
              <a:ext uri="{FF2B5EF4-FFF2-40B4-BE49-F238E27FC236}">
                <a16:creationId xmlns:a16="http://schemas.microsoft.com/office/drawing/2014/main" id="{25A755DC-BF75-37FA-203E-34C4E74F6CE5}"/>
              </a:ext>
            </a:extLst>
          </p:cNvPr>
          <p:cNvSpPr/>
          <p:nvPr/>
        </p:nvSpPr>
        <p:spPr>
          <a:xfrm>
            <a:off x="5633280" y="2348609"/>
            <a:ext cx="1736358" cy="400110"/>
          </a:xfrm>
          <a:prstGeom prst="rect">
            <a:avLst/>
          </a:prstGeom>
          <a:solidFill>
            <a:schemeClr val="lt1"/>
          </a:solidFill>
        </p:spPr>
        <p:txBody>
          <a:bodyPr>
            <a:spAutoFit/>
            <a:scene3d>
              <a:camera prst="orthographicFront"/>
              <a:lightRig rig="harsh" dir="t"/>
            </a:scene3d>
            <a:sp3d extrusionH="57150" prstMaterial="matte">
              <a:bevelT w="63500" h="12700"/>
              <a:contourClr>
                <a:schemeClr val="bg1">
                  <a:lumMod val="65000"/>
                </a:schemeClr>
              </a:contourClr>
            </a:sp3d>
          </a:bodyPr>
          <a:lstStyle/>
          <a:p>
            <a:pPr algn="ctr" defTabSz="1219170" eaLnBrk="1" fontAlgn="auto" hangingPunct="1">
              <a:spcBef>
                <a:spcPts val="0"/>
              </a:spcBef>
              <a:spcAft>
                <a:spcPts val="0"/>
              </a:spcAft>
              <a:defRPr/>
            </a:pPr>
            <a:r>
              <a:rPr lang="en-US" sz="2000" b="1" dirty="0">
                <a:ln>
                  <a:solidFill>
                    <a:srgbClr val="FF6600"/>
                  </a:solidFill>
                </a:ln>
                <a:solidFill>
                  <a:srgbClr val="FF6600"/>
                </a:solidFill>
                <a:latin typeface="+mn-lt"/>
                <a:cs typeface="+mn-cs"/>
              </a:rPr>
              <a:t>Usability</a:t>
            </a:r>
          </a:p>
        </p:txBody>
      </p:sp>
      <p:sp>
        <p:nvSpPr>
          <p:cNvPr id="21" name="Rectangle 20">
            <a:extLst>
              <a:ext uri="{FF2B5EF4-FFF2-40B4-BE49-F238E27FC236}">
                <a16:creationId xmlns:a16="http://schemas.microsoft.com/office/drawing/2014/main" id="{24850FB4-80C5-C03F-045A-123C57A36F38}"/>
              </a:ext>
            </a:extLst>
          </p:cNvPr>
          <p:cNvSpPr/>
          <p:nvPr/>
        </p:nvSpPr>
        <p:spPr>
          <a:xfrm>
            <a:off x="10028680" y="2363310"/>
            <a:ext cx="2000250" cy="400110"/>
          </a:xfrm>
          <a:prstGeom prst="rect">
            <a:avLst/>
          </a:prstGeom>
          <a:solidFill>
            <a:schemeClr val="lt1"/>
          </a:solidFill>
        </p:spPr>
        <p:txBody>
          <a:bodyPr>
            <a:spAutoFit/>
            <a:scene3d>
              <a:camera prst="orthographicFront"/>
              <a:lightRig rig="harsh" dir="t"/>
            </a:scene3d>
            <a:sp3d extrusionH="57150" prstMaterial="matte">
              <a:bevelT w="63500" h="12700"/>
              <a:contourClr>
                <a:schemeClr val="bg1">
                  <a:lumMod val="65000"/>
                </a:schemeClr>
              </a:contourClr>
            </a:sp3d>
          </a:bodyPr>
          <a:lstStyle/>
          <a:p>
            <a:pPr algn="ctr" defTabSz="1219170" eaLnBrk="1" fontAlgn="auto" hangingPunct="1">
              <a:spcBef>
                <a:spcPts val="0"/>
              </a:spcBef>
              <a:spcAft>
                <a:spcPts val="0"/>
              </a:spcAft>
              <a:defRPr/>
            </a:pPr>
            <a:r>
              <a:rPr lang="en-US" sz="2000" b="1" dirty="0">
                <a:ln>
                  <a:solidFill>
                    <a:srgbClr val="FF6600"/>
                  </a:solidFill>
                </a:ln>
                <a:solidFill>
                  <a:srgbClr val="FF6600"/>
                </a:solidFill>
                <a:latin typeface="+mn-lt"/>
                <a:cs typeface="+mn-cs"/>
              </a:rPr>
              <a:t>Simplicity</a:t>
            </a:r>
          </a:p>
        </p:txBody>
      </p:sp>
      <p:sp>
        <p:nvSpPr>
          <p:cNvPr id="22" name="Rectangle 21">
            <a:extLst>
              <a:ext uri="{FF2B5EF4-FFF2-40B4-BE49-F238E27FC236}">
                <a16:creationId xmlns:a16="http://schemas.microsoft.com/office/drawing/2014/main" id="{A921A6EA-0B77-4466-EE47-160742A546EA}"/>
              </a:ext>
            </a:extLst>
          </p:cNvPr>
          <p:cNvSpPr/>
          <p:nvPr/>
        </p:nvSpPr>
        <p:spPr>
          <a:xfrm>
            <a:off x="6560717" y="4302990"/>
            <a:ext cx="2194213" cy="400110"/>
          </a:xfrm>
          <a:prstGeom prst="rect">
            <a:avLst/>
          </a:prstGeom>
          <a:solidFill>
            <a:schemeClr val="lt1"/>
          </a:solidFill>
        </p:spPr>
        <p:txBody>
          <a:bodyPr>
            <a:spAutoFit/>
            <a:scene3d>
              <a:camera prst="orthographicFront"/>
              <a:lightRig rig="harsh" dir="t"/>
            </a:scene3d>
            <a:sp3d extrusionH="57150" prstMaterial="matte">
              <a:bevelT w="63500" h="12700"/>
              <a:contourClr>
                <a:schemeClr val="bg1">
                  <a:lumMod val="65000"/>
                </a:schemeClr>
              </a:contourClr>
            </a:sp3d>
          </a:bodyPr>
          <a:lstStyle/>
          <a:p>
            <a:pPr algn="ctr" defTabSz="1219170" eaLnBrk="1" fontAlgn="auto" hangingPunct="1">
              <a:spcBef>
                <a:spcPts val="0"/>
              </a:spcBef>
              <a:spcAft>
                <a:spcPts val="0"/>
              </a:spcAft>
              <a:defRPr/>
            </a:pPr>
            <a:r>
              <a:rPr lang="en-US" sz="2000" b="1">
                <a:ln>
                  <a:solidFill>
                    <a:srgbClr val="FF6600"/>
                  </a:solidFill>
                </a:ln>
                <a:solidFill>
                  <a:srgbClr val="FF6600"/>
                </a:solidFill>
                <a:latin typeface="+mn-lt"/>
                <a:cs typeface="+mn-cs"/>
              </a:rPr>
              <a:t>Findability</a:t>
            </a:r>
          </a:p>
        </p:txBody>
      </p:sp>
      <p:sp>
        <p:nvSpPr>
          <p:cNvPr id="23" name="Rectangle 22">
            <a:extLst>
              <a:ext uri="{FF2B5EF4-FFF2-40B4-BE49-F238E27FC236}">
                <a16:creationId xmlns:a16="http://schemas.microsoft.com/office/drawing/2014/main" id="{DF15F802-9924-EEFF-2264-FDDF65C626DB}"/>
              </a:ext>
            </a:extLst>
          </p:cNvPr>
          <p:cNvSpPr/>
          <p:nvPr/>
        </p:nvSpPr>
        <p:spPr>
          <a:xfrm>
            <a:off x="9456491" y="4512768"/>
            <a:ext cx="1833090" cy="400110"/>
          </a:xfrm>
          <a:prstGeom prst="rect">
            <a:avLst/>
          </a:prstGeom>
          <a:solidFill>
            <a:schemeClr val="lt1"/>
          </a:solidFill>
        </p:spPr>
        <p:txBody>
          <a:bodyPr>
            <a:spAutoFit/>
            <a:scene3d>
              <a:camera prst="orthographicFront"/>
              <a:lightRig rig="harsh" dir="t"/>
            </a:scene3d>
            <a:sp3d extrusionH="57150" prstMaterial="matte">
              <a:bevelT w="63500" h="12700"/>
              <a:contourClr>
                <a:schemeClr val="bg1">
                  <a:lumMod val="65000"/>
                </a:schemeClr>
              </a:contourClr>
            </a:sp3d>
          </a:bodyPr>
          <a:lstStyle/>
          <a:p>
            <a:pPr algn="ctr" defTabSz="1219170" eaLnBrk="1" fontAlgn="auto" hangingPunct="1">
              <a:spcBef>
                <a:spcPts val="0"/>
              </a:spcBef>
              <a:spcAft>
                <a:spcPts val="0"/>
              </a:spcAft>
              <a:defRPr/>
            </a:pPr>
            <a:r>
              <a:rPr lang="en-US" sz="2000" b="1" dirty="0">
                <a:ln>
                  <a:solidFill>
                    <a:srgbClr val="FF6600"/>
                  </a:solidFill>
                </a:ln>
                <a:solidFill>
                  <a:srgbClr val="FF6600"/>
                </a:solidFill>
                <a:latin typeface="+mn-lt"/>
                <a:cs typeface="+mn-cs"/>
              </a:rPr>
              <a:t>Readability</a:t>
            </a:r>
          </a:p>
        </p:txBody>
      </p:sp>
      <p:sp>
        <p:nvSpPr>
          <p:cNvPr id="24" name="Flowchart: Off-page Connector 23">
            <a:extLst>
              <a:ext uri="{FF2B5EF4-FFF2-40B4-BE49-F238E27FC236}">
                <a16:creationId xmlns:a16="http://schemas.microsoft.com/office/drawing/2014/main" id="{F3E27F39-9B0F-7493-BD27-56237C88ED51}"/>
              </a:ext>
            </a:extLst>
          </p:cNvPr>
          <p:cNvSpPr/>
          <p:nvPr/>
        </p:nvSpPr>
        <p:spPr bwMode="auto">
          <a:xfrm>
            <a:off x="2385570" y="2706197"/>
            <a:ext cx="2316162" cy="3359150"/>
          </a:xfrm>
          <a:prstGeom prst="flowChartOffpageConnector">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lstStyle/>
          <a:p>
            <a:pPr algn="ctr" defTabSz="1219170" eaLnBrk="1" fontAlgn="auto" hangingPunct="1">
              <a:spcBef>
                <a:spcPts val="0"/>
              </a:spcBef>
              <a:spcAft>
                <a:spcPts val="0"/>
              </a:spcAft>
              <a:defRPr/>
            </a:pPr>
            <a:r>
              <a:rPr lang="en-US" sz="1600">
                <a:solidFill>
                  <a:srgbClr val="212529"/>
                </a:solidFill>
              </a:rPr>
              <a:t>To provide an open source, modularized toolbox that enables the pharmaceutical programming community to develop </a:t>
            </a:r>
            <a:r>
              <a:rPr lang="en-US" sz="1600" err="1">
                <a:solidFill>
                  <a:srgbClr val="212529"/>
                </a:solidFill>
              </a:rPr>
              <a:t>ADaM</a:t>
            </a:r>
            <a:r>
              <a:rPr lang="en-US" sz="1600">
                <a:solidFill>
                  <a:srgbClr val="212529"/>
                </a:solidFill>
              </a:rPr>
              <a:t> datasets in R.</a:t>
            </a:r>
            <a:endParaRPr lang="en-US" sz="1600"/>
          </a:p>
        </p:txBody>
      </p:sp>
      <p:sp>
        <p:nvSpPr>
          <p:cNvPr id="25" name="Flowchart: Alternate Process 24">
            <a:extLst>
              <a:ext uri="{FF2B5EF4-FFF2-40B4-BE49-F238E27FC236}">
                <a16:creationId xmlns:a16="http://schemas.microsoft.com/office/drawing/2014/main" id="{78638F12-BD24-8DBF-025D-2B036DCD4E3C}"/>
              </a:ext>
            </a:extLst>
          </p:cNvPr>
          <p:cNvSpPr/>
          <p:nvPr/>
        </p:nvSpPr>
        <p:spPr bwMode="auto">
          <a:xfrm>
            <a:off x="2385570" y="2153747"/>
            <a:ext cx="2316162" cy="471488"/>
          </a:xfrm>
          <a:prstGeom prst="flowChartAlternateProcess">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b="1" kern="0">
                <a:solidFill>
                  <a:srgbClr val="7030A0"/>
                </a:solidFill>
              </a:rPr>
              <a:t>PURPOSE</a:t>
            </a:r>
          </a:p>
        </p:txBody>
      </p:sp>
      <p:sp>
        <p:nvSpPr>
          <p:cNvPr id="26" name="Cloud 25">
            <a:extLst>
              <a:ext uri="{FF2B5EF4-FFF2-40B4-BE49-F238E27FC236}">
                <a16:creationId xmlns:a16="http://schemas.microsoft.com/office/drawing/2014/main" id="{6FC7A876-37DC-0CD7-AE61-09EBCEF615F1}"/>
              </a:ext>
            </a:extLst>
          </p:cNvPr>
          <p:cNvSpPr/>
          <p:nvPr/>
        </p:nvSpPr>
        <p:spPr bwMode="auto">
          <a:xfrm>
            <a:off x="6957880" y="1447987"/>
            <a:ext cx="3594100" cy="1150937"/>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dirty="0">
                <a:solidFill>
                  <a:schemeClr val="tx1"/>
                </a:solidFill>
              </a:rPr>
              <a:t>Derive Assigned/Derived variables</a:t>
            </a:r>
          </a:p>
        </p:txBody>
      </p:sp>
      <p:sp>
        <p:nvSpPr>
          <p:cNvPr id="4" name="Title 5">
            <a:extLst>
              <a:ext uri="{FF2B5EF4-FFF2-40B4-BE49-F238E27FC236}">
                <a16:creationId xmlns:a16="http://schemas.microsoft.com/office/drawing/2014/main" id="{9701F5B2-53EC-93B6-5CB5-4D600B954D9B}"/>
              </a:ext>
            </a:extLst>
          </p:cNvPr>
          <p:cNvSpPr>
            <a:spLocks noGrp="1" noChangeArrowheads="1"/>
          </p:cNvSpPr>
          <p:nvPr>
            <p:ph type="title"/>
          </p:nvPr>
        </p:nvSpPr>
        <p:spPr>
          <a:xfrm>
            <a:off x="2586446" y="242888"/>
            <a:ext cx="9238842" cy="430212"/>
          </a:xfrm>
        </p:spPr>
        <p:txBody>
          <a:bodyPr>
            <a:normAutofit fontScale="90000"/>
          </a:bodyPr>
          <a:lstStyle/>
          <a:p>
            <a:r>
              <a:rPr lang="en-US" altLang="en-US" dirty="0">
                <a:solidFill>
                  <a:srgbClr val="B40082"/>
                </a:solidFill>
                <a:latin typeface="+mn-lt"/>
              </a:rPr>
              <a:t>Traverse the "Pharmaverse": ouR insights</a:t>
            </a:r>
            <a:endParaRPr lang="en-GB" altLang="en-US" dirty="0">
              <a:solidFill>
                <a:srgbClr val="B40082"/>
              </a:solidFill>
              <a:latin typeface="+mn-lt"/>
            </a:endParaRPr>
          </a:p>
        </p:txBody>
      </p:sp>
      <p:sp>
        <p:nvSpPr>
          <p:cNvPr id="7" name="Subtitle 6">
            <a:extLst>
              <a:ext uri="{FF2B5EF4-FFF2-40B4-BE49-F238E27FC236}">
                <a16:creationId xmlns:a16="http://schemas.microsoft.com/office/drawing/2014/main" id="{22D0FC46-7679-6759-36ED-70F57A464D79}"/>
              </a:ext>
            </a:extLst>
          </p:cNvPr>
          <p:cNvSpPr txBox="1">
            <a:spLocks noChangeArrowheads="1"/>
          </p:cNvSpPr>
          <p:nvPr/>
        </p:nvSpPr>
        <p:spPr bwMode="auto">
          <a:xfrm>
            <a:off x="2586446" y="695325"/>
            <a:ext cx="9238842" cy="352425"/>
          </a:xfrm>
          <a:prstGeom prst="rect">
            <a:avLst/>
          </a:prstGeom>
        </p:spPr>
        <p:txBody>
          <a:bodyPr vert="horz" lIns="91440" tIns="45720" rIns="91440" bIns="45720" numCol="1" rtlCol="0" compatLnSpc="1">
            <a:prstTxWarp prst="textNoShape">
              <a:avLst/>
            </a:prstTxWarp>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dirty="0">
                <a:solidFill>
                  <a:srgbClr val="B40082"/>
                </a:solidFill>
              </a:rPr>
              <a:t>Understanding admiral</a:t>
            </a:r>
          </a:p>
          <a:p>
            <a:pPr>
              <a:spcBef>
                <a:spcPct val="0"/>
              </a:spcBef>
              <a:spcAft>
                <a:spcPct val="0"/>
              </a:spcAft>
            </a:pPr>
            <a:endParaRPr lang="en-GB" altLang="en-US" dirty="0">
              <a:solidFill>
                <a:srgbClr val="B40082"/>
              </a:solidFill>
            </a:endParaRPr>
          </a:p>
        </p:txBody>
      </p:sp>
      <p:sp>
        <p:nvSpPr>
          <p:cNvPr id="8" name="Text Placeholder 7">
            <a:extLst>
              <a:ext uri="{FF2B5EF4-FFF2-40B4-BE49-F238E27FC236}">
                <a16:creationId xmlns:a16="http://schemas.microsoft.com/office/drawing/2014/main" id="{5CB9E142-B42C-3FF9-2252-C7E002BBC968}"/>
              </a:ext>
            </a:extLst>
          </p:cNvPr>
          <p:cNvSpPr txBox="1">
            <a:spLocks/>
          </p:cNvSpPr>
          <p:nvPr/>
        </p:nvSpPr>
        <p:spPr>
          <a:xfrm>
            <a:off x="365125" y="6315180"/>
            <a:ext cx="8840788" cy="311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70">
              <a:defRPr/>
            </a:pPr>
            <a:r>
              <a:rPr lang="en-US" sz="1400">
                <a:solidFill>
                  <a:srgbClr val="7030A0"/>
                </a:solidFill>
                <a:hlinkClick r:id="rId8"/>
              </a:rPr>
              <a:t>admiral (pharmaverse.github.io)</a:t>
            </a:r>
            <a:endParaRPr lang="en-US" sz="1400" dirty="0">
              <a:solidFill>
                <a:srgbClr val="7030A0"/>
              </a:solidFill>
            </a:endParaRPr>
          </a:p>
        </p:txBody>
      </p:sp>
    </p:spTree>
    <p:extLst>
      <p:ext uri="{BB962C8B-B14F-4D97-AF65-F5344CB8AC3E}">
        <p14:creationId xmlns:p14="http://schemas.microsoft.com/office/powerpoint/2010/main" val="335496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par>
                                <p:cTn id="32" presetID="22" presetClass="entr" presetSubtype="2"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right)">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155658" y="1306286"/>
            <a:ext cx="12036342" cy="45719"/>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7">
            <a:extLst>
              <a:ext uri="{FF2B5EF4-FFF2-40B4-BE49-F238E27FC236}">
                <a16:creationId xmlns:a16="http://schemas.microsoft.com/office/drawing/2014/main" id="{6325105B-C2B1-975B-3D21-19552A5B0854}"/>
              </a:ext>
            </a:extLst>
          </p:cNvPr>
          <p:cNvSpPr txBox="1">
            <a:spLocks/>
          </p:cNvSpPr>
          <p:nvPr/>
        </p:nvSpPr>
        <p:spPr>
          <a:xfrm>
            <a:off x="365125" y="6290470"/>
            <a:ext cx="8840788" cy="311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219170">
              <a:defRPr/>
            </a:pPr>
            <a:r>
              <a:rPr lang="en-US" sz="1400" dirty="0" err="1">
                <a:solidFill>
                  <a:srgbClr val="000000"/>
                </a:solidFill>
                <a:hlinkClick r:id="rId3"/>
              </a:rPr>
              <a:t>xportr</a:t>
            </a:r>
            <a:r>
              <a:rPr lang="en-US" sz="1400" dirty="0">
                <a:solidFill>
                  <a:srgbClr val="7030A0"/>
                </a:solidFill>
                <a:hlinkClick r:id="rId3"/>
              </a:rPr>
              <a:t> (atorus-research.github.io)</a:t>
            </a:r>
            <a:endParaRPr lang="en-US" sz="1400" dirty="0">
              <a:solidFill>
                <a:srgbClr val="7030A0"/>
              </a:solidFill>
            </a:endParaRPr>
          </a:p>
        </p:txBody>
      </p:sp>
      <p:pic>
        <p:nvPicPr>
          <p:cNvPr id="7" name="Picture 4">
            <a:extLst>
              <a:ext uri="{FF2B5EF4-FFF2-40B4-BE49-F238E27FC236}">
                <a16:creationId xmlns:a16="http://schemas.microsoft.com/office/drawing/2014/main" id="{CC69FCCA-6FF9-9C9E-D6B5-8E6D542AF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950" y="2109788"/>
            <a:ext cx="22574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lowchart: Off-page Connector 7">
            <a:extLst>
              <a:ext uri="{FF2B5EF4-FFF2-40B4-BE49-F238E27FC236}">
                <a16:creationId xmlns:a16="http://schemas.microsoft.com/office/drawing/2014/main" id="{483B84C6-AC0F-2A81-BBAB-DE450893D4B1}"/>
              </a:ext>
            </a:extLst>
          </p:cNvPr>
          <p:cNvSpPr/>
          <p:nvPr/>
        </p:nvSpPr>
        <p:spPr bwMode="auto">
          <a:xfrm>
            <a:off x="2506662" y="2662238"/>
            <a:ext cx="2316163" cy="3359150"/>
          </a:xfrm>
          <a:prstGeom prst="flowChartOffpageConnector">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lstStyle/>
          <a:p>
            <a:pPr algn="ctr" defTabSz="1219170" eaLnBrk="1" fontAlgn="auto" hangingPunct="1">
              <a:spcBef>
                <a:spcPts val="0"/>
              </a:spcBef>
              <a:spcAft>
                <a:spcPts val="0"/>
              </a:spcAft>
              <a:defRPr/>
            </a:pPr>
            <a:r>
              <a:rPr lang="en-US" sz="1600">
                <a:solidFill>
                  <a:srgbClr val="3E3F3A"/>
                </a:solidFill>
              </a:rPr>
              <a:t>This package has the functionality to associate metadata information to a local R data frame, perform data set level validation checks and convert into a </a:t>
            </a:r>
            <a:r>
              <a:rPr lang="en-US" sz="1600" u="sng">
                <a:hlinkClick r:id="rId5"/>
              </a:rPr>
              <a:t>transport v5 file(</a:t>
            </a:r>
            <a:r>
              <a:rPr lang="en-US" sz="1600" u="sng" err="1">
                <a:hlinkClick r:id="rId5"/>
              </a:rPr>
              <a:t>xpt</a:t>
            </a:r>
            <a:r>
              <a:rPr lang="en-US" sz="1600" u="sng">
                <a:hlinkClick r:id="rId5"/>
              </a:rPr>
              <a:t>)</a:t>
            </a:r>
            <a:r>
              <a:rPr lang="en-US" sz="1600">
                <a:solidFill>
                  <a:srgbClr val="3E3F3A"/>
                </a:solidFill>
              </a:rPr>
              <a:t>.</a:t>
            </a:r>
            <a:endParaRPr lang="en-US" sz="1600"/>
          </a:p>
          <a:p>
            <a:pPr algn="ctr" defTabSz="1219170" eaLnBrk="1" fontAlgn="auto" hangingPunct="1">
              <a:spcBef>
                <a:spcPts val="0"/>
              </a:spcBef>
              <a:spcAft>
                <a:spcPts val="0"/>
              </a:spcAft>
              <a:defRPr/>
            </a:pPr>
            <a:r>
              <a:rPr lang="en-US" sz="1600">
                <a:solidFill>
                  <a:srgbClr val="222222"/>
                </a:solidFill>
              </a:rPr>
              <a:t> </a:t>
            </a:r>
            <a:endParaRPr lang="en-US" sz="1600"/>
          </a:p>
        </p:txBody>
      </p:sp>
      <p:sp>
        <p:nvSpPr>
          <p:cNvPr id="9" name="Flowchart: Alternate Process 8">
            <a:extLst>
              <a:ext uri="{FF2B5EF4-FFF2-40B4-BE49-F238E27FC236}">
                <a16:creationId xmlns:a16="http://schemas.microsoft.com/office/drawing/2014/main" id="{2CB0C72F-DD23-D395-E1B0-74F23652C684}"/>
              </a:ext>
            </a:extLst>
          </p:cNvPr>
          <p:cNvSpPr/>
          <p:nvPr/>
        </p:nvSpPr>
        <p:spPr bwMode="auto">
          <a:xfrm>
            <a:off x="2506662" y="2109788"/>
            <a:ext cx="2316163" cy="471487"/>
          </a:xfrm>
          <a:prstGeom prst="flowChartAlternateProcess">
            <a:avLst/>
          </a:prstGeom>
          <a:ln>
            <a:headEnd/>
            <a:tailEnd/>
          </a:ln>
        </p:spPr>
        <p:style>
          <a:lnRef idx="2">
            <a:schemeClr val="accent4"/>
          </a:lnRef>
          <a:fillRef idx="1">
            <a:schemeClr val="lt1"/>
          </a:fillRef>
          <a:effectRef idx="0">
            <a:schemeClr val="accent4"/>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b="1" kern="0">
                <a:solidFill>
                  <a:srgbClr val="7030A0"/>
                </a:solidFill>
              </a:rPr>
              <a:t>PURPOSE</a:t>
            </a:r>
          </a:p>
        </p:txBody>
      </p:sp>
      <p:pic>
        <p:nvPicPr>
          <p:cNvPr id="10" name="Picture 14">
            <a:extLst>
              <a:ext uri="{FF2B5EF4-FFF2-40B4-BE49-F238E27FC236}">
                <a16:creationId xmlns:a16="http://schemas.microsoft.com/office/drawing/2014/main" id="{0562054A-21D9-AC85-725D-AAD44E8CCF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5885" t="35278" r="5565" b="20767"/>
          <a:stretch>
            <a:fillRect/>
          </a:stretch>
        </p:blipFill>
        <p:spPr bwMode="auto">
          <a:xfrm>
            <a:off x="4937125" y="3185024"/>
            <a:ext cx="7140575"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loud 10">
            <a:extLst>
              <a:ext uri="{FF2B5EF4-FFF2-40B4-BE49-F238E27FC236}">
                <a16:creationId xmlns:a16="http://schemas.microsoft.com/office/drawing/2014/main" id="{7B267162-949E-1BF6-544A-2F6233B1D906}"/>
              </a:ext>
            </a:extLst>
          </p:cNvPr>
          <p:cNvSpPr/>
          <p:nvPr/>
        </p:nvSpPr>
        <p:spPr bwMode="auto">
          <a:xfrm>
            <a:off x="6550025" y="1511300"/>
            <a:ext cx="3594100" cy="1150938"/>
          </a:xfrm>
          <a:prstGeom prst="cloud">
            <a:avLst/>
          </a:prstGeom>
          <a:ln>
            <a:headEnd/>
            <a:tailEnd/>
          </a:ln>
        </p:spPr>
        <p:style>
          <a:lnRef idx="2">
            <a:schemeClr val="accent1"/>
          </a:lnRef>
          <a:fillRef idx="1">
            <a:schemeClr val="lt1"/>
          </a:fillRef>
          <a:effectRef idx="0">
            <a:schemeClr val="accent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600" kern="0">
                <a:solidFill>
                  <a:schemeClr val="tx1"/>
                </a:solidFill>
              </a:rPr>
              <a:t>Final transportable file creation and validation</a:t>
            </a:r>
          </a:p>
        </p:txBody>
      </p:sp>
      <p:sp>
        <p:nvSpPr>
          <p:cNvPr id="12" name="Title 5">
            <a:extLst>
              <a:ext uri="{FF2B5EF4-FFF2-40B4-BE49-F238E27FC236}">
                <a16:creationId xmlns:a16="http://schemas.microsoft.com/office/drawing/2014/main" id="{36373495-0901-8902-5050-9A02E688321F}"/>
              </a:ext>
            </a:extLst>
          </p:cNvPr>
          <p:cNvSpPr>
            <a:spLocks noGrp="1"/>
          </p:cNvSpPr>
          <p:nvPr>
            <p:ph type="title"/>
          </p:nvPr>
        </p:nvSpPr>
        <p:spPr>
          <a:xfrm>
            <a:off x="2629989" y="242888"/>
            <a:ext cx="9195299" cy="430212"/>
          </a:xfrm>
        </p:spPr>
        <p:txBody>
          <a:bodyPr rtlCol="0">
            <a:noAutofit/>
          </a:bodyPr>
          <a:lstStyle/>
          <a:p>
            <a:pPr defTabSz="1219170" fontAlgn="auto">
              <a:spcAft>
                <a:spcPts val="0"/>
              </a:spcAft>
              <a:defRPr/>
            </a:pPr>
            <a:r>
              <a:rPr lang="en-US" sz="4000" dirty="0">
                <a:solidFill>
                  <a:srgbClr val="B40082"/>
                </a:solidFill>
                <a:latin typeface="+mn-lt"/>
              </a:rPr>
              <a:t>Traverse the "Pharmaverse": ouR insights</a:t>
            </a:r>
            <a:endParaRPr lang="en-GB" sz="4000" dirty="0">
              <a:solidFill>
                <a:srgbClr val="B40082"/>
              </a:solidFill>
              <a:latin typeface="+mn-lt"/>
            </a:endParaRPr>
          </a:p>
        </p:txBody>
      </p:sp>
      <p:sp>
        <p:nvSpPr>
          <p:cNvPr id="13" name="Subtitle 6">
            <a:extLst>
              <a:ext uri="{FF2B5EF4-FFF2-40B4-BE49-F238E27FC236}">
                <a16:creationId xmlns:a16="http://schemas.microsoft.com/office/drawing/2014/main" id="{F1939CD8-3BA3-3104-BD93-BD0E7C839914}"/>
              </a:ext>
            </a:extLst>
          </p:cNvPr>
          <p:cNvSpPr txBox="1">
            <a:spLocks noChangeArrowheads="1"/>
          </p:cNvSpPr>
          <p:nvPr/>
        </p:nvSpPr>
        <p:spPr bwMode="auto">
          <a:xfrm>
            <a:off x="2629989" y="695325"/>
            <a:ext cx="9195299" cy="352425"/>
          </a:xfrm>
          <a:prstGeom prst="rect">
            <a:avLst/>
          </a:prstGeom>
        </p:spPr>
        <p:txBody>
          <a:bodyPr vert="horz" lIns="91440" tIns="45720" rIns="91440" bIns="45720" numCol="1" rtlCol="0" compatLnSpc="1">
            <a:prstTxWarp prst="textNoShape">
              <a:avLst/>
            </a:prstTxWarp>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sz="2000">
                <a:solidFill>
                  <a:srgbClr val="B40082"/>
                </a:solidFill>
              </a:rPr>
              <a:t>Understanding xportr</a:t>
            </a:r>
          </a:p>
          <a:p>
            <a:pPr>
              <a:spcBef>
                <a:spcPct val="0"/>
              </a:spcBef>
              <a:spcAft>
                <a:spcPct val="0"/>
              </a:spcAft>
            </a:pPr>
            <a:endParaRPr lang="en-GB" altLang="en-US" sz="2000">
              <a:solidFill>
                <a:srgbClr val="B40082"/>
              </a:solidFill>
            </a:endParaRPr>
          </a:p>
        </p:txBody>
      </p:sp>
    </p:spTree>
    <p:extLst>
      <p:ext uri="{BB962C8B-B14F-4D97-AF65-F5344CB8AC3E}">
        <p14:creationId xmlns:p14="http://schemas.microsoft.com/office/powerpoint/2010/main" val="153002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4180A-513D-FB45-ABB6-39E22B369699}"/>
              </a:ext>
            </a:extLst>
          </p:cNvPr>
          <p:cNvPicPr>
            <a:picLocks noChangeAspect="1"/>
          </p:cNvPicPr>
          <p:nvPr/>
        </p:nvPicPr>
        <p:blipFill>
          <a:blip r:embed="rId2"/>
          <a:stretch>
            <a:fillRect/>
          </a:stretch>
        </p:blipFill>
        <p:spPr>
          <a:xfrm>
            <a:off x="155658" y="87083"/>
            <a:ext cx="2336630" cy="1096786"/>
          </a:xfrm>
          <a:prstGeom prst="rect">
            <a:avLst/>
          </a:prstGeom>
        </p:spPr>
      </p:pic>
      <p:sp>
        <p:nvSpPr>
          <p:cNvPr id="5" name="Rectangle 4">
            <a:extLst>
              <a:ext uri="{FF2B5EF4-FFF2-40B4-BE49-F238E27FC236}">
                <a16:creationId xmlns:a16="http://schemas.microsoft.com/office/drawing/2014/main" id="{4C622025-9221-3841-A3BD-152E33AA06C7}"/>
              </a:ext>
            </a:extLst>
          </p:cNvPr>
          <p:cNvSpPr/>
          <p:nvPr/>
        </p:nvSpPr>
        <p:spPr>
          <a:xfrm>
            <a:off x="0" y="1306286"/>
            <a:ext cx="12192000" cy="152400"/>
          </a:xfrm>
          <a:prstGeom prst="rect">
            <a:avLst/>
          </a:prstGeom>
          <a:solidFill>
            <a:srgbClr val="32005F"/>
          </a:solidFill>
          <a:ln>
            <a:solidFill>
              <a:srgbClr val="3200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230977-3CD3-7E40-8E55-24AAD2DA2D99}"/>
              </a:ext>
            </a:extLst>
          </p:cNvPr>
          <p:cNvSpPr txBox="1"/>
          <p:nvPr/>
        </p:nvSpPr>
        <p:spPr>
          <a:xfrm>
            <a:off x="5742044" y="6610290"/>
            <a:ext cx="707912" cy="246221"/>
          </a:xfrm>
          <a:prstGeom prst="rect">
            <a:avLst/>
          </a:prstGeom>
          <a:noFill/>
        </p:spPr>
        <p:txBody>
          <a:bodyPr wrap="square" rtlCol="0">
            <a:spAutoFit/>
          </a:bodyPr>
          <a:lstStyle/>
          <a:p>
            <a:r>
              <a:rPr lang="en-US" sz="1000" dirty="0"/>
              <a:t>ISCR 2024</a:t>
            </a:r>
          </a:p>
        </p:txBody>
      </p:sp>
      <p:sp>
        <p:nvSpPr>
          <p:cNvPr id="2" name="Rectangle 1">
            <a:extLst>
              <a:ext uri="{FF2B5EF4-FFF2-40B4-BE49-F238E27FC236}">
                <a16:creationId xmlns:a16="http://schemas.microsoft.com/office/drawing/2014/main" id="{8131D462-B9AC-C54C-8934-F2D321D2F9AD}"/>
              </a:ext>
            </a:extLst>
          </p:cNvPr>
          <p:cNvSpPr/>
          <p:nvPr/>
        </p:nvSpPr>
        <p:spPr>
          <a:xfrm>
            <a:off x="0" y="1458686"/>
            <a:ext cx="12192000" cy="5399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F633236-72F0-0C3E-6F87-06AB8FB08916}"/>
              </a:ext>
            </a:extLst>
          </p:cNvPr>
          <p:cNvSpPr/>
          <p:nvPr/>
        </p:nvSpPr>
        <p:spPr bwMode="auto">
          <a:xfrm>
            <a:off x="3383756" y="3519487"/>
            <a:ext cx="2338388" cy="2595562"/>
          </a:xfrm>
          <a:prstGeom prst="round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180000" tIns="180000" rIns="180000" bIns="180000"/>
          <a:lstStyle/>
          <a:p>
            <a:pPr marL="285750" indent="-285750" defTabSz="1219170" fontAlgn="auto">
              <a:spcBef>
                <a:spcPts val="300"/>
              </a:spcBef>
              <a:spcAft>
                <a:spcPts val="300"/>
              </a:spcAft>
              <a:buClr>
                <a:schemeClr val="tx2"/>
              </a:buClr>
              <a:buSzPct val="110000"/>
              <a:buFont typeface="Arial" panose="020B0604020202020204" pitchFamily="34" charset="0"/>
              <a:buChar char="•"/>
              <a:defRPr/>
            </a:pPr>
            <a:endParaRPr lang="en-US" sz="1400" kern="0">
              <a:solidFill>
                <a:schemeClr val="tx1"/>
              </a:solidFill>
            </a:endParaRPr>
          </a:p>
        </p:txBody>
      </p:sp>
      <p:pic>
        <p:nvPicPr>
          <p:cNvPr id="7" name="Picture 113">
            <a:extLst>
              <a:ext uri="{FF2B5EF4-FFF2-40B4-BE49-F238E27FC236}">
                <a16:creationId xmlns:a16="http://schemas.microsoft.com/office/drawing/2014/main" id="{638E1128-BD1A-6484-04CF-A0B79F57B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131" y="2995612"/>
            <a:ext cx="8969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99EB8E25-831D-53A1-C121-DFF3CC46BB3A}"/>
              </a:ext>
            </a:extLst>
          </p:cNvPr>
          <p:cNvSpPr/>
          <p:nvPr/>
        </p:nvSpPr>
        <p:spPr bwMode="auto">
          <a:xfrm>
            <a:off x="443706" y="3519487"/>
            <a:ext cx="2338388" cy="2595562"/>
          </a:xfrm>
          <a:prstGeom prst="round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180000" tIns="180000" rIns="180000" bIns="180000"/>
          <a:lstStyle/>
          <a:p>
            <a:pPr marL="285750" indent="-285750" defTabSz="1219170" fontAlgn="auto">
              <a:spcBef>
                <a:spcPts val="300"/>
              </a:spcBef>
              <a:spcAft>
                <a:spcPts val="300"/>
              </a:spcAft>
              <a:buClr>
                <a:schemeClr val="tx2"/>
              </a:buClr>
              <a:buSzPct val="110000"/>
              <a:buFont typeface="Arial" panose="020B0604020202020204" pitchFamily="34" charset="0"/>
              <a:buChar char="•"/>
              <a:defRPr/>
            </a:pPr>
            <a:endParaRPr lang="en-US" sz="1400" kern="0">
              <a:solidFill>
                <a:schemeClr val="tx1"/>
              </a:solidFill>
            </a:endParaRPr>
          </a:p>
          <a:p>
            <a:pPr defTabSz="1219170" fontAlgn="auto">
              <a:spcBef>
                <a:spcPts val="300"/>
              </a:spcBef>
              <a:spcAft>
                <a:spcPts val="300"/>
              </a:spcAft>
              <a:buClr>
                <a:schemeClr val="tx2"/>
              </a:buClr>
              <a:buSzPct val="110000"/>
              <a:defRPr/>
            </a:pPr>
            <a:endParaRPr lang="en-US" sz="1400" kern="0">
              <a:solidFill>
                <a:schemeClr val="tx1"/>
              </a:solidFill>
            </a:endParaRPr>
          </a:p>
        </p:txBody>
      </p:sp>
      <p:sp>
        <p:nvSpPr>
          <p:cNvPr id="9" name="Rectangle: Rounded Corners 8">
            <a:extLst>
              <a:ext uri="{FF2B5EF4-FFF2-40B4-BE49-F238E27FC236}">
                <a16:creationId xmlns:a16="http://schemas.microsoft.com/office/drawing/2014/main" id="{7C559F99-ABE7-7B25-86EF-DB8E420D7617}"/>
              </a:ext>
            </a:extLst>
          </p:cNvPr>
          <p:cNvSpPr/>
          <p:nvPr/>
        </p:nvSpPr>
        <p:spPr bwMode="auto">
          <a:xfrm>
            <a:off x="6323806" y="3519487"/>
            <a:ext cx="2338388" cy="2595562"/>
          </a:xfrm>
          <a:prstGeom prst="round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180000" tIns="180000" rIns="180000" bIns="180000"/>
          <a:lstStyle/>
          <a:p>
            <a:pPr marL="285750" indent="-285750" defTabSz="1219170" fontAlgn="auto">
              <a:spcBef>
                <a:spcPts val="300"/>
              </a:spcBef>
              <a:spcAft>
                <a:spcPts val="300"/>
              </a:spcAft>
              <a:buClr>
                <a:schemeClr val="tx2"/>
              </a:buClr>
              <a:buSzPct val="110000"/>
              <a:buFont typeface="Arial" panose="020B0604020202020204" pitchFamily="34" charset="0"/>
              <a:buChar char="•"/>
              <a:defRPr/>
            </a:pPr>
            <a:endParaRPr lang="en-US" sz="1400" kern="0">
              <a:solidFill>
                <a:schemeClr val="tx1"/>
              </a:solidFill>
            </a:endParaRPr>
          </a:p>
        </p:txBody>
      </p:sp>
      <p:pic>
        <p:nvPicPr>
          <p:cNvPr id="10" name="Picture 28">
            <a:extLst>
              <a:ext uri="{FF2B5EF4-FFF2-40B4-BE49-F238E27FC236}">
                <a16:creationId xmlns:a16="http://schemas.microsoft.com/office/drawing/2014/main" id="{F8C9A0CB-1C0D-ABE9-EDD2-35632EEA2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57" r="4544"/>
          <a:stretch>
            <a:fillRect/>
          </a:stretch>
        </p:blipFill>
        <p:spPr bwMode="auto">
          <a:xfrm>
            <a:off x="3782219" y="2986087"/>
            <a:ext cx="841375"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9">
            <a:extLst>
              <a:ext uri="{FF2B5EF4-FFF2-40B4-BE49-F238E27FC236}">
                <a16:creationId xmlns:a16="http://schemas.microsoft.com/office/drawing/2014/main" id="{695E0ACF-654E-E3F0-D6D4-31F26189B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2262" t="3795" r="10316" b="4778"/>
          <a:stretch>
            <a:fillRect/>
          </a:stretch>
        </p:blipFill>
        <p:spPr bwMode="auto">
          <a:xfrm>
            <a:off x="1191419" y="2986087"/>
            <a:ext cx="842962"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7">
            <a:extLst>
              <a:ext uri="{FF2B5EF4-FFF2-40B4-BE49-F238E27FC236}">
                <a16:creationId xmlns:a16="http://schemas.microsoft.com/office/drawing/2014/main" id="{F996A933-AEB6-F33B-9866-6208FE0916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7407" t="3786" r="18422" b="3986"/>
          <a:stretch>
            <a:fillRect/>
          </a:stretch>
        </p:blipFill>
        <p:spPr bwMode="auto">
          <a:xfrm>
            <a:off x="7025481" y="2970212"/>
            <a:ext cx="93345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080B53E8-45B0-19AA-973B-CCA69E331984}"/>
              </a:ext>
            </a:extLst>
          </p:cNvPr>
          <p:cNvSpPr/>
          <p:nvPr/>
        </p:nvSpPr>
        <p:spPr bwMode="auto">
          <a:xfrm>
            <a:off x="200819" y="2470149"/>
            <a:ext cx="8564562" cy="3778250"/>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a:lstStyle/>
          <a:p>
            <a:pPr algn="ctr" defTabSz="1219170" fontAlgn="auto">
              <a:spcBef>
                <a:spcPts val="0"/>
              </a:spcBef>
              <a:spcAft>
                <a:spcPts val="0"/>
              </a:spcAft>
              <a:buClr>
                <a:schemeClr val="tx2"/>
              </a:buClr>
              <a:buSzPct val="110000"/>
              <a:defRPr/>
            </a:pPr>
            <a:r>
              <a:rPr lang="en-US" sz="1200" b="1" kern="0">
                <a:solidFill>
                  <a:schemeClr val="tx1"/>
                </a:solidFill>
              </a:rPr>
              <a:t>PROCESSING</a:t>
            </a:r>
          </a:p>
        </p:txBody>
      </p:sp>
      <p:sp>
        <p:nvSpPr>
          <p:cNvPr id="14" name="Rectangle: Rounded Corners 13">
            <a:extLst>
              <a:ext uri="{FF2B5EF4-FFF2-40B4-BE49-F238E27FC236}">
                <a16:creationId xmlns:a16="http://schemas.microsoft.com/office/drawing/2014/main" id="{B63C74A6-195B-8687-A8CA-6EE53658464D}"/>
              </a:ext>
            </a:extLst>
          </p:cNvPr>
          <p:cNvSpPr/>
          <p:nvPr/>
        </p:nvSpPr>
        <p:spPr bwMode="auto">
          <a:xfrm>
            <a:off x="9263856" y="3519487"/>
            <a:ext cx="2336800" cy="2576512"/>
          </a:xfrm>
          <a:prstGeom prst="roundRect">
            <a:avLst/>
          </a:prstGeom>
          <a:ln>
            <a:solidFill>
              <a:schemeClr val="tx1">
                <a:lumMod val="50000"/>
                <a:lumOff val="50000"/>
              </a:schemeClr>
            </a:solidFill>
            <a:headEnd/>
            <a:tailEnd/>
          </a:ln>
        </p:spPr>
        <p:style>
          <a:lnRef idx="2">
            <a:schemeClr val="dk1"/>
          </a:lnRef>
          <a:fillRef idx="1">
            <a:schemeClr val="lt1"/>
          </a:fillRef>
          <a:effectRef idx="0">
            <a:schemeClr val="dk1"/>
          </a:effectRef>
          <a:fontRef idx="minor">
            <a:schemeClr val="dk1"/>
          </a:fontRef>
        </p:style>
        <p:txBody>
          <a:bodyPr lIns="180000" tIns="180000" rIns="180000" bIns="180000"/>
          <a:lstStyle/>
          <a:p>
            <a:pPr marL="285750" indent="-285750" defTabSz="1219170" fontAlgn="auto">
              <a:spcBef>
                <a:spcPts val="300"/>
              </a:spcBef>
              <a:spcAft>
                <a:spcPts val="300"/>
              </a:spcAft>
              <a:buClr>
                <a:schemeClr val="tx2"/>
              </a:buClr>
              <a:buSzPct val="110000"/>
              <a:buFont typeface="Arial" panose="020B0604020202020204" pitchFamily="34" charset="0"/>
              <a:buChar char="•"/>
              <a:defRPr/>
            </a:pPr>
            <a:endParaRPr lang="en-US" sz="1400" kern="0">
              <a:solidFill>
                <a:schemeClr val="tx1"/>
              </a:solidFill>
            </a:endParaRPr>
          </a:p>
        </p:txBody>
      </p:sp>
      <p:pic>
        <p:nvPicPr>
          <p:cNvPr id="15" name="Picture 30">
            <a:extLst>
              <a:ext uri="{FF2B5EF4-FFF2-40B4-BE49-F238E27FC236}">
                <a16:creationId xmlns:a16="http://schemas.microsoft.com/office/drawing/2014/main" id="{D760B6C5-ACB5-302B-399E-B0A946EC7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7797" t="1584" r="13861" b="8475"/>
          <a:stretch>
            <a:fillRect/>
          </a:stretch>
        </p:blipFill>
        <p:spPr bwMode="auto">
          <a:xfrm>
            <a:off x="10029031" y="3027362"/>
            <a:ext cx="87471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3BEF87B1-E5FC-D7E1-D656-8E5257A4D075}"/>
              </a:ext>
            </a:extLst>
          </p:cNvPr>
          <p:cNvSpPr/>
          <p:nvPr/>
        </p:nvSpPr>
        <p:spPr bwMode="auto">
          <a:xfrm>
            <a:off x="6074569" y="2454274"/>
            <a:ext cx="5916612" cy="3778250"/>
          </a:xfrm>
          <a:prstGeom prst="rect">
            <a:avLst/>
          </a:prstGeom>
          <a:solidFill>
            <a:schemeClr val="accent3">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a:lstStyle/>
          <a:p>
            <a:pPr algn="ctr" defTabSz="1219170" fontAlgn="auto">
              <a:spcBef>
                <a:spcPts val="0"/>
              </a:spcBef>
              <a:spcAft>
                <a:spcPts val="0"/>
              </a:spcAft>
              <a:buClr>
                <a:schemeClr val="tx2"/>
              </a:buClr>
              <a:buSzPct val="110000"/>
              <a:defRPr/>
            </a:pPr>
            <a:r>
              <a:rPr lang="en-US" sz="1200" b="1" kern="0">
                <a:solidFill>
                  <a:schemeClr val="tx1"/>
                </a:solidFill>
              </a:rPr>
              <a:t>EXECUTION</a:t>
            </a:r>
          </a:p>
        </p:txBody>
      </p:sp>
      <p:sp>
        <p:nvSpPr>
          <p:cNvPr id="17" name="Rectangle 16">
            <a:extLst>
              <a:ext uri="{FF2B5EF4-FFF2-40B4-BE49-F238E27FC236}">
                <a16:creationId xmlns:a16="http://schemas.microsoft.com/office/drawing/2014/main" id="{638D1A74-3E86-DB48-BA93-7CA973A305CF}"/>
              </a:ext>
            </a:extLst>
          </p:cNvPr>
          <p:cNvSpPr/>
          <p:nvPr/>
        </p:nvSpPr>
        <p:spPr bwMode="auto">
          <a:xfrm>
            <a:off x="200819" y="1708149"/>
            <a:ext cx="11790362" cy="658813"/>
          </a:xfrm>
          <a:prstGeom prst="rect">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anchor="ctr"/>
          <a:lstStyle/>
          <a:p>
            <a:pPr defTabSz="1219170" fontAlgn="auto">
              <a:spcBef>
                <a:spcPts val="0"/>
              </a:spcBef>
              <a:spcAft>
                <a:spcPts val="0"/>
              </a:spcAft>
              <a:buClr>
                <a:schemeClr val="tx2"/>
              </a:buClr>
              <a:buSzPct val="110000"/>
              <a:defRPr/>
            </a:pPr>
            <a:r>
              <a:rPr lang="en-US" sz="1200" b="1" kern="0">
                <a:solidFill>
                  <a:schemeClr val="tx1"/>
                </a:solidFill>
              </a:rPr>
              <a:t>INITIALIZE : </a:t>
            </a:r>
            <a:r>
              <a:rPr lang="en-US" sz="1200" kern="0">
                <a:solidFill>
                  <a:schemeClr val="tx1"/>
                </a:solidFill>
              </a:rPr>
              <a:t>Load libraries and required input datasets</a:t>
            </a:r>
          </a:p>
        </p:txBody>
      </p:sp>
      <p:sp>
        <p:nvSpPr>
          <p:cNvPr id="18" name="Rectangle 17">
            <a:extLst>
              <a:ext uri="{FF2B5EF4-FFF2-40B4-BE49-F238E27FC236}">
                <a16:creationId xmlns:a16="http://schemas.microsoft.com/office/drawing/2014/main" id="{532C8EF4-F52C-9CB9-6CE3-697DCA9E028F}"/>
              </a:ext>
            </a:extLst>
          </p:cNvPr>
          <p:cNvSpPr/>
          <p:nvPr/>
        </p:nvSpPr>
        <p:spPr bwMode="auto">
          <a:xfrm>
            <a:off x="648494" y="3971923"/>
            <a:ext cx="1922462" cy="428625"/>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dirty="0">
                <a:solidFill>
                  <a:schemeClr val="tx1"/>
                </a:solidFill>
              </a:rPr>
              <a:t>Read Metadata Specification file </a:t>
            </a:r>
          </a:p>
        </p:txBody>
      </p:sp>
      <p:sp>
        <p:nvSpPr>
          <p:cNvPr id="19" name="Rectangle 18">
            <a:extLst>
              <a:ext uri="{FF2B5EF4-FFF2-40B4-BE49-F238E27FC236}">
                <a16:creationId xmlns:a16="http://schemas.microsoft.com/office/drawing/2014/main" id="{03498591-77C5-7713-B5E8-2893DB31236A}"/>
              </a:ext>
            </a:extLst>
          </p:cNvPr>
          <p:cNvSpPr/>
          <p:nvPr/>
        </p:nvSpPr>
        <p:spPr bwMode="auto">
          <a:xfrm>
            <a:off x="654844" y="4697412"/>
            <a:ext cx="1922462" cy="428625"/>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dirty="0">
                <a:solidFill>
                  <a:schemeClr val="tx1"/>
                </a:solidFill>
              </a:rPr>
              <a:t>Create METACORE object</a:t>
            </a:r>
          </a:p>
        </p:txBody>
      </p:sp>
      <p:cxnSp>
        <p:nvCxnSpPr>
          <p:cNvPr id="20" name="Straight Arrow Connector 19">
            <a:extLst>
              <a:ext uri="{FF2B5EF4-FFF2-40B4-BE49-F238E27FC236}">
                <a16:creationId xmlns:a16="http://schemas.microsoft.com/office/drawing/2014/main" id="{16D0A41A-CAA9-6014-F50B-CBCEEDA34BBA}"/>
              </a:ext>
            </a:extLst>
          </p:cNvPr>
          <p:cNvCxnSpPr>
            <a:cxnSpLocks/>
            <a:stCxn id="18" idx="2"/>
            <a:endCxn id="19" idx="0"/>
          </p:cNvCxnSpPr>
          <p:nvPr/>
        </p:nvCxnSpPr>
        <p:spPr>
          <a:xfrm>
            <a:off x="1609725" y="4400548"/>
            <a:ext cx="6350" cy="2968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0A00D19-7A8D-81AF-160C-7DAFB1ACA002}"/>
              </a:ext>
            </a:extLst>
          </p:cNvPr>
          <p:cNvCxnSpPr>
            <a:cxnSpLocks/>
            <a:stCxn id="19" idx="2"/>
            <a:endCxn id="26" idx="0"/>
          </p:cNvCxnSpPr>
          <p:nvPr/>
        </p:nvCxnSpPr>
        <p:spPr>
          <a:xfrm flipH="1">
            <a:off x="1609724" y="5126037"/>
            <a:ext cx="6351" cy="323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ectangle 21">
            <a:extLst>
              <a:ext uri="{FF2B5EF4-FFF2-40B4-BE49-F238E27FC236}">
                <a16:creationId xmlns:a16="http://schemas.microsoft.com/office/drawing/2014/main" id="{7A7A764F-AA07-7DBD-2223-60C1DF4A974A}"/>
              </a:ext>
            </a:extLst>
          </p:cNvPr>
          <p:cNvSpPr/>
          <p:nvPr/>
        </p:nvSpPr>
        <p:spPr bwMode="auto">
          <a:xfrm>
            <a:off x="3737768" y="5233831"/>
            <a:ext cx="1685925" cy="482756"/>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a:solidFill>
                  <a:schemeClr val="tx1"/>
                </a:solidFill>
              </a:rPr>
              <a:t>Create final </a:t>
            </a:r>
            <a:r>
              <a:rPr lang="en-US" sz="1200" kern="0" err="1">
                <a:solidFill>
                  <a:schemeClr val="tx1"/>
                </a:solidFill>
              </a:rPr>
              <a:t>ADaM</a:t>
            </a:r>
            <a:r>
              <a:rPr lang="en-US" sz="1200" kern="0">
                <a:solidFill>
                  <a:schemeClr val="tx1"/>
                </a:solidFill>
              </a:rPr>
              <a:t> dataset</a:t>
            </a:r>
          </a:p>
        </p:txBody>
      </p:sp>
      <p:cxnSp>
        <p:nvCxnSpPr>
          <p:cNvPr id="23" name="Straight Arrow Connector 22">
            <a:extLst>
              <a:ext uri="{FF2B5EF4-FFF2-40B4-BE49-F238E27FC236}">
                <a16:creationId xmlns:a16="http://schemas.microsoft.com/office/drawing/2014/main" id="{72FA56A7-63CF-A412-A2B4-A81CF9B13BCB}"/>
              </a:ext>
            </a:extLst>
          </p:cNvPr>
          <p:cNvCxnSpPr>
            <a:cxnSpLocks/>
            <a:stCxn id="36" idx="2"/>
            <a:endCxn id="22" idx="0"/>
          </p:cNvCxnSpPr>
          <p:nvPr/>
        </p:nvCxnSpPr>
        <p:spPr>
          <a:xfrm flipH="1">
            <a:off x="4580731" y="4937122"/>
            <a:ext cx="1" cy="296709"/>
          </a:xfrm>
          <a:prstGeom prst="straightConnector1">
            <a:avLst/>
          </a:prstGeom>
          <a:ln>
            <a:prstDash val="solid"/>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7DA547AD-8A8F-E9F2-8B68-E2AAFB5EC2C1}"/>
              </a:ext>
            </a:extLst>
          </p:cNvPr>
          <p:cNvSpPr/>
          <p:nvPr/>
        </p:nvSpPr>
        <p:spPr bwMode="auto">
          <a:xfrm>
            <a:off x="9608343" y="5160962"/>
            <a:ext cx="1859597" cy="492125"/>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a:solidFill>
                  <a:schemeClr val="tx1"/>
                </a:solidFill>
              </a:rPr>
              <a:t>Write final .</a:t>
            </a:r>
            <a:r>
              <a:rPr lang="en-US" sz="1200" kern="0" err="1">
                <a:solidFill>
                  <a:schemeClr val="tx1"/>
                </a:solidFill>
              </a:rPr>
              <a:t>xpt</a:t>
            </a:r>
            <a:r>
              <a:rPr lang="en-US" sz="1200" kern="0">
                <a:solidFill>
                  <a:schemeClr val="tx1"/>
                </a:solidFill>
              </a:rPr>
              <a:t> </a:t>
            </a:r>
            <a:r>
              <a:rPr lang="en-US" sz="1200" kern="0" err="1">
                <a:solidFill>
                  <a:schemeClr val="tx1"/>
                </a:solidFill>
              </a:rPr>
              <a:t>ADaM</a:t>
            </a:r>
            <a:endParaRPr lang="en-US" sz="1200" kern="0">
              <a:solidFill>
                <a:schemeClr val="tx1"/>
              </a:solidFill>
            </a:endParaRPr>
          </a:p>
        </p:txBody>
      </p:sp>
      <p:sp>
        <p:nvSpPr>
          <p:cNvPr id="25" name="Rectangle 24">
            <a:extLst>
              <a:ext uri="{FF2B5EF4-FFF2-40B4-BE49-F238E27FC236}">
                <a16:creationId xmlns:a16="http://schemas.microsoft.com/office/drawing/2014/main" id="{5EA1DDCC-9CA5-2EC8-37FA-3BFFFB133C1D}"/>
              </a:ext>
            </a:extLst>
          </p:cNvPr>
          <p:cNvSpPr/>
          <p:nvPr/>
        </p:nvSpPr>
        <p:spPr bwMode="auto">
          <a:xfrm>
            <a:off x="6682581" y="4106862"/>
            <a:ext cx="1762125" cy="466725"/>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dirty="0">
                <a:solidFill>
                  <a:schemeClr val="tx1"/>
                </a:solidFill>
              </a:rPr>
              <a:t>Fetch </a:t>
            </a:r>
            <a:r>
              <a:rPr lang="en-US" sz="1200" b="1" kern="0" dirty="0">
                <a:solidFill>
                  <a:schemeClr val="tx1"/>
                </a:solidFill>
              </a:rPr>
              <a:t>Predecessor</a:t>
            </a:r>
            <a:r>
              <a:rPr lang="en-US" sz="1200" kern="0" dirty="0">
                <a:solidFill>
                  <a:schemeClr val="tx1"/>
                </a:solidFill>
              </a:rPr>
              <a:t> variables</a:t>
            </a:r>
          </a:p>
        </p:txBody>
      </p:sp>
      <p:sp>
        <p:nvSpPr>
          <p:cNvPr id="26" name="Rectangle 25">
            <a:extLst>
              <a:ext uri="{FF2B5EF4-FFF2-40B4-BE49-F238E27FC236}">
                <a16:creationId xmlns:a16="http://schemas.microsoft.com/office/drawing/2014/main" id="{F7EC106D-20AD-832B-9FE2-75AA6677E1F0}"/>
              </a:ext>
            </a:extLst>
          </p:cNvPr>
          <p:cNvSpPr/>
          <p:nvPr/>
        </p:nvSpPr>
        <p:spPr bwMode="auto">
          <a:xfrm>
            <a:off x="648493" y="5449886"/>
            <a:ext cx="1922462" cy="266701"/>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dirty="0">
                <a:solidFill>
                  <a:schemeClr val="tx1"/>
                </a:solidFill>
              </a:rPr>
              <a:t>Load control terms</a:t>
            </a:r>
          </a:p>
        </p:txBody>
      </p:sp>
      <p:sp>
        <p:nvSpPr>
          <p:cNvPr id="27" name="Rectangle 26">
            <a:extLst>
              <a:ext uri="{FF2B5EF4-FFF2-40B4-BE49-F238E27FC236}">
                <a16:creationId xmlns:a16="http://schemas.microsoft.com/office/drawing/2014/main" id="{7ABAB302-91E6-5C09-AE51-B4A8F419DC23}"/>
              </a:ext>
            </a:extLst>
          </p:cNvPr>
          <p:cNvSpPr/>
          <p:nvPr/>
        </p:nvSpPr>
        <p:spPr bwMode="auto">
          <a:xfrm>
            <a:off x="9614693" y="4038599"/>
            <a:ext cx="1853247" cy="808038"/>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a:solidFill>
                  <a:schemeClr val="tx1"/>
                </a:solidFill>
              </a:rPr>
              <a:t>Assign variable attributes (e.g.: label, length, formats, etc. ) </a:t>
            </a:r>
          </a:p>
        </p:txBody>
      </p:sp>
      <p:cxnSp>
        <p:nvCxnSpPr>
          <p:cNvPr id="28" name="Straight Arrow Connector 27">
            <a:extLst>
              <a:ext uri="{FF2B5EF4-FFF2-40B4-BE49-F238E27FC236}">
                <a16:creationId xmlns:a16="http://schemas.microsoft.com/office/drawing/2014/main" id="{DB135C63-141F-5140-69C2-E27AA4205633}"/>
              </a:ext>
            </a:extLst>
          </p:cNvPr>
          <p:cNvCxnSpPr>
            <a:cxnSpLocks/>
            <a:stCxn id="27" idx="2"/>
            <a:endCxn id="24" idx="0"/>
          </p:cNvCxnSpPr>
          <p:nvPr/>
        </p:nvCxnSpPr>
        <p:spPr>
          <a:xfrm flipH="1">
            <a:off x="10538142" y="4846637"/>
            <a:ext cx="3175" cy="314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28">
            <a:extLst>
              <a:ext uri="{FF2B5EF4-FFF2-40B4-BE49-F238E27FC236}">
                <a16:creationId xmlns:a16="http://schemas.microsoft.com/office/drawing/2014/main" id="{8D023EBA-D101-B3B9-0F0C-F372390095F6}"/>
              </a:ext>
            </a:extLst>
          </p:cNvPr>
          <p:cNvSpPr/>
          <p:nvPr/>
        </p:nvSpPr>
        <p:spPr bwMode="auto">
          <a:xfrm>
            <a:off x="6685756" y="5483224"/>
            <a:ext cx="1765300" cy="465138"/>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a:solidFill>
                  <a:schemeClr val="tx1"/>
                </a:solidFill>
              </a:rPr>
              <a:t>Perform dataset validation check</a:t>
            </a:r>
          </a:p>
        </p:txBody>
      </p:sp>
      <p:sp>
        <p:nvSpPr>
          <p:cNvPr id="30" name="Rectangle 29">
            <a:extLst>
              <a:ext uri="{FF2B5EF4-FFF2-40B4-BE49-F238E27FC236}">
                <a16:creationId xmlns:a16="http://schemas.microsoft.com/office/drawing/2014/main" id="{F478F0D1-384C-BA53-159E-AAC1B7FA16A9}"/>
              </a:ext>
            </a:extLst>
          </p:cNvPr>
          <p:cNvSpPr/>
          <p:nvPr/>
        </p:nvSpPr>
        <p:spPr bwMode="auto">
          <a:xfrm>
            <a:off x="6682581" y="4760912"/>
            <a:ext cx="1768475" cy="465137"/>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a:solidFill>
                  <a:schemeClr val="tx1"/>
                </a:solidFill>
              </a:rPr>
              <a:t>Create variables using </a:t>
            </a:r>
            <a:r>
              <a:rPr lang="en-US" sz="1200" kern="0" err="1">
                <a:solidFill>
                  <a:schemeClr val="tx1"/>
                </a:solidFill>
              </a:rPr>
              <a:t>codelist</a:t>
            </a:r>
            <a:endParaRPr lang="en-US" sz="1200" kern="0">
              <a:solidFill>
                <a:schemeClr val="tx1"/>
              </a:solidFill>
            </a:endParaRPr>
          </a:p>
        </p:txBody>
      </p:sp>
      <p:cxnSp>
        <p:nvCxnSpPr>
          <p:cNvPr id="31" name="Straight Arrow Connector 30">
            <a:extLst>
              <a:ext uri="{FF2B5EF4-FFF2-40B4-BE49-F238E27FC236}">
                <a16:creationId xmlns:a16="http://schemas.microsoft.com/office/drawing/2014/main" id="{7A8F74A7-08EE-BE72-2EB0-E0CCCBE9B95F}"/>
              </a:ext>
            </a:extLst>
          </p:cNvPr>
          <p:cNvCxnSpPr>
            <a:cxnSpLocks/>
            <a:stCxn id="25" idx="2"/>
            <a:endCxn id="30" idx="0"/>
          </p:cNvCxnSpPr>
          <p:nvPr/>
        </p:nvCxnSpPr>
        <p:spPr>
          <a:xfrm>
            <a:off x="7563644" y="4573587"/>
            <a:ext cx="3175" cy="1873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Connector: Curved 31">
            <a:extLst>
              <a:ext uri="{FF2B5EF4-FFF2-40B4-BE49-F238E27FC236}">
                <a16:creationId xmlns:a16="http://schemas.microsoft.com/office/drawing/2014/main" id="{D708705C-CA16-7027-5CC5-39BE2342495E}"/>
              </a:ext>
            </a:extLst>
          </p:cNvPr>
          <p:cNvCxnSpPr>
            <a:cxnSpLocks/>
            <a:stCxn id="26" idx="2"/>
            <a:endCxn id="25" idx="0"/>
          </p:cNvCxnSpPr>
          <p:nvPr/>
        </p:nvCxnSpPr>
        <p:spPr>
          <a:xfrm rot="5400000" flipH="1" flipV="1">
            <a:off x="3781821" y="1934765"/>
            <a:ext cx="1609725" cy="5953920"/>
          </a:xfrm>
          <a:prstGeom prst="curvedConnector5">
            <a:avLst>
              <a:gd name="adj1" fmla="val -14201"/>
              <a:gd name="adj2" fmla="val 25076"/>
              <a:gd name="adj3" fmla="val 107889"/>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A95A59A3-86C8-FD67-E806-DBF156FE9B23}"/>
              </a:ext>
            </a:extLst>
          </p:cNvPr>
          <p:cNvCxnSpPr>
            <a:cxnSpLocks/>
            <a:stCxn id="22" idx="2"/>
            <a:endCxn id="29" idx="2"/>
          </p:cNvCxnSpPr>
          <p:nvPr/>
        </p:nvCxnSpPr>
        <p:spPr>
          <a:xfrm rot="16200000" flipH="1">
            <a:off x="5958681" y="4338636"/>
            <a:ext cx="231775" cy="2987675"/>
          </a:xfrm>
          <a:prstGeom prst="curvedConnector3">
            <a:avLst>
              <a:gd name="adj1" fmla="val 198630"/>
            </a:avLst>
          </a:prstGeom>
          <a:ln>
            <a:tailEnd type="triangle"/>
          </a:ln>
        </p:spPr>
        <p:style>
          <a:lnRef idx="2">
            <a:schemeClr val="dk1"/>
          </a:lnRef>
          <a:fillRef idx="0">
            <a:schemeClr val="dk1"/>
          </a:fillRef>
          <a:effectRef idx="1">
            <a:schemeClr val="dk1"/>
          </a:effectRef>
          <a:fontRef idx="minor">
            <a:schemeClr val="tx1"/>
          </a:fontRef>
        </p:style>
      </p:cxnSp>
      <p:cxnSp>
        <p:nvCxnSpPr>
          <p:cNvPr id="34" name="Connector: Curved 33">
            <a:extLst>
              <a:ext uri="{FF2B5EF4-FFF2-40B4-BE49-F238E27FC236}">
                <a16:creationId xmlns:a16="http://schemas.microsoft.com/office/drawing/2014/main" id="{766AA9EC-5ECA-8525-F366-9098214E5ED9}"/>
              </a:ext>
            </a:extLst>
          </p:cNvPr>
          <p:cNvCxnSpPr>
            <a:cxnSpLocks/>
            <a:stCxn id="30" idx="1"/>
            <a:endCxn id="36" idx="3"/>
          </p:cNvCxnSpPr>
          <p:nvPr/>
        </p:nvCxnSpPr>
        <p:spPr>
          <a:xfrm rot="10800000">
            <a:off x="5423695" y="4506911"/>
            <a:ext cx="1258887" cy="486570"/>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FADB8C52-D047-7614-FCAF-41433245571B}"/>
              </a:ext>
            </a:extLst>
          </p:cNvPr>
          <p:cNvCxnSpPr>
            <a:cxnSpLocks/>
            <a:stCxn id="29" idx="3"/>
            <a:endCxn id="27" idx="1"/>
          </p:cNvCxnSpPr>
          <p:nvPr/>
        </p:nvCxnSpPr>
        <p:spPr>
          <a:xfrm flipV="1">
            <a:off x="8451056" y="4442618"/>
            <a:ext cx="1163637" cy="1273175"/>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00FCE9B1-4AB8-A711-FAF8-0CCAEC464DAE}"/>
              </a:ext>
            </a:extLst>
          </p:cNvPr>
          <p:cNvSpPr/>
          <p:nvPr/>
        </p:nvSpPr>
        <p:spPr bwMode="auto">
          <a:xfrm>
            <a:off x="3737769" y="4076699"/>
            <a:ext cx="1685925" cy="860423"/>
          </a:xfrm>
          <a:prstGeom prst="rect">
            <a:avLst/>
          </a:prstGeom>
          <a:ln>
            <a:headEnd/>
            <a:tailEnd/>
          </a:ln>
        </p:spPr>
        <p:style>
          <a:lnRef idx="1">
            <a:schemeClr val="dk1"/>
          </a:lnRef>
          <a:fillRef idx="2">
            <a:schemeClr val="dk1"/>
          </a:fillRef>
          <a:effectRef idx="1">
            <a:schemeClr val="dk1"/>
          </a:effectRef>
          <a:fontRef idx="minor">
            <a:schemeClr val="dk1"/>
          </a:fontRef>
        </p:style>
        <p:txBody>
          <a:bodyPr lIns="180000" tIns="180000" rIns="180000" bIns="180000" anchor="ctr"/>
          <a:lstStyle/>
          <a:p>
            <a:pPr algn="ctr" defTabSz="1219170" fontAlgn="auto">
              <a:spcBef>
                <a:spcPts val="300"/>
              </a:spcBef>
              <a:spcAft>
                <a:spcPts val="300"/>
              </a:spcAft>
              <a:buClr>
                <a:schemeClr val="tx2"/>
              </a:buClr>
              <a:buSzPct val="110000"/>
              <a:defRPr/>
            </a:pPr>
            <a:r>
              <a:rPr lang="en-US" sz="1200" kern="0">
                <a:solidFill>
                  <a:schemeClr val="tx1"/>
                </a:solidFill>
              </a:rPr>
              <a:t>Create </a:t>
            </a:r>
            <a:r>
              <a:rPr lang="en-US" sz="1200" b="1" kern="0">
                <a:solidFill>
                  <a:schemeClr val="tx1"/>
                </a:solidFill>
              </a:rPr>
              <a:t>Derived/Assigned </a:t>
            </a:r>
            <a:r>
              <a:rPr lang="en-US" sz="1200" kern="0">
                <a:solidFill>
                  <a:schemeClr val="tx1"/>
                </a:solidFill>
              </a:rPr>
              <a:t>variables as per specification</a:t>
            </a:r>
          </a:p>
        </p:txBody>
      </p:sp>
      <p:sp>
        <p:nvSpPr>
          <p:cNvPr id="38" name="Title 5">
            <a:extLst>
              <a:ext uri="{FF2B5EF4-FFF2-40B4-BE49-F238E27FC236}">
                <a16:creationId xmlns:a16="http://schemas.microsoft.com/office/drawing/2014/main" id="{C73E374F-4129-B81A-7F71-391851D23756}"/>
              </a:ext>
            </a:extLst>
          </p:cNvPr>
          <p:cNvSpPr>
            <a:spLocks noGrp="1" noChangeArrowheads="1"/>
          </p:cNvSpPr>
          <p:nvPr>
            <p:ph type="title"/>
          </p:nvPr>
        </p:nvSpPr>
        <p:spPr>
          <a:xfrm>
            <a:off x="2570955" y="242888"/>
            <a:ext cx="9254333" cy="430212"/>
          </a:xfrm>
        </p:spPr>
        <p:txBody>
          <a:bodyPr>
            <a:normAutofit fontScale="90000"/>
          </a:bodyPr>
          <a:lstStyle/>
          <a:p>
            <a:r>
              <a:rPr lang="en-US" altLang="en-US" dirty="0">
                <a:solidFill>
                  <a:srgbClr val="B40082"/>
                </a:solidFill>
                <a:latin typeface="+mn-lt"/>
              </a:rPr>
              <a:t>Traverse the "Pharmaverse": ouR insights</a:t>
            </a:r>
            <a:endParaRPr lang="en-GB" altLang="en-US" dirty="0">
              <a:solidFill>
                <a:srgbClr val="B40082"/>
              </a:solidFill>
              <a:latin typeface="+mn-lt"/>
            </a:endParaRPr>
          </a:p>
        </p:txBody>
      </p:sp>
      <p:sp>
        <p:nvSpPr>
          <p:cNvPr id="39" name="Subtitle 6">
            <a:extLst>
              <a:ext uri="{FF2B5EF4-FFF2-40B4-BE49-F238E27FC236}">
                <a16:creationId xmlns:a16="http://schemas.microsoft.com/office/drawing/2014/main" id="{011AFA77-568E-9CCA-E913-E60B0FEF9FF4}"/>
              </a:ext>
            </a:extLst>
          </p:cNvPr>
          <p:cNvSpPr txBox="1">
            <a:spLocks noChangeArrowheads="1"/>
          </p:cNvSpPr>
          <p:nvPr/>
        </p:nvSpPr>
        <p:spPr bwMode="auto">
          <a:xfrm>
            <a:off x="2570955" y="695325"/>
            <a:ext cx="9254333" cy="352425"/>
          </a:xfrm>
          <a:prstGeom prst="rect">
            <a:avLst/>
          </a:prstGeom>
        </p:spPr>
        <p:txBody>
          <a:bodyPr vert="horz" lIns="91440" tIns="45720" rIns="91440" bIns="45720" numCol="1" rtlCol="0" compatLnSpc="1">
            <a:prstTxWarp prst="textNoShape">
              <a:avLst/>
            </a:prstTxWarp>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spcAft>
                <a:spcPct val="0"/>
              </a:spcAft>
            </a:pPr>
            <a:r>
              <a:rPr lang="en-GB" altLang="en-US" dirty="0">
                <a:solidFill>
                  <a:srgbClr val="B40082"/>
                </a:solidFill>
              </a:rPr>
              <a:t>Workflow</a:t>
            </a:r>
          </a:p>
          <a:p>
            <a:pPr>
              <a:spcBef>
                <a:spcPct val="0"/>
              </a:spcBef>
              <a:spcAft>
                <a:spcPct val="0"/>
              </a:spcAft>
            </a:pPr>
            <a:endParaRPr lang="en-GB" altLang="en-US" dirty="0">
              <a:solidFill>
                <a:srgbClr val="B40082"/>
              </a:solidFill>
            </a:endParaRPr>
          </a:p>
        </p:txBody>
      </p:sp>
    </p:spTree>
    <p:extLst>
      <p:ext uri="{BB962C8B-B14F-4D97-AF65-F5344CB8AC3E}">
        <p14:creationId xmlns:p14="http://schemas.microsoft.com/office/powerpoint/2010/main" val="36395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fade">
                                      <p:cBhvr>
                                        <p:cTn id="68" dur="500"/>
                                        <p:tgtEl>
                                          <p:spTgt spid="3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500"/>
                                        <p:tgtEl>
                                          <p:spTgt spid="27"/>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2" grpId="0" animBg="1"/>
      <p:bldP spid="24" grpId="0" animBg="1"/>
      <p:bldP spid="25" grpId="0" animBg="1"/>
      <p:bldP spid="26" grpId="0" animBg="1"/>
      <p:bldP spid="27" grpId="0" animBg="1"/>
      <p:bldP spid="29" grpId="0" animBg="1"/>
      <p:bldP spid="30" grpId="0" animBg="1"/>
      <p:bldP spid="3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1045</TotalTime>
  <Words>786</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ADLaM Display</vt:lpstr>
      <vt:lpstr>Arial</vt:lpstr>
      <vt:lpstr>Calibri</vt:lpstr>
      <vt:lpstr>Calibri Light</vt:lpstr>
      <vt:lpstr>Wingdings</vt:lpstr>
      <vt:lpstr>Office Theme</vt:lpstr>
      <vt:lpstr>PowerPoint Presentation</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Traverse the "Pharmaverse": ouR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Pooja Kumari</cp:lastModifiedBy>
  <cp:revision>24</cp:revision>
  <dcterms:created xsi:type="dcterms:W3CDTF">2022-11-02T16:19:55Z</dcterms:created>
  <dcterms:modified xsi:type="dcterms:W3CDTF">2024-02-17T10:53:38Z</dcterms:modified>
</cp:coreProperties>
</file>