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8" r:id="rId5"/>
    <p:sldId id="273" r:id="rId6"/>
    <p:sldId id="270" r:id="rId7"/>
    <p:sldId id="311" r:id="rId8"/>
    <p:sldId id="312" r:id="rId9"/>
    <p:sldId id="313" r:id="rId10"/>
    <p:sldId id="269" r:id="rId11"/>
    <p:sldId id="307" r:id="rId12"/>
    <p:sldId id="272" r:id="rId13"/>
    <p:sldId id="314" r:id="rId14"/>
    <p:sldId id="27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Rimler" initials="MR" lastIdx="3" clrIdx="0">
    <p:extLst>
      <p:ext uri="{19B8F6BF-5375-455C-9EA6-DF929625EA0E}">
        <p15:presenceInfo xmlns:p15="http://schemas.microsoft.com/office/powerpoint/2012/main" userId="Michael Rimler" providerId="None"/>
      </p:ext>
    </p:extLst>
  </p:cmAuthor>
  <p:cmAuthor id="2" name="Mike Stackhouse" initials="MS" lastIdx="7" clrIdx="1">
    <p:extLst>
      <p:ext uri="{19B8F6BF-5375-455C-9EA6-DF929625EA0E}">
        <p15:presenceInfo xmlns:p15="http://schemas.microsoft.com/office/powerpoint/2012/main" userId="S::mike.stackhouse@atorusresearch.com::16e8b55b-5412-4876-ae3a-332626e5eb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9"/>
  </p:normalViewPr>
  <p:slideViewPr>
    <p:cSldViewPr snapToGrid="0">
      <p:cViewPr varScale="1">
        <p:scale>
          <a:sx n="109" d="100"/>
          <a:sy n="109" d="100"/>
        </p:scale>
        <p:origin x="1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Straub" userId="4d5f28b4-25b8-4001-bf37-04a19daa389e" providerId="ADAL" clId="{9A50EC47-241B-4925-8686-702A60D51421}"/>
    <pc:docChg chg="custSel addSld modSld">
      <pc:chgData name="Ben Straub" userId="4d5f28b4-25b8-4001-bf37-04a19daa389e" providerId="ADAL" clId="{9A50EC47-241B-4925-8686-702A60D51421}" dt="2022-03-07T19:23:40.850" v="40" actId="1076"/>
      <pc:docMkLst>
        <pc:docMk/>
      </pc:docMkLst>
      <pc:sldChg chg="modSp mod">
        <pc:chgData name="Ben Straub" userId="4d5f28b4-25b8-4001-bf37-04a19daa389e" providerId="ADAL" clId="{9A50EC47-241B-4925-8686-702A60D51421}" dt="2022-03-07T19:17:26.743" v="15"/>
        <pc:sldMkLst>
          <pc:docMk/>
          <pc:sldMk cId="12284654" sldId="312"/>
        </pc:sldMkLst>
        <pc:spChg chg="mod">
          <ac:chgData name="Ben Straub" userId="4d5f28b4-25b8-4001-bf37-04a19daa389e" providerId="ADAL" clId="{9A50EC47-241B-4925-8686-702A60D51421}" dt="2022-03-07T19:17:26.743" v="15"/>
          <ac:spMkLst>
            <pc:docMk/>
            <pc:sldMk cId="12284654" sldId="312"/>
            <ac:spMk id="3" creationId="{67530725-117F-4BB3-B097-97933E430CA7}"/>
          </ac:spMkLst>
        </pc:spChg>
      </pc:sldChg>
      <pc:sldChg chg="addSp delSp modSp new mod">
        <pc:chgData name="Ben Straub" userId="4d5f28b4-25b8-4001-bf37-04a19daa389e" providerId="ADAL" clId="{9A50EC47-241B-4925-8686-702A60D51421}" dt="2022-03-07T19:23:40.850" v="40" actId="1076"/>
        <pc:sldMkLst>
          <pc:docMk/>
          <pc:sldMk cId="2106164196" sldId="314"/>
        </pc:sldMkLst>
        <pc:spChg chg="mod">
          <ac:chgData name="Ben Straub" userId="4d5f28b4-25b8-4001-bf37-04a19daa389e" providerId="ADAL" clId="{9A50EC47-241B-4925-8686-702A60D51421}" dt="2022-03-07T19:19:25.386" v="36" actId="20577"/>
          <ac:spMkLst>
            <pc:docMk/>
            <pc:sldMk cId="2106164196" sldId="314"/>
            <ac:spMk id="2" creationId="{A949E139-B4E8-42AA-A227-6A8487097E2E}"/>
          </ac:spMkLst>
        </pc:spChg>
        <pc:spChg chg="del">
          <ac:chgData name="Ben Straub" userId="4d5f28b4-25b8-4001-bf37-04a19daa389e" providerId="ADAL" clId="{9A50EC47-241B-4925-8686-702A60D51421}" dt="2022-03-07T19:19:17.141" v="17" actId="21"/>
          <ac:spMkLst>
            <pc:docMk/>
            <pc:sldMk cId="2106164196" sldId="314"/>
            <ac:spMk id="3" creationId="{6DEE6459-4BA9-4BF9-97EC-14C1EA49C9D4}"/>
          </ac:spMkLst>
        </pc:spChg>
        <pc:spChg chg="del">
          <ac:chgData name="Ben Straub" userId="4d5f28b4-25b8-4001-bf37-04a19daa389e" providerId="ADAL" clId="{9A50EC47-241B-4925-8686-702A60D51421}" dt="2022-03-07T19:19:20.332" v="18" actId="21"/>
          <ac:spMkLst>
            <pc:docMk/>
            <pc:sldMk cId="2106164196" sldId="314"/>
            <ac:spMk id="4" creationId="{96F4A6F7-8BF5-40D1-9D3E-15F1E9A23959}"/>
          </ac:spMkLst>
        </pc:spChg>
        <pc:spChg chg="add mod">
          <ac:chgData name="Ben Straub" userId="4d5f28b4-25b8-4001-bf37-04a19daa389e" providerId="ADAL" clId="{9A50EC47-241B-4925-8686-702A60D51421}" dt="2022-03-07T19:23:40.850" v="40" actId="1076"/>
          <ac:spMkLst>
            <pc:docMk/>
            <pc:sldMk cId="2106164196" sldId="314"/>
            <ac:spMk id="5" creationId="{D51A0175-1E5F-4654-BC07-FDFF77E1EED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C7A24-44AF-4211-8721-F8261B2B85E0}" type="doc">
      <dgm:prSet loTypeId="urn:microsoft.com/office/officeart/2005/8/layout/hProcess6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382E06C-16E3-4730-B113-01AF322816EF}">
      <dgm:prSet phldrT="[Text]" custT="1"/>
      <dgm:spPr/>
      <dgm:t>
        <a:bodyPr/>
        <a:lstStyle/>
        <a:p>
          <a:r>
            <a:rPr lang="en-US" sz="1200" baseline="0"/>
            <a:t>Collected</a:t>
          </a:r>
        </a:p>
      </dgm:t>
    </dgm:pt>
    <dgm:pt modelId="{D3F75FE6-2EB0-4D91-BA3A-AC5960189532}" type="parTrans" cxnId="{D3F67F68-318A-40F7-8146-95ADFEFF39F2}">
      <dgm:prSet/>
      <dgm:spPr/>
      <dgm:t>
        <a:bodyPr/>
        <a:lstStyle/>
        <a:p>
          <a:endParaRPr lang="en-US"/>
        </a:p>
      </dgm:t>
    </dgm:pt>
    <dgm:pt modelId="{83EE58E9-7D5B-4E6D-B3CC-CB80F6E3B44F}" type="sibTrans" cxnId="{D3F67F68-318A-40F7-8146-95ADFEFF39F2}">
      <dgm:prSet/>
      <dgm:spPr/>
      <dgm:t>
        <a:bodyPr/>
        <a:lstStyle/>
        <a:p>
          <a:endParaRPr lang="en-US"/>
        </a:p>
      </dgm:t>
    </dgm:pt>
    <dgm:pt modelId="{88779143-849B-4280-A9A9-0789BFB6F63D}">
      <dgm:prSet phldrT="[Text]" custT="1"/>
      <dgm:spPr/>
      <dgm:t>
        <a:bodyPr/>
        <a:lstStyle/>
        <a:p>
          <a:r>
            <a:rPr lang="en-US" sz="1200" baseline="0"/>
            <a:t>CRFs</a:t>
          </a:r>
        </a:p>
      </dgm:t>
    </dgm:pt>
    <dgm:pt modelId="{B21AE9C6-8AC8-4A99-A406-67BCB120C3C3}" type="parTrans" cxnId="{99B8266C-C82F-401E-9177-A076A4841C96}">
      <dgm:prSet/>
      <dgm:spPr/>
      <dgm:t>
        <a:bodyPr/>
        <a:lstStyle/>
        <a:p>
          <a:endParaRPr lang="en-US"/>
        </a:p>
      </dgm:t>
    </dgm:pt>
    <dgm:pt modelId="{0CAF8788-C1BD-46DB-8EF1-0284739E530C}" type="sibTrans" cxnId="{99B8266C-C82F-401E-9177-A076A4841C96}">
      <dgm:prSet/>
      <dgm:spPr/>
      <dgm:t>
        <a:bodyPr/>
        <a:lstStyle/>
        <a:p>
          <a:endParaRPr lang="en-US"/>
        </a:p>
      </dgm:t>
    </dgm:pt>
    <dgm:pt modelId="{57DE5766-D38C-4CD1-A007-38495A5F641D}">
      <dgm:prSet phldrT="[Text]" custT="1"/>
      <dgm:spPr/>
      <dgm:t>
        <a:bodyPr/>
        <a:lstStyle/>
        <a:p>
          <a:r>
            <a:rPr lang="en-US" sz="1200" baseline="0"/>
            <a:t>Lab Assays</a:t>
          </a:r>
        </a:p>
      </dgm:t>
    </dgm:pt>
    <dgm:pt modelId="{4066AC2B-C7D9-461E-80E2-5BC3B22FC29F}" type="parTrans" cxnId="{0BC3F3D7-E379-4F94-8BE7-6615E4565908}">
      <dgm:prSet/>
      <dgm:spPr/>
      <dgm:t>
        <a:bodyPr/>
        <a:lstStyle/>
        <a:p>
          <a:endParaRPr lang="en-US"/>
        </a:p>
      </dgm:t>
    </dgm:pt>
    <dgm:pt modelId="{A11B2F1B-BAC2-423C-87AB-9154D41F2FE7}" type="sibTrans" cxnId="{0BC3F3D7-E379-4F94-8BE7-6615E4565908}">
      <dgm:prSet/>
      <dgm:spPr/>
      <dgm:t>
        <a:bodyPr/>
        <a:lstStyle/>
        <a:p>
          <a:endParaRPr lang="en-US"/>
        </a:p>
      </dgm:t>
    </dgm:pt>
    <dgm:pt modelId="{492FC41D-CEF3-4FF4-956E-E33FF0B78FDF}">
      <dgm:prSet phldrT="[Text]" custT="1"/>
      <dgm:spPr/>
      <dgm:t>
        <a:bodyPr/>
        <a:lstStyle/>
        <a:p>
          <a:r>
            <a:rPr lang="en-US" sz="1200" baseline="0"/>
            <a:t>Tabulation</a:t>
          </a:r>
        </a:p>
      </dgm:t>
    </dgm:pt>
    <dgm:pt modelId="{4CADDE82-825B-460E-AB83-A42D988F3E15}" type="parTrans" cxnId="{CFAECDBA-2E9A-42F5-9776-B2BF9058A0FB}">
      <dgm:prSet/>
      <dgm:spPr/>
      <dgm:t>
        <a:bodyPr/>
        <a:lstStyle/>
        <a:p>
          <a:endParaRPr lang="en-US"/>
        </a:p>
      </dgm:t>
    </dgm:pt>
    <dgm:pt modelId="{0AEBB5DC-BD66-4C8E-90BD-200E971141E7}" type="sibTrans" cxnId="{CFAECDBA-2E9A-42F5-9776-B2BF9058A0FB}">
      <dgm:prSet/>
      <dgm:spPr/>
      <dgm:t>
        <a:bodyPr/>
        <a:lstStyle/>
        <a:p>
          <a:endParaRPr lang="en-US"/>
        </a:p>
      </dgm:t>
    </dgm:pt>
    <dgm:pt modelId="{5C36377C-56B8-4B9F-A1BA-0B37DC90261F}">
      <dgm:prSet phldrT="[Text]" custT="1"/>
      <dgm:spPr/>
      <dgm:t>
        <a:bodyPr/>
        <a:lstStyle/>
        <a:p>
          <a:r>
            <a:rPr lang="en-US" sz="1200" baseline="0"/>
            <a:t>SDTM</a:t>
          </a:r>
        </a:p>
      </dgm:t>
    </dgm:pt>
    <dgm:pt modelId="{02F6036D-4715-4CE6-B0FB-CC087D196701}" type="parTrans" cxnId="{0AD42743-BC51-4ABD-BFA6-6A690AD68568}">
      <dgm:prSet/>
      <dgm:spPr/>
      <dgm:t>
        <a:bodyPr/>
        <a:lstStyle/>
        <a:p>
          <a:endParaRPr lang="en-US"/>
        </a:p>
      </dgm:t>
    </dgm:pt>
    <dgm:pt modelId="{0D4A7321-2792-4AC8-A997-C2B7A02F66E7}" type="sibTrans" cxnId="{0AD42743-BC51-4ABD-BFA6-6A690AD68568}">
      <dgm:prSet/>
      <dgm:spPr/>
      <dgm:t>
        <a:bodyPr/>
        <a:lstStyle/>
        <a:p>
          <a:endParaRPr lang="en-US"/>
        </a:p>
      </dgm:t>
    </dgm:pt>
    <dgm:pt modelId="{3A49C80C-B5DE-46BC-98C3-B9A22094524B}">
      <dgm:prSet phldrT="[Text]" custT="1"/>
      <dgm:spPr/>
      <dgm:t>
        <a:bodyPr/>
        <a:lstStyle/>
        <a:p>
          <a:r>
            <a:rPr lang="en-US" sz="1200" baseline="0" dirty="0"/>
            <a:t>Traceability</a:t>
          </a:r>
        </a:p>
      </dgm:t>
    </dgm:pt>
    <dgm:pt modelId="{E16ED4DB-1B7B-46A2-830E-0A4C2B5F9615}" type="parTrans" cxnId="{C313BCCD-7CF7-4411-9A61-71FBBBDC73DE}">
      <dgm:prSet/>
      <dgm:spPr/>
      <dgm:t>
        <a:bodyPr/>
        <a:lstStyle/>
        <a:p>
          <a:endParaRPr lang="en-US"/>
        </a:p>
      </dgm:t>
    </dgm:pt>
    <dgm:pt modelId="{173B71DD-5570-4734-BA65-D5AB02DE5B2E}" type="sibTrans" cxnId="{C313BCCD-7CF7-4411-9A61-71FBBBDC73DE}">
      <dgm:prSet/>
      <dgm:spPr/>
      <dgm:t>
        <a:bodyPr/>
        <a:lstStyle/>
        <a:p>
          <a:endParaRPr lang="en-US"/>
        </a:p>
      </dgm:t>
    </dgm:pt>
    <dgm:pt modelId="{A80308E4-B4C0-4E0D-AFA5-1E26B06E54B7}">
      <dgm:prSet phldrT="[Text]" custT="1"/>
      <dgm:spPr/>
      <dgm:t>
        <a:bodyPr/>
        <a:lstStyle/>
        <a:p>
          <a:r>
            <a:rPr lang="en-US" sz="1200" baseline="0" dirty="0"/>
            <a:t>Analysis Ready</a:t>
          </a:r>
        </a:p>
      </dgm:t>
    </dgm:pt>
    <dgm:pt modelId="{EA06A45F-45C4-437D-BFE3-E014F2D79B1B}" type="parTrans" cxnId="{B67D0A6C-C08E-437F-BF43-D5D89381059D}">
      <dgm:prSet/>
      <dgm:spPr/>
      <dgm:t>
        <a:bodyPr/>
        <a:lstStyle/>
        <a:p>
          <a:endParaRPr lang="en-US"/>
        </a:p>
      </dgm:t>
    </dgm:pt>
    <dgm:pt modelId="{661301AC-AB55-4795-ACB3-64D720F0EC3E}" type="sibTrans" cxnId="{B67D0A6C-C08E-437F-BF43-D5D89381059D}">
      <dgm:prSet/>
      <dgm:spPr/>
      <dgm:t>
        <a:bodyPr/>
        <a:lstStyle/>
        <a:p>
          <a:endParaRPr lang="en-US"/>
        </a:p>
      </dgm:t>
    </dgm:pt>
    <dgm:pt modelId="{86A1D101-CAF0-414B-B280-08E1FA8DA5F7}">
      <dgm:prSet phldrT="[Text]" custT="1"/>
      <dgm:spPr/>
      <dgm:t>
        <a:bodyPr/>
        <a:lstStyle/>
        <a:p>
          <a:r>
            <a:rPr lang="en-US" sz="1200" baseline="0"/>
            <a:t>PK</a:t>
          </a:r>
        </a:p>
      </dgm:t>
    </dgm:pt>
    <dgm:pt modelId="{133D88FB-C33F-40B5-B675-B8A551FB0749}" type="parTrans" cxnId="{674F37F0-4C6E-44DE-B0F8-AF1D4B94DFDE}">
      <dgm:prSet/>
      <dgm:spPr/>
      <dgm:t>
        <a:bodyPr/>
        <a:lstStyle/>
        <a:p>
          <a:endParaRPr lang="en-US"/>
        </a:p>
      </dgm:t>
    </dgm:pt>
    <dgm:pt modelId="{B7B882C0-B9B7-49B5-8DCE-460C993B848E}" type="sibTrans" cxnId="{674F37F0-4C6E-44DE-B0F8-AF1D4B94DFDE}">
      <dgm:prSet/>
      <dgm:spPr/>
      <dgm:t>
        <a:bodyPr/>
        <a:lstStyle/>
        <a:p>
          <a:endParaRPr lang="en-US"/>
        </a:p>
      </dgm:t>
    </dgm:pt>
    <dgm:pt modelId="{458A9672-9944-4B8B-B0F0-CD39993B6119}">
      <dgm:prSet phldrT="[Text]" custT="1"/>
      <dgm:spPr/>
      <dgm:t>
        <a:bodyPr/>
        <a:lstStyle/>
        <a:p>
          <a:r>
            <a:rPr lang="en-US" sz="1200" baseline="0"/>
            <a:t>Medical Coding</a:t>
          </a:r>
        </a:p>
      </dgm:t>
    </dgm:pt>
    <dgm:pt modelId="{3ABC5437-C023-47D8-8C52-5E8C8925F446}" type="parTrans" cxnId="{588426C7-24E2-4B36-ADB8-21C531160C6C}">
      <dgm:prSet/>
      <dgm:spPr/>
      <dgm:t>
        <a:bodyPr/>
        <a:lstStyle/>
        <a:p>
          <a:endParaRPr lang="en-US"/>
        </a:p>
      </dgm:t>
    </dgm:pt>
    <dgm:pt modelId="{4F5370C8-86C7-4950-9990-4E9EEA399FBB}" type="sibTrans" cxnId="{588426C7-24E2-4B36-ADB8-21C531160C6C}">
      <dgm:prSet/>
      <dgm:spPr/>
      <dgm:t>
        <a:bodyPr/>
        <a:lstStyle/>
        <a:p>
          <a:endParaRPr lang="en-US"/>
        </a:p>
      </dgm:t>
    </dgm:pt>
    <dgm:pt modelId="{88FA0ABA-3EC8-497D-82E8-ECEE66E30B29}">
      <dgm:prSet phldrT="[Text]" custT="1"/>
      <dgm:spPr/>
      <dgm:t>
        <a:bodyPr/>
        <a:lstStyle/>
        <a:p>
          <a:r>
            <a:rPr lang="en-US" sz="1200" baseline="0"/>
            <a:t>Results</a:t>
          </a:r>
        </a:p>
      </dgm:t>
    </dgm:pt>
    <dgm:pt modelId="{56BD74C8-C304-416F-835B-91E8015B1428}" type="parTrans" cxnId="{E20913C0-E992-4CA7-81C2-B3B559E2C977}">
      <dgm:prSet/>
      <dgm:spPr/>
      <dgm:t>
        <a:bodyPr/>
        <a:lstStyle/>
        <a:p>
          <a:endParaRPr lang="en-US"/>
        </a:p>
      </dgm:t>
    </dgm:pt>
    <dgm:pt modelId="{A995B5CF-4426-41D7-A036-20BE97C9BEAD}" type="sibTrans" cxnId="{E20913C0-E992-4CA7-81C2-B3B559E2C977}">
      <dgm:prSet/>
      <dgm:spPr/>
      <dgm:t>
        <a:bodyPr/>
        <a:lstStyle/>
        <a:p>
          <a:endParaRPr lang="en-US"/>
        </a:p>
      </dgm:t>
    </dgm:pt>
    <dgm:pt modelId="{2BDC8F7B-EBD4-4B9E-A934-B73AD2E24DEE}">
      <dgm:prSet phldrT="[Text]" custT="1"/>
      <dgm:spPr/>
      <dgm:t>
        <a:bodyPr/>
        <a:lstStyle/>
        <a:p>
          <a:r>
            <a:rPr lang="en-US" sz="1200" baseline="0"/>
            <a:t>Delivery to a Reg Agency</a:t>
          </a:r>
        </a:p>
      </dgm:t>
    </dgm:pt>
    <dgm:pt modelId="{B4F9A0AE-E226-4EC7-886F-91D0E8B02FF1}" type="parTrans" cxnId="{91104F14-8BAA-4B47-B7E5-89B8E0D9C07E}">
      <dgm:prSet/>
      <dgm:spPr/>
      <dgm:t>
        <a:bodyPr/>
        <a:lstStyle/>
        <a:p>
          <a:endParaRPr lang="en-US"/>
        </a:p>
      </dgm:t>
    </dgm:pt>
    <dgm:pt modelId="{A0E4B0FA-215A-4CB4-B59D-52C28B9F274A}" type="sibTrans" cxnId="{91104F14-8BAA-4B47-B7E5-89B8E0D9C07E}">
      <dgm:prSet/>
      <dgm:spPr/>
      <dgm:t>
        <a:bodyPr/>
        <a:lstStyle/>
        <a:p>
          <a:endParaRPr lang="en-US"/>
        </a:p>
      </dgm:t>
    </dgm:pt>
    <dgm:pt modelId="{3A423F29-9B05-4B9D-8DE1-A742DAA68F0A}">
      <dgm:prSet phldrT="[Text]" custT="1"/>
      <dgm:spPr/>
      <dgm:t>
        <a:bodyPr/>
        <a:lstStyle/>
        <a:p>
          <a:r>
            <a:rPr lang="en-US" sz="1200" baseline="0" dirty="0"/>
            <a:t>No derivations</a:t>
          </a:r>
        </a:p>
      </dgm:t>
    </dgm:pt>
    <dgm:pt modelId="{69E22AFF-2FC8-479B-8EAA-69CEDED93810}" type="parTrans" cxnId="{0D983AAA-5EDA-4182-9501-E40F4C014795}">
      <dgm:prSet/>
      <dgm:spPr/>
      <dgm:t>
        <a:bodyPr/>
        <a:lstStyle/>
        <a:p>
          <a:endParaRPr lang="en-US"/>
        </a:p>
      </dgm:t>
    </dgm:pt>
    <dgm:pt modelId="{1BDC260A-70CC-487C-BD69-61CACA224015}" type="sibTrans" cxnId="{0D983AAA-5EDA-4182-9501-E40F4C014795}">
      <dgm:prSet/>
      <dgm:spPr/>
      <dgm:t>
        <a:bodyPr/>
        <a:lstStyle/>
        <a:p>
          <a:endParaRPr lang="en-US"/>
        </a:p>
      </dgm:t>
    </dgm:pt>
    <dgm:pt modelId="{F3A2629B-EF71-4B36-8068-B67F17326811}">
      <dgm:prSet phldrT="[Text]" custT="1"/>
      <dgm:spPr/>
      <dgm:t>
        <a:bodyPr/>
        <a:lstStyle/>
        <a:p>
          <a:r>
            <a:rPr lang="en-US" sz="1200" baseline="0" dirty="0"/>
            <a:t>Comprehensive</a:t>
          </a:r>
        </a:p>
      </dgm:t>
    </dgm:pt>
    <dgm:pt modelId="{FDEC803F-49D2-42EF-9D4D-98F9B3D204C6}" type="parTrans" cxnId="{2ECCEAE1-5E0A-4E58-AC64-52C30702A1AC}">
      <dgm:prSet/>
      <dgm:spPr/>
      <dgm:t>
        <a:bodyPr/>
        <a:lstStyle/>
        <a:p>
          <a:endParaRPr lang="en-US"/>
        </a:p>
      </dgm:t>
    </dgm:pt>
    <dgm:pt modelId="{5A1BE98E-18CB-4E99-94DE-70CAD09177B5}" type="sibTrans" cxnId="{2ECCEAE1-5E0A-4E58-AC64-52C30702A1AC}">
      <dgm:prSet/>
      <dgm:spPr/>
      <dgm:t>
        <a:bodyPr/>
        <a:lstStyle/>
        <a:p>
          <a:endParaRPr lang="en-US"/>
        </a:p>
      </dgm:t>
    </dgm:pt>
    <dgm:pt modelId="{1C07FF6C-5756-4C1C-B9D7-1A16BB8B264D}">
      <dgm:prSet phldrT="[Text]" custT="1"/>
      <dgm:spPr/>
      <dgm:t>
        <a:bodyPr/>
        <a:lstStyle/>
        <a:p>
          <a:r>
            <a:rPr lang="en-US" sz="1200" baseline="0" dirty="0"/>
            <a:t>ADaM</a:t>
          </a:r>
        </a:p>
      </dgm:t>
    </dgm:pt>
    <dgm:pt modelId="{96731FBF-9E8D-4E34-A05F-AC0CF3B5B6F7}" type="parTrans" cxnId="{8C890E8C-E786-48D4-97F0-79FA5745693A}">
      <dgm:prSet/>
      <dgm:spPr/>
      <dgm:t>
        <a:bodyPr/>
        <a:lstStyle/>
        <a:p>
          <a:endParaRPr lang="en-US"/>
        </a:p>
      </dgm:t>
    </dgm:pt>
    <dgm:pt modelId="{46EAC4E5-3787-4B8E-A16D-8561B06E46B3}" type="sibTrans" cxnId="{8C890E8C-E786-48D4-97F0-79FA5745693A}">
      <dgm:prSet/>
      <dgm:spPr/>
      <dgm:t>
        <a:bodyPr/>
        <a:lstStyle/>
        <a:p>
          <a:endParaRPr lang="en-US"/>
        </a:p>
      </dgm:t>
    </dgm:pt>
    <dgm:pt modelId="{EA218D62-CE27-4E13-BFB6-D855A3311D22}">
      <dgm:prSet phldrT="[Text]" custT="1"/>
      <dgm:spPr/>
      <dgm:t>
        <a:bodyPr/>
        <a:lstStyle/>
        <a:p>
          <a:r>
            <a:rPr lang="en-US" sz="1200" baseline="0"/>
            <a:t>“One Proc Away”</a:t>
          </a:r>
        </a:p>
      </dgm:t>
    </dgm:pt>
    <dgm:pt modelId="{E831A026-0785-4331-8852-3724BC1BCA55}" type="parTrans" cxnId="{AC893BBA-193E-4BAF-B7E6-0A3D4E2D23DD}">
      <dgm:prSet/>
      <dgm:spPr/>
      <dgm:t>
        <a:bodyPr/>
        <a:lstStyle/>
        <a:p>
          <a:endParaRPr lang="en-US"/>
        </a:p>
      </dgm:t>
    </dgm:pt>
    <dgm:pt modelId="{130D1F6B-ADD1-4B25-915F-1772B95B49FB}" type="sibTrans" cxnId="{AC893BBA-193E-4BAF-B7E6-0A3D4E2D23DD}">
      <dgm:prSet/>
      <dgm:spPr/>
      <dgm:t>
        <a:bodyPr/>
        <a:lstStyle/>
        <a:p>
          <a:endParaRPr lang="en-US"/>
        </a:p>
      </dgm:t>
    </dgm:pt>
    <dgm:pt modelId="{A3C61B22-06D9-4FA6-A67E-60CA149C78E5}">
      <dgm:prSet phldrT="[Text]" custT="1"/>
      <dgm:spPr/>
      <dgm:t>
        <a:bodyPr/>
        <a:lstStyle/>
        <a:p>
          <a:r>
            <a:rPr lang="en-US" sz="1200" baseline="0"/>
            <a:t>Derived data</a:t>
          </a:r>
        </a:p>
      </dgm:t>
    </dgm:pt>
    <dgm:pt modelId="{F8C77733-6F4F-4621-8BB1-CB73CE9C1A8A}" type="parTrans" cxnId="{F14837D2-3DE4-4D8D-B9B6-7A8822CC005D}">
      <dgm:prSet/>
      <dgm:spPr/>
      <dgm:t>
        <a:bodyPr/>
        <a:lstStyle/>
        <a:p>
          <a:endParaRPr lang="en-US"/>
        </a:p>
      </dgm:t>
    </dgm:pt>
    <dgm:pt modelId="{52B1735F-12F5-426A-9EB2-D9A2EA2B6438}" type="sibTrans" cxnId="{F14837D2-3DE4-4D8D-B9B6-7A8822CC005D}">
      <dgm:prSet/>
      <dgm:spPr/>
      <dgm:t>
        <a:bodyPr/>
        <a:lstStyle/>
        <a:p>
          <a:endParaRPr lang="en-US"/>
        </a:p>
      </dgm:t>
    </dgm:pt>
    <dgm:pt modelId="{21A6CD43-079C-4678-97FD-8A99AD429E3C}">
      <dgm:prSet phldrT="[Text]" custT="1"/>
      <dgm:spPr/>
      <dgm:t>
        <a:bodyPr/>
        <a:lstStyle/>
        <a:p>
          <a:r>
            <a:rPr lang="en-US" sz="1200" baseline="0"/>
            <a:t>Traceability</a:t>
          </a:r>
        </a:p>
      </dgm:t>
    </dgm:pt>
    <dgm:pt modelId="{DEFEA75B-E92E-4BA2-B0EC-F814511F07AB}" type="parTrans" cxnId="{206411EF-CB7E-40AA-9531-28BE80F229FC}">
      <dgm:prSet/>
      <dgm:spPr/>
      <dgm:t>
        <a:bodyPr/>
        <a:lstStyle/>
        <a:p>
          <a:endParaRPr lang="en-US"/>
        </a:p>
      </dgm:t>
    </dgm:pt>
    <dgm:pt modelId="{F9E656FE-9B53-4F20-B8B0-34E253971CBA}" type="sibTrans" cxnId="{206411EF-CB7E-40AA-9531-28BE80F229FC}">
      <dgm:prSet/>
      <dgm:spPr/>
      <dgm:t>
        <a:bodyPr/>
        <a:lstStyle/>
        <a:p>
          <a:endParaRPr lang="en-US"/>
        </a:p>
      </dgm:t>
    </dgm:pt>
    <dgm:pt modelId="{22C4814C-77B4-40AD-A692-76080F406F97}">
      <dgm:prSet phldrT="[Text]" custT="1"/>
      <dgm:spPr/>
      <dgm:t>
        <a:bodyPr/>
        <a:lstStyle/>
        <a:p>
          <a:r>
            <a:rPr lang="en-US" sz="1200" baseline="0"/>
            <a:t>Data Displays</a:t>
          </a:r>
        </a:p>
      </dgm:t>
    </dgm:pt>
    <dgm:pt modelId="{536A10E6-DB85-4030-A458-4356BB2C7791}" type="parTrans" cxnId="{EAD88712-FEB3-43BD-95F3-3660D3A707A3}">
      <dgm:prSet/>
      <dgm:spPr/>
      <dgm:t>
        <a:bodyPr/>
        <a:lstStyle/>
        <a:p>
          <a:endParaRPr lang="en-US"/>
        </a:p>
      </dgm:t>
    </dgm:pt>
    <dgm:pt modelId="{34F901D6-F427-4014-AB91-88705270AA48}" type="sibTrans" cxnId="{EAD88712-FEB3-43BD-95F3-3660D3A707A3}">
      <dgm:prSet/>
      <dgm:spPr/>
      <dgm:t>
        <a:bodyPr/>
        <a:lstStyle/>
        <a:p>
          <a:endParaRPr lang="en-US"/>
        </a:p>
      </dgm:t>
    </dgm:pt>
    <dgm:pt modelId="{3C37314D-29A1-4223-AAFB-55A9C782BACB}">
      <dgm:prSet phldrT="[Text]" custT="1"/>
      <dgm:spPr/>
      <dgm:t>
        <a:bodyPr/>
        <a:lstStyle/>
        <a:p>
          <a:r>
            <a:rPr lang="en-US" sz="1200" baseline="0"/>
            <a:t>Case Study Report</a:t>
          </a:r>
        </a:p>
      </dgm:t>
    </dgm:pt>
    <dgm:pt modelId="{56F94D85-52B1-41A0-B1B6-77A1015A0D03}" type="parTrans" cxnId="{5A36A7FF-5385-4F91-8C05-03862DBA7B50}">
      <dgm:prSet/>
      <dgm:spPr/>
      <dgm:t>
        <a:bodyPr/>
        <a:lstStyle/>
        <a:p>
          <a:endParaRPr lang="en-US"/>
        </a:p>
      </dgm:t>
    </dgm:pt>
    <dgm:pt modelId="{E7B5DBF5-C333-4215-B665-9411195D488A}" type="sibTrans" cxnId="{5A36A7FF-5385-4F91-8C05-03862DBA7B50}">
      <dgm:prSet/>
      <dgm:spPr/>
      <dgm:t>
        <a:bodyPr/>
        <a:lstStyle/>
        <a:p>
          <a:endParaRPr lang="en-US"/>
        </a:p>
      </dgm:t>
    </dgm:pt>
    <dgm:pt modelId="{07631670-F823-44F0-A59C-2552D6367FF3}">
      <dgm:prSet phldrT="[Text]" custT="1"/>
      <dgm:spPr/>
      <dgm:t>
        <a:bodyPr/>
        <a:lstStyle/>
        <a:p>
          <a:r>
            <a:rPr lang="en-US" sz="1200" baseline="0" dirty="0"/>
            <a:t>Submission Package</a:t>
          </a:r>
        </a:p>
      </dgm:t>
    </dgm:pt>
    <dgm:pt modelId="{086C5BD4-E45C-4CDA-A5EF-BC25DA06D4D6}" type="parTrans" cxnId="{24A4F23E-97A5-498E-8514-5289DA825C4E}">
      <dgm:prSet/>
      <dgm:spPr/>
      <dgm:t>
        <a:bodyPr/>
        <a:lstStyle/>
        <a:p>
          <a:endParaRPr lang="en-US"/>
        </a:p>
      </dgm:t>
    </dgm:pt>
    <dgm:pt modelId="{AB2ADEEF-8189-4BE8-9870-841CD7B40970}" type="sibTrans" cxnId="{24A4F23E-97A5-498E-8514-5289DA825C4E}">
      <dgm:prSet/>
      <dgm:spPr/>
      <dgm:t>
        <a:bodyPr/>
        <a:lstStyle/>
        <a:p>
          <a:endParaRPr lang="en-US"/>
        </a:p>
      </dgm:t>
    </dgm:pt>
    <dgm:pt modelId="{EFF641CA-5A7D-4091-8561-156D6315A905}">
      <dgm:prSet phldrT="[Text]" custT="1"/>
      <dgm:spPr/>
      <dgm:t>
        <a:bodyPr/>
        <a:lstStyle/>
        <a:p>
          <a:r>
            <a:rPr lang="en-US" sz="1200" baseline="0"/>
            <a:t>Quality Control</a:t>
          </a:r>
        </a:p>
      </dgm:t>
    </dgm:pt>
    <dgm:pt modelId="{45702BE9-0667-4A27-9ECA-F89F04E8E6D3}" type="parTrans" cxnId="{47D3C86B-75E4-4D1C-A7E0-E79D5821FFD9}">
      <dgm:prSet/>
      <dgm:spPr/>
      <dgm:t>
        <a:bodyPr/>
        <a:lstStyle/>
        <a:p>
          <a:endParaRPr lang="en-US"/>
        </a:p>
      </dgm:t>
    </dgm:pt>
    <dgm:pt modelId="{0B373BF4-7F77-4B74-963B-5B0B8662BABC}" type="sibTrans" cxnId="{47D3C86B-75E4-4D1C-A7E0-E79D5821FFD9}">
      <dgm:prSet/>
      <dgm:spPr/>
      <dgm:t>
        <a:bodyPr/>
        <a:lstStyle/>
        <a:p>
          <a:endParaRPr lang="en-US"/>
        </a:p>
      </dgm:t>
    </dgm:pt>
    <dgm:pt modelId="{315AC817-E291-4709-833C-9D47A9C2149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aseline="0" dirty="0"/>
            <a:t>eCTD Portal </a:t>
          </a:r>
        </a:p>
      </dgm:t>
    </dgm:pt>
    <dgm:pt modelId="{9DA171BF-4B11-41FF-8F16-156E4A4594DE}" type="parTrans" cxnId="{3C7DF356-D9BA-4794-A68F-FF7C92F0CB61}">
      <dgm:prSet/>
      <dgm:spPr/>
      <dgm:t>
        <a:bodyPr/>
        <a:lstStyle/>
        <a:p>
          <a:endParaRPr lang="en-US"/>
        </a:p>
      </dgm:t>
    </dgm:pt>
    <dgm:pt modelId="{0CFEBBE1-0AA9-43F4-84EA-32181ED98E3F}" type="sibTrans" cxnId="{3C7DF356-D9BA-4794-A68F-FF7C92F0CB61}">
      <dgm:prSet/>
      <dgm:spPr/>
      <dgm:t>
        <a:bodyPr/>
        <a:lstStyle/>
        <a:p>
          <a:endParaRPr lang="en-US"/>
        </a:p>
      </dgm:t>
    </dgm:pt>
    <dgm:pt modelId="{4583AFD0-3F6F-4797-899C-A86867C5F616}" type="pres">
      <dgm:prSet presAssocID="{A9EC7A24-44AF-4211-8721-F8261B2B85E0}" presName="theList" presStyleCnt="0">
        <dgm:presLayoutVars>
          <dgm:dir/>
          <dgm:animLvl val="lvl"/>
          <dgm:resizeHandles val="exact"/>
        </dgm:presLayoutVars>
      </dgm:prSet>
      <dgm:spPr/>
    </dgm:pt>
    <dgm:pt modelId="{9F20EFF5-C06C-452A-A2BF-DBA9D135E753}" type="pres">
      <dgm:prSet presAssocID="{B382E06C-16E3-4730-B113-01AF322816EF}" presName="compNode" presStyleCnt="0"/>
      <dgm:spPr/>
    </dgm:pt>
    <dgm:pt modelId="{A83BDE83-1B39-4D29-B37E-B6E2054D9D29}" type="pres">
      <dgm:prSet presAssocID="{B382E06C-16E3-4730-B113-01AF322816EF}" presName="noGeometry" presStyleCnt="0"/>
      <dgm:spPr/>
    </dgm:pt>
    <dgm:pt modelId="{D057CE93-0816-4329-A10B-A375E09C11F1}" type="pres">
      <dgm:prSet presAssocID="{B382E06C-16E3-4730-B113-01AF322816EF}" presName="childTextVisible" presStyleLbl="bgAccFollowNode1" presStyleIdx="0" presStyleCnt="5" custScaleX="125787" custScaleY="100394" custLinFactX="24516" custLinFactNeighborX="100000" custLinFactNeighborY="-11255">
        <dgm:presLayoutVars>
          <dgm:bulletEnabled val="1"/>
        </dgm:presLayoutVars>
      </dgm:prSet>
      <dgm:spPr/>
    </dgm:pt>
    <dgm:pt modelId="{DB17F2AC-F3B9-4520-A8E6-45FE912385EB}" type="pres">
      <dgm:prSet presAssocID="{B382E06C-16E3-4730-B113-01AF322816EF}" presName="childTextHidden" presStyleLbl="bgAccFollowNode1" presStyleIdx="0" presStyleCnt="5"/>
      <dgm:spPr/>
    </dgm:pt>
    <dgm:pt modelId="{67EAEA3E-572E-4544-819F-E1466BBB838B}" type="pres">
      <dgm:prSet presAssocID="{B382E06C-16E3-4730-B113-01AF322816EF}" presName="parentText" presStyleLbl="node1" presStyleIdx="0" presStyleCnt="5" custLinFactX="100000" custLinFactNeighborX="134749" custLinFactNeighborY="-19676">
        <dgm:presLayoutVars>
          <dgm:chMax val="1"/>
          <dgm:bulletEnabled val="1"/>
        </dgm:presLayoutVars>
      </dgm:prSet>
      <dgm:spPr/>
    </dgm:pt>
    <dgm:pt modelId="{7D4C99F7-40E6-446D-9AAE-2F58D213CC94}" type="pres">
      <dgm:prSet presAssocID="{B382E06C-16E3-4730-B113-01AF322816EF}" presName="aSpace" presStyleCnt="0"/>
      <dgm:spPr/>
    </dgm:pt>
    <dgm:pt modelId="{109EA965-000E-4A07-BC66-D35EB81ECDD7}" type="pres">
      <dgm:prSet presAssocID="{492FC41D-CEF3-4FF4-956E-E33FF0B78FDF}" presName="compNode" presStyleCnt="0"/>
      <dgm:spPr/>
    </dgm:pt>
    <dgm:pt modelId="{C7616FE4-4F8C-4E1C-BCD3-9B734C59BB88}" type="pres">
      <dgm:prSet presAssocID="{492FC41D-CEF3-4FF4-956E-E33FF0B78FDF}" presName="noGeometry" presStyleCnt="0"/>
      <dgm:spPr/>
    </dgm:pt>
    <dgm:pt modelId="{A1BB23CE-6330-48D1-8E22-910041AD4D75}" type="pres">
      <dgm:prSet presAssocID="{492FC41D-CEF3-4FF4-956E-E33FF0B78FDF}" presName="childTextVisible" presStyleLbl="bgAccFollowNode1" presStyleIdx="1" presStyleCnt="5" custScaleX="123452" custLinFactX="33035" custLinFactNeighborX="100000" custLinFactNeighborY="-11255">
        <dgm:presLayoutVars>
          <dgm:bulletEnabled val="1"/>
        </dgm:presLayoutVars>
      </dgm:prSet>
      <dgm:spPr/>
    </dgm:pt>
    <dgm:pt modelId="{8CA2C5DA-5A9A-472A-9FC4-F2A2C17D9497}" type="pres">
      <dgm:prSet presAssocID="{492FC41D-CEF3-4FF4-956E-E33FF0B78FDF}" presName="childTextHidden" presStyleLbl="bgAccFollowNode1" presStyleIdx="1" presStyleCnt="5"/>
      <dgm:spPr/>
    </dgm:pt>
    <dgm:pt modelId="{7CC92BC1-8403-43B2-B259-C9F31524C67C}" type="pres">
      <dgm:prSet presAssocID="{492FC41D-CEF3-4FF4-956E-E33FF0B78FDF}" presName="parentText" presStyleLbl="node1" presStyleIdx="1" presStyleCnt="5" custLinFactX="100000" custLinFactNeighborX="151994" custLinFactNeighborY="-19676">
        <dgm:presLayoutVars>
          <dgm:chMax val="1"/>
          <dgm:bulletEnabled val="1"/>
        </dgm:presLayoutVars>
      </dgm:prSet>
      <dgm:spPr/>
    </dgm:pt>
    <dgm:pt modelId="{B9B45BEC-49B3-4193-935F-7413F8AC1DE2}" type="pres">
      <dgm:prSet presAssocID="{492FC41D-CEF3-4FF4-956E-E33FF0B78FDF}" presName="aSpace" presStyleCnt="0"/>
      <dgm:spPr/>
    </dgm:pt>
    <dgm:pt modelId="{E32B5FC0-4707-4DDC-9144-3372FB9A3B40}" type="pres">
      <dgm:prSet presAssocID="{A80308E4-B4C0-4E0D-AFA5-1E26B06E54B7}" presName="compNode" presStyleCnt="0"/>
      <dgm:spPr/>
    </dgm:pt>
    <dgm:pt modelId="{4550855D-1A9E-4CE6-ACDD-A92DCBEBA4D3}" type="pres">
      <dgm:prSet presAssocID="{A80308E4-B4C0-4E0D-AFA5-1E26B06E54B7}" presName="noGeometry" presStyleCnt="0"/>
      <dgm:spPr/>
    </dgm:pt>
    <dgm:pt modelId="{A1FE4CF6-AD08-4440-AA09-D1E2483437BC}" type="pres">
      <dgm:prSet presAssocID="{A80308E4-B4C0-4E0D-AFA5-1E26B06E54B7}" presName="childTextVisible" presStyleLbl="bgAccFollowNode1" presStyleIdx="2" presStyleCnt="5" custScaleX="122874" custLinFactX="45070" custLinFactNeighborX="100000" custLinFactNeighborY="-11255">
        <dgm:presLayoutVars>
          <dgm:bulletEnabled val="1"/>
        </dgm:presLayoutVars>
      </dgm:prSet>
      <dgm:spPr/>
    </dgm:pt>
    <dgm:pt modelId="{C6859233-D7F6-4599-815B-8DB0597E64F8}" type="pres">
      <dgm:prSet presAssocID="{A80308E4-B4C0-4E0D-AFA5-1E26B06E54B7}" presName="childTextHidden" presStyleLbl="bgAccFollowNode1" presStyleIdx="2" presStyleCnt="5"/>
      <dgm:spPr/>
    </dgm:pt>
    <dgm:pt modelId="{59137DCF-B379-426B-B19D-F8F11A91AACF}" type="pres">
      <dgm:prSet presAssocID="{A80308E4-B4C0-4E0D-AFA5-1E26B06E54B7}" presName="parentText" presStyleLbl="node1" presStyleIdx="2" presStyleCnt="5" custLinFactX="100000" custLinFactNeighborX="177264" custLinFactNeighborY="-9640">
        <dgm:presLayoutVars>
          <dgm:chMax val="1"/>
          <dgm:bulletEnabled val="1"/>
        </dgm:presLayoutVars>
      </dgm:prSet>
      <dgm:spPr/>
    </dgm:pt>
    <dgm:pt modelId="{EBD2F72A-5AA2-4C4D-9BCC-7B01E58CD2E1}" type="pres">
      <dgm:prSet presAssocID="{A80308E4-B4C0-4E0D-AFA5-1E26B06E54B7}" presName="aSpace" presStyleCnt="0"/>
      <dgm:spPr/>
    </dgm:pt>
    <dgm:pt modelId="{C27115BC-D473-43AD-B01D-99FEC9B934E8}" type="pres">
      <dgm:prSet presAssocID="{88FA0ABA-3EC8-497D-82E8-ECEE66E30B29}" presName="compNode" presStyleCnt="0"/>
      <dgm:spPr/>
    </dgm:pt>
    <dgm:pt modelId="{3B4CCA73-8F69-4C69-8A9B-776A90F938A9}" type="pres">
      <dgm:prSet presAssocID="{88FA0ABA-3EC8-497D-82E8-ECEE66E30B29}" presName="noGeometry" presStyleCnt="0"/>
      <dgm:spPr/>
    </dgm:pt>
    <dgm:pt modelId="{A30D2E1F-1166-42F3-82FC-4F0AC6D54814}" type="pres">
      <dgm:prSet presAssocID="{88FA0ABA-3EC8-497D-82E8-ECEE66E30B29}" presName="childTextVisible" presStyleLbl="bgAccFollowNode1" presStyleIdx="3" presStyleCnt="5" custScaleX="130185" custScaleY="104410" custLinFactX="-100000" custLinFactY="8832" custLinFactNeighborX="-149486" custLinFactNeighborY="100000">
        <dgm:presLayoutVars>
          <dgm:bulletEnabled val="1"/>
        </dgm:presLayoutVars>
      </dgm:prSet>
      <dgm:spPr/>
    </dgm:pt>
    <dgm:pt modelId="{36276D31-11E2-4F30-86C1-4B4DB82802AC}" type="pres">
      <dgm:prSet presAssocID="{88FA0ABA-3EC8-497D-82E8-ECEE66E30B29}" presName="childTextHidden" presStyleLbl="bgAccFollowNode1" presStyleIdx="3" presStyleCnt="5"/>
      <dgm:spPr/>
    </dgm:pt>
    <dgm:pt modelId="{429BDF38-3883-4F58-8DE3-7C791F87C492}" type="pres">
      <dgm:prSet presAssocID="{88FA0ABA-3EC8-497D-82E8-ECEE66E30B29}" presName="parentText" presStyleLbl="node1" presStyleIdx="3" presStyleCnt="5" custLinFactX="-220124" custLinFactY="93029" custLinFactNeighborX="-300000" custLinFactNeighborY="100000">
        <dgm:presLayoutVars>
          <dgm:chMax val="1"/>
          <dgm:bulletEnabled val="1"/>
        </dgm:presLayoutVars>
      </dgm:prSet>
      <dgm:spPr/>
    </dgm:pt>
    <dgm:pt modelId="{9C0AD21E-8902-4A5E-98B6-3105F69BEC54}" type="pres">
      <dgm:prSet presAssocID="{88FA0ABA-3EC8-497D-82E8-ECEE66E30B29}" presName="aSpace" presStyleCnt="0"/>
      <dgm:spPr/>
    </dgm:pt>
    <dgm:pt modelId="{E9658B5C-310D-4003-B27A-2382AC5368A1}" type="pres">
      <dgm:prSet presAssocID="{2BDC8F7B-EBD4-4B9E-A934-B73AD2E24DEE}" presName="compNode" presStyleCnt="0"/>
      <dgm:spPr/>
    </dgm:pt>
    <dgm:pt modelId="{E4D88528-FC25-4004-BBE8-05619D5CD2F5}" type="pres">
      <dgm:prSet presAssocID="{2BDC8F7B-EBD4-4B9E-A934-B73AD2E24DEE}" presName="noGeometry" presStyleCnt="0"/>
      <dgm:spPr/>
    </dgm:pt>
    <dgm:pt modelId="{B52017E5-5738-41B9-873B-6F49AD9C731A}" type="pres">
      <dgm:prSet presAssocID="{2BDC8F7B-EBD4-4B9E-A934-B73AD2E24DEE}" presName="childTextVisible" presStyleLbl="bgAccFollowNode1" presStyleIdx="4" presStyleCnt="5" custScaleX="128390" custScaleY="102293" custLinFactX="-100000" custLinFactY="7679" custLinFactNeighborX="-139634" custLinFactNeighborY="100000">
        <dgm:presLayoutVars>
          <dgm:bulletEnabled val="1"/>
        </dgm:presLayoutVars>
      </dgm:prSet>
      <dgm:spPr/>
    </dgm:pt>
    <dgm:pt modelId="{FA882369-685A-4E98-8E32-06A6ADCD55CB}" type="pres">
      <dgm:prSet presAssocID="{2BDC8F7B-EBD4-4B9E-A934-B73AD2E24DEE}" presName="childTextHidden" presStyleLbl="bgAccFollowNode1" presStyleIdx="4" presStyleCnt="5"/>
      <dgm:spPr/>
    </dgm:pt>
    <dgm:pt modelId="{2C248923-7A8A-430C-85F5-C7CA0EF99294}" type="pres">
      <dgm:prSet presAssocID="{2BDC8F7B-EBD4-4B9E-A934-B73AD2E24DEE}" presName="parentText" presStyleLbl="node1" presStyleIdx="4" presStyleCnt="5" custLinFactX="-200000" custLinFactY="93262" custLinFactNeighborX="-283659" custLinFactNeighborY="100000">
        <dgm:presLayoutVars>
          <dgm:chMax val="1"/>
          <dgm:bulletEnabled val="1"/>
        </dgm:presLayoutVars>
      </dgm:prSet>
      <dgm:spPr/>
    </dgm:pt>
  </dgm:ptLst>
  <dgm:cxnLst>
    <dgm:cxn modelId="{5D93F705-8280-4DE8-889D-2E981F3EABD2}" type="presOf" srcId="{A3C61B22-06D9-4FA6-A67E-60CA149C78E5}" destId="{A1FE4CF6-AD08-4440-AA09-D1E2483437BC}" srcOrd="0" destOrd="2" presId="urn:microsoft.com/office/officeart/2005/8/layout/hProcess6"/>
    <dgm:cxn modelId="{A24C9D08-2292-452C-89B7-15E335DFF7D9}" type="presOf" srcId="{21A6CD43-079C-4678-97FD-8A99AD429E3C}" destId="{C6859233-D7F6-4599-815B-8DB0597E64F8}" srcOrd="1" destOrd="3" presId="urn:microsoft.com/office/officeart/2005/8/layout/hProcess6"/>
    <dgm:cxn modelId="{09636C12-B20A-42BD-9CAA-6D31A6AAD4E7}" type="presOf" srcId="{EA218D62-CE27-4E13-BFB6-D855A3311D22}" destId="{C6859233-D7F6-4599-815B-8DB0597E64F8}" srcOrd="1" destOrd="1" presId="urn:microsoft.com/office/officeart/2005/8/layout/hProcess6"/>
    <dgm:cxn modelId="{EAD88712-FEB3-43BD-95F3-3660D3A707A3}" srcId="{88FA0ABA-3EC8-497D-82E8-ECEE66E30B29}" destId="{22C4814C-77B4-40AD-A692-76080F406F97}" srcOrd="0" destOrd="0" parTransId="{536A10E6-DB85-4030-A458-4356BB2C7791}" sibTransId="{34F901D6-F427-4014-AB91-88705270AA48}"/>
    <dgm:cxn modelId="{77809C12-56D4-4BDF-AFFC-95907AB75864}" type="presOf" srcId="{88FA0ABA-3EC8-497D-82E8-ECEE66E30B29}" destId="{429BDF38-3883-4F58-8DE3-7C791F87C492}" srcOrd="0" destOrd="0" presId="urn:microsoft.com/office/officeart/2005/8/layout/hProcess6"/>
    <dgm:cxn modelId="{91104F14-8BAA-4B47-B7E5-89B8E0D9C07E}" srcId="{A9EC7A24-44AF-4211-8721-F8261B2B85E0}" destId="{2BDC8F7B-EBD4-4B9E-A934-B73AD2E24DEE}" srcOrd="4" destOrd="0" parTransId="{B4F9A0AE-E226-4EC7-886F-91D0E8B02FF1}" sibTransId="{A0E4B0FA-215A-4CB4-B59D-52C28B9F274A}"/>
    <dgm:cxn modelId="{85672515-7C7E-479D-8721-A871DEC8A048}" type="presOf" srcId="{5C36377C-56B8-4B9F-A1BA-0B37DC90261F}" destId="{8CA2C5DA-5A9A-472A-9FC4-F2A2C17D9497}" srcOrd="1" destOrd="0" presId="urn:microsoft.com/office/officeart/2005/8/layout/hProcess6"/>
    <dgm:cxn modelId="{4A0A0720-10FB-4B15-8C79-7D4FD2F276FD}" type="presOf" srcId="{57DE5766-D38C-4CD1-A007-38495A5F641D}" destId="{D057CE93-0816-4329-A10B-A375E09C11F1}" srcOrd="0" destOrd="1" presId="urn:microsoft.com/office/officeart/2005/8/layout/hProcess6"/>
    <dgm:cxn modelId="{727C6C26-DEBC-40B8-942B-AADD22EA7785}" type="presOf" srcId="{EFF641CA-5A7D-4091-8561-156D6315A905}" destId="{A30D2E1F-1166-42F3-82FC-4F0AC6D54814}" srcOrd="0" destOrd="3" presId="urn:microsoft.com/office/officeart/2005/8/layout/hProcess6"/>
    <dgm:cxn modelId="{7D722A2B-F70F-4C30-963C-8C81D2E09EA4}" type="presOf" srcId="{A9EC7A24-44AF-4211-8721-F8261B2B85E0}" destId="{4583AFD0-3F6F-4797-899C-A86867C5F616}" srcOrd="0" destOrd="0" presId="urn:microsoft.com/office/officeart/2005/8/layout/hProcess6"/>
    <dgm:cxn modelId="{6CF32B2F-EA10-4F2B-8AEC-0D89C844100D}" type="presOf" srcId="{315AC817-E291-4709-833C-9D47A9C2149D}" destId="{B52017E5-5738-41B9-873B-6F49AD9C731A}" srcOrd="0" destOrd="0" presId="urn:microsoft.com/office/officeart/2005/8/layout/hProcess6"/>
    <dgm:cxn modelId="{83AB2033-DFC3-41A5-A2A6-04660722ECC0}" type="presOf" srcId="{1C07FF6C-5756-4C1C-B9D7-1A16BB8B264D}" destId="{A1FE4CF6-AD08-4440-AA09-D1E2483437BC}" srcOrd="0" destOrd="0" presId="urn:microsoft.com/office/officeart/2005/8/layout/hProcess6"/>
    <dgm:cxn modelId="{86764736-82E7-4587-B728-D2A9E16107A4}" type="presOf" srcId="{21A6CD43-079C-4678-97FD-8A99AD429E3C}" destId="{A1FE4CF6-AD08-4440-AA09-D1E2483437BC}" srcOrd="0" destOrd="3" presId="urn:microsoft.com/office/officeart/2005/8/layout/hProcess6"/>
    <dgm:cxn modelId="{27FFB737-C636-4100-8183-3320362980AA}" type="presOf" srcId="{3C37314D-29A1-4223-AAFB-55A9C782BACB}" destId="{36276D31-11E2-4F30-86C1-4B4DB82802AC}" srcOrd="1" destOrd="1" presId="urn:microsoft.com/office/officeart/2005/8/layout/hProcess6"/>
    <dgm:cxn modelId="{24A4F23E-97A5-498E-8514-5289DA825C4E}" srcId="{88FA0ABA-3EC8-497D-82E8-ECEE66E30B29}" destId="{07631670-F823-44F0-A59C-2552D6367FF3}" srcOrd="2" destOrd="0" parTransId="{086C5BD4-E45C-4CDA-A5EF-BC25DA06D4D6}" sibTransId="{AB2ADEEF-8189-4BE8-9870-841CD7B40970}"/>
    <dgm:cxn modelId="{F705E360-1C8F-4927-B863-F18A25820E8E}" type="presOf" srcId="{22C4814C-77B4-40AD-A692-76080F406F97}" destId="{36276D31-11E2-4F30-86C1-4B4DB82802AC}" srcOrd="1" destOrd="0" presId="urn:microsoft.com/office/officeart/2005/8/layout/hProcess6"/>
    <dgm:cxn modelId="{D7BA2562-A910-4A3B-B6E4-D66F9703510C}" type="presOf" srcId="{492FC41D-CEF3-4FF4-956E-E33FF0B78FDF}" destId="{7CC92BC1-8403-43B2-B259-C9F31524C67C}" srcOrd="0" destOrd="0" presId="urn:microsoft.com/office/officeart/2005/8/layout/hProcess6"/>
    <dgm:cxn modelId="{0AD42743-BC51-4ABD-BFA6-6A690AD68568}" srcId="{492FC41D-CEF3-4FF4-956E-E33FF0B78FDF}" destId="{5C36377C-56B8-4B9F-A1BA-0B37DC90261F}" srcOrd="0" destOrd="0" parTransId="{02F6036D-4715-4CE6-B0FB-CC087D196701}" sibTransId="{0D4A7321-2792-4AC8-A997-C2B7A02F66E7}"/>
    <dgm:cxn modelId="{D7669364-07BA-4A3F-ACD3-C0647D6ED128}" type="presOf" srcId="{A3C61B22-06D9-4FA6-A67E-60CA149C78E5}" destId="{C6859233-D7F6-4599-815B-8DB0597E64F8}" srcOrd="1" destOrd="2" presId="urn:microsoft.com/office/officeart/2005/8/layout/hProcess6"/>
    <dgm:cxn modelId="{D3F67F68-318A-40F7-8146-95ADFEFF39F2}" srcId="{A9EC7A24-44AF-4211-8721-F8261B2B85E0}" destId="{B382E06C-16E3-4730-B113-01AF322816EF}" srcOrd="0" destOrd="0" parTransId="{D3F75FE6-2EB0-4D91-BA3A-AC5960189532}" sibTransId="{83EE58E9-7D5B-4E6D-B3CC-CB80F6E3B44F}"/>
    <dgm:cxn modelId="{47D3C86B-75E4-4D1C-A7E0-E79D5821FFD9}" srcId="{88FA0ABA-3EC8-497D-82E8-ECEE66E30B29}" destId="{EFF641CA-5A7D-4091-8561-156D6315A905}" srcOrd="3" destOrd="0" parTransId="{45702BE9-0667-4A27-9ECA-F89F04E8E6D3}" sibTransId="{0B373BF4-7F77-4B74-963B-5B0B8662BABC}"/>
    <dgm:cxn modelId="{B67D0A6C-C08E-437F-BF43-D5D89381059D}" srcId="{A9EC7A24-44AF-4211-8721-F8261B2B85E0}" destId="{A80308E4-B4C0-4E0D-AFA5-1E26B06E54B7}" srcOrd="2" destOrd="0" parTransId="{EA06A45F-45C4-437D-BFE3-E014F2D79B1B}" sibTransId="{661301AC-AB55-4795-ACB3-64D720F0EC3E}"/>
    <dgm:cxn modelId="{99B8266C-C82F-401E-9177-A076A4841C96}" srcId="{B382E06C-16E3-4730-B113-01AF322816EF}" destId="{88779143-849B-4280-A9A9-0789BFB6F63D}" srcOrd="0" destOrd="0" parTransId="{B21AE9C6-8AC8-4A99-A406-67BCB120C3C3}" sibTransId="{0CAF8788-C1BD-46DB-8EF1-0284739E530C}"/>
    <dgm:cxn modelId="{37B1BF4C-EAEE-4CFA-8D0B-D9E156D9E301}" type="presOf" srcId="{EA218D62-CE27-4E13-BFB6-D855A3311D22}" destId="{A1FE4CF6-AD08-4440-AA09-D1E2483437BC}" srcOrd="0" destOrd="1" presId="urn:microsoft.com/office/officeart/2005/8/layout/hProcess6"/>
    <dgm:cxn modelId="{DA62D44C-EB16-47EF-961D-22E0F8F474E6}" type="presOf" srcId="{458A9672-9944-4B8B-B0F0-CD39993B6119}" destId="{D057CE93-0816-4329-A10B-A375E09C11F1}" srcOrd="0" destOrd="3" presId="urn:microsoft.com/office/officeart/2005/8/layout/hProcess6"/>
    <dgm:cxn modelId="{362B6574-2B5E-4CFA-8BCC-A28C75807C2F}" type="presOf" srcId="{F3A2629B-EF71-4B36-8068-B67F17326811}" destId="{A1BB23CE-6330-48D1-8E22-910041AD4D75}" srcOrd="0" destOrd="3" presId="urn:microsoft.com/office/officeart/2005/8/layout/hProcess6"/>
    <dgm:cxn modelId="{21DD6075-4689-4B2F-904E-6CFDC5D6E28A}" type="presOf" srcId="{B382E06C-16E3-4730-B113-01AF322816EF}" destId="{67EAEA3E-572E-4544-819F-E1466BBB838B}" srcOrd="0" destOrd="0" presId="urn:microsoft.com/office/officeart/2005/8/layout/hProcess6"/>
    <dgm:cxn modelId="{FE1FB675-00BD-4A8D-86F9-9AC150775FD6}" type="presOf" srcId="{1C07FF6C-5756-4C1C-B9D7-1A16BB8B264D}" destId="{C6859233-D7F6-4599-815B-8DB0597E64F8}" srcOrd="1" destOrd="0" presId="urn:microsoft.com/office/officeart/2005/8/layout/hProcess6"/>
    <dgm:cxn modelId="{E47C8B76-7198-477C-9E68-B1857F455CAD}" type="presOf" srcId="{A80308E4-B4C0-4E0D-AFA5-1E26B06E54B7}" destId="{59137DCF-B379-426B-B19D-F8F11A91AACF}" srcOrd="0" destOrd="0" presId="urn:microsoft.com/office/officeart/2005/8/layout/hProcess6"/>
    <dgm:cxn modelId="{AF9AEF76-D6B1-4F8B-9BCA-6E9A0ACAA28A}" type="presOf" srcId="{3A49C80C-B5DE-46BC-98C3-B9A22094524B}" destId="{A1BB23CE-6330-48D1-8E22-910041AD4D75}" srcOrd="0" destOrd="1" presId="urn:microsoft.com/office/officeart/2005/8/layout/hProcess6"/>
    <dgm:cxn modelId="{3C7DF356-D9BA-4794-A68F-FF7C92F0CB61}" srcId="{2BDC8F7B-EBD4-4B9E-A934-B73AD2E24DEE}" destId="{315AC817-E291-4709-833C-9D47A9C2149D}" srcOrd="0" destOrd="0" parTransId="{9DA171BF-4B11-41FF-8F16-156E4A4594DE}" sibTransId="{0CFEBBE1-0AA9-43F4-84EA-32181ED98E3F}"/>
    <dgm:cxn modelId="{2C8EE97F-8004-41A7-9F38-BEA42309011D}" type="presOf" srcId="{3A423F29-9B05-4B9D-8DE1-A742DAA68F0A}" destId="{8CA2C5DA-5A9A-472A-9FC4-F2A2C17D9497}" srcOrd="1" destOrd="2" presId="urn:microsoft.com/office/officeart/2005/8/layout/hProcess6"/>
    <dgm:cxn modelId="{410CC384-7B80-46A6-B7E8-8994E98F45CF}" type="presOf" srcId="{EFF641CA-5A7D-4091-8561-156D6315A905}" destId="{36276D31-11E2-4F30-86C1-4B4DB82802AC}" srcOrd="1" destOrd="3" presId="urn:microsoft.com/office/officeart/2005/8/layout/hProcess6"/>
    <dgm:cxn modelId="{42AA1986-268B-44B9-B601-32E4B41749DB}" type="presOf" srcId="{5C36377C-56B8-4B9F-A1BA-0B37DC90261F}" destId="{A1BB23CE-6330-48D1-8E22-910041AD4D75}" srcOrd="0" destOrd="0" presId="urn:microsoft.com/office/officeart/2005/8/layout/hProcess6"/>
    <dgm:cxn modelId="{3B5B1C86-F667-4964-8403-0E851DEB9D28}" type="presOf" srcId="{458A9672-9944-4B8B-B0F0-CD39993B6119}" destId="{DB17F2AC-F3B9-4520-A8E6-45FE912385EB}" srcOrd="1" destOrd="3" presId="urn:microsoft.com/office/officeart/2005/8/layout/hProcess6"/>
    <dgm:cxn modelId="{6E3B168A-3E83-4E49-8C00-D59087B4513E}" type="presOf" srcId="{07631670-F823-44F0-A59C-2552D6367FF3}" destId="{A30D2E1F-1166-42F3-82FC-4F0AC6D54814}" srcOrd="0" destOrd="2" presId="urn:microsoft.com/office/officeart/2005/8/layout/hProcess6"/>
    <dgm:cxn modelId="{8C890E8C-E786-48D4-97F0-79FA5745693A}" srcId="{A80308E4-B4C0-4E0D-AFA5-1E26B06E54B7}" destId="{1C07FF6C-5756-4C1C-B9D7-1A16BB8B264D}" srcOrd="0" destOrd="0" parTransId="{96731FBF-9E8D-4E34-A05F-AC0CF3B5B6F7}" sibTransId="{46EAC4E5-3787-4B8E-A16D-8561B06E46B3}"/>
    <dgm:cxn modelId="{67C9238E-C5E9-4AA3-A387-5C049EEAE047}" type="presOf" srcId="{57DE5766-D38C-4CD1-A007-38495A5F641D}" destId="{DB17F2AC-F3B9-4520-A8E6-45FE912385EB}" srcOrd="1" destOrd="1" presId="urn:microsoft.com/office/officeart/2005/8/layout/hProcess6"/>
    <dgm:cxn modelId="{6F3D4996-64E4-4E59-8F0B-B91601B498F7}" type="presOf" srcId="{3C37314D-29A1-4223-AAFB-55A9C782BACB}" destId="{A30D2E1F-1166-42F3-82FC-4F0AC6D54814}" srcOrd="0" destOrd="1" presId="urn:microsoft.com/office/officeart/2005/8/layout/hProcess6"/>
    <dgm:cxn modelId="{34CE6C9D-A238-42E6-A5E7-C1ABD076B697}" type="presOf" srcId="{88779143-849B-4280-A9A9-0789BFB6F63D}" destId="{D057CE93-0816-4329-A10B-A375E09C11F1}" srcOrd="0" destOrd="0" presId="urn:microsoft.com/office/officeart/2005/8/layout/hProcess6"/>
    <dgm:cxn modelId="{5017EBA7-AE33-4327-85CF-69B5360FC62F}" type="presOf" srcId="{2BDC8F7B-EBD4-4B9E-A934-B73AD2E24DEE}" destId="{2C248923-7A8A-430C-85F5-C7CA0EF99294}" srcOrd="0" destOrd="0" presId="urn:microsoft.com/office/officeart/2005/8/layout/hProcess6"/>
    <dgm:cxn modelId="{0D983AAA-5EDA-4182-9501-E40F4C014795}" srcId="{492FC41D-CEF3-4FF4-956E-E33FF0B78FDF}" destId="{3A423F29-9B05-4B9D-8DE1-A742DAA68F0A}" srcOrd="2" destOrd="0" parTransId="{69E22AFF-2FC8-479B-8EAA-69CEDED93810}" sibTransId="{1BDC260A-70CC-487C-BD69-61CACA224015}"/>
    <dgm:cxn modelId="{274BB3B7-A02F-4B35-8F1D-F7A125A28979}" type="presOf" srcId="{315AC817-E291-4709-833C-9D47A9C2149D}" destId="{FA882369-685A-4E98-8E32-06A6ADCD55CB}" srcOrd="1" destOrd="0" presId="urn:microsoft.com/office/officeart/2005/8/layout/hProcess6"/>
    <dgm:cxn modelId="{AC893BBA-193E-4BAF-B7E6-0A3D4E2D23DD}" srcId="{A80308E4-B4C0-4E0D-AFA5-1E26B06E54B7}" destId="{EA218D62-CE27-4E13-BFB6-D855A3311D22}" srcOrd="1" destOrd="0" parTransId="{E831A026-0785-4331-8852-3724BC1BCA55}" sibTransId="{130D1F6B-ADD1-4B25-915F-1772B95B49FB}"/>
    <dgm:cxn modelId="{CFAECDBA-2E9A-42F5-9776-B2BF9058A0FB}" srcId="{A9EC7A24-44AF-4211-8721-F8261B2B85E0}" destId="{492FC41D-CEF3-4FF4-956E-E33FF0B78FDF}" srcOrd="1" destOrd="0" parTransId="{4CADDE82-825B-460E-AB83-A42D988F3E15}" sibTransId="{0AEBB5DC-BD66-4C8E-90BD-200E971141E7}"/>
    <dgm:cxn modelId="{E20913C0-E992-4CA7-81C2-B3B559E2C977}" srcId="{A9EC7A24-44AF-4211-8721-F8261B2B85E0}" destId="{88FA0ABA-3EC8-497D-82E8-ECEE66E30B29}" srcOrd="3" destOrd="0" parTransId="{56BD74C8-C304-416F-835B-91E8015B1428}" sibTransId="{A995B5CF-4426-41D7-A036-20BE97C9BEAD}"/>
    <dgm:cxn modelId="{B8570EC2-1B0A-410C-9AA8-08417856A8E1}" type="presOf" srcId="{3A49C80C-B5DE-46BC-98C3-B9A22094524B}" destId="{8CA2C5DA-5A9A-472A-9FC4-F2A2C17D9497}" srcOrd="1" destOrd="1" presId="urn:microsoft.com/office/officeart/2005/8/layout/hProcess6"/>
    <dgm:cxn modelId="{588426C7-24E2-4B36-ADB8-21C531160C6C}" srcId="{B382E06C-16E3-4730-B113-01AF322816EF}" destId="{458A9672-9944-4B8B-B0F0-CD39993B6119}" srcOrd="3" destOrd="0" parTransId="{3ABC5437-C023-47D8-8C52-5E8C8925F446}" sibTransId="{4F5370C8-86C7-4950-9990-4E9EEA399FBB}"/>
    <dgm:cxn modelId="{C313BCCD-7CF7-4411-9A61-71FBBBDC73DE}" srcId="{492FC41D-CEF3-4FF4-956E-E33FF0B78FDF}" destId="{3A49C80C-B5DE-46BC-98C3-B9A22094524B}" srcOrd="1" destOrd="0" parTransId="{E16ED4DB-1B7B-46A2-830E-0A4C2B5F9615}" sibTransId="{173B71DD-5570-4734-BA65-D5AB02DE5B2E}"/>
    <dgm:cxn modelId="{F14837D2-3DE4-4D8D-B9B6-7A8822CC005D}" srcId="{A80308E4-B4C0-4E0D-AFA5-1E26B06E54B7}" destId="{A3C61B22-06D9-4FA6-A67E-60CA149C78E5}" srcOrd="2" destOrd="0" parTransId="{F8C77733-6F4F-4621-8BB1-CB73CE9C1A8A}" sibTransId="{52B1735F-12F5-426A-9EB2-D9A2EA2B6438}"/>
    <dgm:cxn modelId="{F86766D2-C95D-4845-A176-0C8C3327A533}" type="presOf" srcId="{88779143-849B-4280-A9A9-0789BFB6F63D}" destId="{DB17F2AC-F3B9-4520-A8E6-45FE912385EB}" srcOrd="1" destOrd="0" presId="urn:microsoft.com/office/officeart/2005/8/layout/hProcess6"/>
    <dgm:cxn modelId="{1A130ED5-DD96-4827-8EDD-6343F7218404}" type="presOf" srcId="{22C4814C-77B4-40AD-A692-76080F406F97}" destId="{A30D2E1F-1166-42F3-82FC-4F0AC6D54814}" srcOrd="0" destOrd="0" presId="urn:microsoft.com/office/officeart/2005/8/layout/hProcess6"/>
    <dgm:cxn modelId="{0BC3F3D7-E379-4F94-8BE7-6615E4565908}" srcId="{B382E06C-16E3-4730-B113-01AF322816EF}" destId="{57DE5766-D38C-4CD1-A007-38495A5F641D}" srcOrd="1" destOrd="0" parTransId="{4066AC2B-C7D9-461E-80E2-5BC3B22FC29F}" sibTransId="{A11B2F1B-BAC2-423C-87AB-9154D41F2FE7}"/>
    <dgm:cxn modelId="{ADAAA6DF-4EF5-4921-BD13-306BC916FCEF}" type="presOf" srcId="{86A1D101-CAF0-414B-B280-08E1FA8DA5F7}" destId="{D057CE93-0816-4329-A10B-A375E09C11F1}" srcOrd="0" destOrd="2" presId="urn:microsoft.com/office/officeart/2005/8/layout/hProcess6"/>
    <dgm:cxn modelId="{2ECCEAE1-5E0A-4E58-AC64-52C30702A1AC}" srcId="{492FC41D-CEF3-4FF4-956E-E33FF0B78FDF}" destId="{F3A2629B-EF71-4B36-8068-B67F17326811}" srcOrd="3" destOrd="0" parTransId="{FDEC803F-49D2-42EF-9D4D-98F9B3D204C6}" sibTransId="{5A1BE98E-18CB-4E99-94DE-70CAD09177B5}"/>
    <dgm:cxn modelId="{39911EEB-A6AB-44D7-A161-02F748107578}" type="presOf" srcId="{07631670-F823-44F0-A59C-2552D6367FF3}" destId="{36276D31-11E2-4F30-86C1-4B4DB82802AC}" srcOrd="1" destOrd="2" presId="urn:microsoft.com/office/officeart/2005/8/layout/hProcess6"/>
    <dgm:cxn modelId="{4807F6EC-E1A1-4317-B9B8-A35506ACAA29}" type="presOf" srcId="{F3A2629B-EF71-4B36-8068-B67F17326811}" destId="{8CA2C5DA-5A9A-472A-9FC4-F2A2C17D9497}" srcOrd="1" destOrd="3" presId="urn:microsoft.com/office/officeart/2005/8/layout/hProcess6"/>
    <dgm:cxn modelId="{206411EF-CB7E-40AA-9531-28BE80F229FC}" srcId="{A80308E4-B4C0-4E0D-AFA5-1E26B06E54B7}" destId="{21A6CD43-079C-4678-97FD-8A99AD429E3C}" srcOrd="3" destOrd="0" parTransId="{DEFEA75B-E92E-4BA2-B0EC-F814511F07AB}" sibTransId="{F9E656FE-9B53-4F20-B8B0-34E253971CBA}"/>
    <dgm:cxn modelId="{674F37F0-4C6E-44DE-B0F8-AF1D4B94DFDE}" srcId="{B382E06C-16E3-4730-B113-01AF322816EF}" destId="{86A1D101-CAF0-414B-B280-08E1FA8DA5F7}" srcOrd="2" destOrd="0" parTransId="{133D88FB-C33F-40B5-B675-B8A551FB0749}" sibTransId="{B7B882C0-B9B7-49B5-8DCE-460C993B848E}"/>
    <dgm:cxn modelId="{AC0448F4-15BF-4D1D-BAEC-26AB5A939DAD}" type="presOf" srcId="{3A423F29-9B05-4B9D-8DE1-A742DAA68F0A}" destId="{A1BB23CE-6330-48D1-8E22-910041AD4D75}" srcOrd="0" destOrd="2" presId="urn:microsoft.com/office/officeart/2005/8/layout/hProcess6"/>
    <dgm:cxn modelId="{40B6E3F6-FA38-43A4-A163-E6EEB0CD7BAC}" type="presOf" srcId="{86A1D101-CAF0-414B-B280-08E1FA8DA5F7}" destId="{DB17F2AC-F3B9-4520-A8E6-45FE912385EB}" srcOrd="1" destOrd="2" presId="urn:microsoft.com/office/officeart/2005/8/layout/hProcess6"/>
    <dgm:cxn modelId="{5A36A7FF-5385-4F91-8C05-03862DBA7B50}" srcId="{88FA0ABA-3EC8-497D-82E8-ECEE66E30B29}" destId="{3C37314D-29A1-4223-AAFB-55A9C782BACB}" srcOrd="1" destOrd="0" parTransId="{56F94D85-52B1-41A0-B1B6-77A1015A0D03}" sibTransId="{E7B5DBF5-C333-4215-B665-9411195D488A}"/>
    <dgm:cxn modelId="{D696B532-CD41-4138-9060-FA903AC4B974}" type="presParOf" srcId="{4583AFD0-3F6F-4797-899C-A86867C5F616}" destId="{9F20EFF5-C06C-452A-A2BF-DBA9D135E753}" srcOrd="0" destOrd="0" presId="urn:microsoft.com/office/officeart/2005/8/layout/hProcess6"/>
    <dgm:cxn modelId="{EA4A4623-D66B-407F-9073-1B92B8DACBEB}" type="presParOf" srcId="{9F20EFF5-C06C-452A-A2BF-DBA9D135E753}" destId="{A83BDE83-1B39-4D29-B37E-B6E2054D9D29}" srcOrd="0" destOrd="0" presId="urn:microsoft.com/office/officeart/2005/8/layout/hProcess6"/>
    <dgm:cxn modelId="{DD9FEAF6-0A29-421C-9EDB-D59C086873FC}" type="presParOf" srcId="{9F20EFF5-C06C-452A-A2BF-DBA9D135E753}" destId="{D057CE93-0816-4329-A10B-A375E09C11F1}" srcOrd="1" destOrd="0" presId="urn:microsoft.com/office/officeart/2005/8/layout/hProcess6"/>
    <dgm:cxn modelId="{DB538547-D548-443B-9A81-8976D4FD9E85}" type="presParOf" srcId="{9F20EFF5-C06C-452A-A2BF-DBA9D135E753}" destId="{DB17F2AC-F3B9-4520-A8E6-45FE912385EB}" srcOrd="2" destOrd="0" presId="urn:microsoft.com/office/officeart/2005/8/layout/hProcess6"/>
    <dgm:cxn modelId="{522CB47C-87A1-41D1-83D7-1340DF4BC286}" type="presParOf" srcId="{9F20EFF5-C06C-452A-A2BF-DBA9D135E753}" destId="{67EAEA3E-572E-4544-819F-E1466BBB838B}" srcOrd="3" destOrd="0" presId="urn:microsoft.com/office/officeart/2005/8/layout/hProcess6"/>
    <dgm:cxn modelId="{1AD7BADD-2AC4-4861-A084-F239C3C49A83}" type="presParOf" srcId="{4583AFD0-3F6F-4797-899C-A86867C5F616}" destId="{7D4C99F7-40E6-446D-9AAE-2F58D213CC94}" srcOrd="1" destOrd="0" presId="urn:microsoft.com/office/officeart/2005/8/layout/hProcess6"/>
    <dgm:cxn modelId="{393EBD9B-0DE3-4D63-8563-764E16702ADD}" type="presParOf" srcId="{4583AFD0-3F6F-4797-899C-A86867C5F616}" destId="{109EA965-000E-4A07-BC66-D35EB81ECDD7}" srcOrd="2" destOrd="0" presId="urn:microsoft.com/office/officeart/2005/8/layout/hProcess6"/>
    <dgm:cxn modelId="{F67C455F-F47A-416A-8E76-67A1467086C3}" type="presParOf" srcId="{109EA965-000E-4A07-BC66-D35EB81ECDD7}" destId="{C7616FE4-4F8C-4E1C-BCD3-9B734C59BB88}" srcOrd="0" destOrd="0" presId="urn:microsoft.com/office/officeart/2005/8/layout/hProcess6"/>
    <dgm:cxn modelId="{2E2093A7-FEF7-4E67-AF54-DC39E9F699F0}" type="presParOf" srcId="{109EA965-000E-4A07-BC66-D35EB81ECDD7}" destId="{A1BB23CE-6330-48D1-8E22-910041AD4D75}" srcOrd="1" destOrd="0" presId="urn:microsoft.com/office/officeart/2005/8/layout/hProcess6"/>
    <dgm:cxn modelId="{1FB0E5F1-280B-4F9F-A99C-2416613AA0F5}" type="presParOf" srcId="{109EA965-000E-4A07-BC66-D35EB81ECDD7}" destId="{8CA2C5DA-5A9A-472A-9FC4-F2A2C17D9497}" srcOrd="2" destOrd="0" presId="urn:microsoft.com/office/officeart/2005/8/layout/hProcess6"/>
    <dgm:cxn modelId="{36A2E004-7709-4D2D-821A-D9793A06A15E}" type="presParOf" srcId="{109EA965-000E-4A07-BC66-D35EB81ECDD7}" destId="{7CC92BC1-8403-43B2-B259-C9F31524C67C}" srcOrd="3" destOrd="0" presId="urn:microsoft.com/office/officeart/2005/8/layout/hProcess6"/>
    <dgm:cxn modelId="{74EB2185-7904-4F60-B791-BB77BDFBA774}" type="presParOf" srcId="{4583AFD0-3F6F-4797-899C-A86867C5F616}" destId="{B9B45BEC-49B3-4193-935F-7413F8AC1DE2}" srcOrd="3" destOrd="0" presId="urn:microsoft.com/office/officeart/2005/8/layout/hProcess6"/>
    <dgm:cxn modelId="{B8958D84-4CDC-4638-9DDB-8C85BCC04D68}" type="presParOf" srcId="{4583AFD0-3F6F-4797-899C-A86867C5F616}" destId="{E32B5FC0-4707-4DDC-9144-3372FB9A3B40}" srcOrd="4" destOrd="0" presId="urn:microsoft.com/office/officeart/2005/8/layout/hProcess6"/>
    <dgm:cxn modelId="{784F3C02-F338-4108-B473-81FE9AAF1118}" type="presParOf" srcId="{E32B5FC0-4707-4DDC-9144-3372FB9A3B40}" destId="{4550855D-1A9E-4CE6-ACDD-A92DCBEBA4D3}" srcOrd="0" destOrd="0" presId="urn:microsoft.com/office/officeart/2005/8/layout/hProcess6"/>
    <dgm:cxn modelId="{0682D6AB-5AA4-4A7F-920B-030134014F1D}" type="presParOf" srcId="{E32B5FC0-4707-4DDC-9144-3372FB9A3B40}" destId="{A1FE4CF6-AD08-4440-AA09-D1E2483437BC}" srcOrd="1" destOrd="0" presId="urn:microsoft.com/office/officeart/2005/8/layout/hProcess6"/>
    <dgm:cxn modelId="{09DBA840-2125-49E1-A134-C3A0D28B1CCE}" type="presParOf" srcId="{E32B5FC0-4707-4DDC-9144-3372FB9A3B40}" destId="{C6859233-D7F6-4599-815B-8DB0597E64F8}" srcOrd="2" destOrd="0" presId="urn:microsoft.com/office/officeart/2005/8/layout/hProcess6"/>
    <dgm:cxn modelId="{052DB11D-13FF-477E-88CE-9A0276495371}" type="presParOf" srcId="{E32B5FC0-4707-4DDC-9144-3372FB9A3B40}" destId="{59137DCF-B379-426B-B19D-F8F11A91AACF}" srcOrd="3" destOrd="0" presId="urn:microsoft.com/office/officeart/2005/8/layout/hProcess6"/>
    <dgm:cxn modelId="{82AC9178-DD29-4F14-B974-CF915EA66E6F}" type="presParOf" srcId="{4583AFD0-3F6F-4797-899C-A86867C5F616}" destId="{EBD2F72A-5AA2-4C4D-9BCC-7B01E58CD2E1}" srcOrd="5" destOrd="0" presId="urn:microsoft.com/office/officeart/2005/8/layout/hProcess6"/>
    <dgm:cxn modelId="{B11E782C-4DA5-4308-A91F-0AB3DE9063C1}" type="presParOf" srcId="{4583AFD0-3F6F-4797-899C-A86867C5F616}" destId="{C27115BC-D473-43AD-B01D-99FEC9B934E8}" srcOrd="6" destOrd="0" presId="urn:microsoft.com/office/officeart/2005/8/layout/hProcess6"/>
    <dgm:cxn modelId="{737FAD23-0F61-467D-8426-C7C380DDD8DD}" type="presParOf" srcId="{C27115BC-D473-43AD-B01D-99FEC9B934E8}" destId="{3B4CCA73-8F69-4C69-8A9B-776A90F938A9}" srcOrd="0" destOrd="0" presId="urn:microsoft.com/office/officeart/2005/8/layout/hProcess6"/>
    <dgm:cxn modelId="{B52AC415-8894-4C62-9A7A-7838198CF5C7}" type="presParOf" srcId="{C27115BC-D473-43AD-B01D-99FEC9B934E8}" destId="{A30D2E1F-1166-42F3-82FC-4F0AC6D54814}" srcOrd="1" destOrd="0" presId="urn:microsoft.com/office/officeart/2005/8/layout/hProcess6"/>
    <dgm:cxn modelId="{74A05B6B-92AD-42C7-8DD4-1390F54ED320}" type="presParOf" srcId="{C27115BC-D473-43AD-B01D-99FEC9B934E8}" destId="{36276D31-11E2-4F30-86C1-4B4DB82802AC}" srcOrd="2" destOrd="0" presId="urn:microsoft.com/office/officeart/2005/8/layout/hProcess6"/>
    <dgm:cxn modelId="{387B19A9-E0AE-4283-BB3A-5276DA6FF7B1}" type="presParOf" srcId="{C27115BC-D473-43AD-B01D-99FEC9B934E8}" destId="{429BDF38-3883-4F58-8DE3-7C791F87C492}" srcOrd="3" destOrd="0" presId="urn:microsoft.com/office/officeart/2005/8/layout/hProcess6"/>
    <dgm:cxn modelId="{6AC874B9-B8F3-4749-8197-F6AAA7A22615}" type="presParOf" srcId="{4583AFD0-3F6F-4797-899C-A86867C5F616}" destId="{9C0AD21E-8902-4A5E-98B6-3105F69BEC54}" srcOrd="7" destOrd="0" presId="urn:microsoft.com/office/officeart/2005/8/layout/hProcess6"/>
    <dgm:cxn modelId="{79967307-4ABB-432F-B14A-9D99FF45FBCA}" type="presParOf" srcId="{4583AFD0-3F6F-4797-899C-A86867C5F616}" destId="{E9658B5C-310D-4003-B27A-2382AC5368A1}" srcOrd="8" destOrd="0" presId="urn:microsoft.com/office/officeart/2005/8/layout/hProcess6"/>
    <dgm:cxn modelId="{21688BA0-4C92-4085-92BC-FDB16B0AE104}" type="presParOf" srcId="{E9658B5C-310D-4003-B27A-2382AC5368A1}" destId="{E4D88528-FC25-4004-BBE8-05619D5CD2F5}" srcOrd="0" destOrd="0" presId="urn:microsoft.com/office/officeart/2005/8/layout/hProcess6"/>
    <dgm:cxn modelId="{AB6403BA-3E7D-4CDF-B2C5-F81E9783C3BB}" type="presParOf" srcId="{E9658B5C-310D-4003-B27A-2382AC5368A1}" destId="{B52017E5-5738-41B9-873B-6F49AD9C731A}" srcOrd="1" destOrd="0" presId="urn:microsoft.com/office/officeart/2005/8/layout/hProcess6"/>
    <dgm:cxn modelId="{E1541008-2044-47EF-B302-7D3DD62DF520}" type="presParOf" srcId="{E9658B5C-310D-4003-B27A-2382AC5368A1}" destId="{FA882369-685A-4E98-8E32-06A6ADCD55CB}" srcOrd="2" destOrd="0" presId="urn:microsoft.com/office/officeart/2005/8/layout/hProcess6"/>
    <dgm:cxn modelId="{4BB5BA40-BEDC-48AB-96AA-C5A98AA0A676}" type="presParOf" srcId="{E9658B5C-310D-4003-B27A-2382AC5368A1}" destId="{2C248923-7A8A-430C-85F5-C7CA0EF9929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phldr="0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October 2020 - November 2020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 rtl="0"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chemeClr val="tx1"/>
              </a:solidFill>
              <a:latin typeface="+mn-lt"/>
            </a:rPr>
            <a:t>Created Charter between GSK and Atorus.  </a:t>
          </a:r>
        </a:p>
        <a:p>
          <a:pPr rtl="0"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chemeClr val="tx1"/>
              </a:solidFill>
              <a:latin typeface="+mn-lt"/>
            </a:rPr>
            <a:t>Established ways of working e.g. </a:t>
          </a:r>
        </a:p>
        <a:p>
          <a:pPr rtl="0"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chemeClr val="tx1"/>
              </a:solidFill>
              <a:latin typeface="+mn-lt"/>
            </a:rPr>
            <a:t>version control software, agile dev process, R!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 rtl="0">
            <a:lnSpc>
              <a:spcPts val="1500"/>
            </a:lnSpc>
          </a:pPr>
          <a:r>
            <a:rPr lang="en-US" sz="1200" dirty="0">
              <a:solidFill>
                <a:schemeClr val="tx1"/>
              </a:solidFill>
              <a:latin typeface="+mn-lt"/>
            </a:rPr>
            <a:t>Limited time and resources!  Where can we make the biggest impact on the Clinical Reporting Pipeline? 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January 2021 – March 2021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 rtl="0">
            <a:lnSpc>
              <a:spcPts val="1500"/>
            </a:lnSpc>
          </a:pPr>
          <a:r>
            <a:rPr lang="en-US" sz="1200" dirty="0">
              <a:solidFill>
                <a:schemeClr val="tx1"/>
              </a:solidFill>
              <a:latin typeface="+mn-lt"/>
            </a:rPr>
            <a:t>The Sprints begin!  Weekly group meetings to check in on progress and blockers. 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b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December 2020 – January 2021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b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April 2021</a:t>
          </a:r>
          <a:endParaRPr lang="ru-RU" b="1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pPr rtl="0"/>
          <a:r>
            <a:rPr lang="en-US" b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May 2021</a:t>
          </a:r>
          <a:endParaRPr lang="ru-RU" b="1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Creating tests and vignettes for the packages.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Packagedown sites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Alpha Release Party.  Yay!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C0E9609-68BF-4E27-A643-23D9F3466817}" type="presOf" srcId="{4A6BB192-9983-4F48-BBC5-6E384EED7EC5}" destId="{FD7B29F2-0D66-4B4B-BC8A-82DA23575305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77AF5C33-4D4B-49F5-BB9C-31F75C21B677}" type="presOf" srcId="{D71FC021-6A65-44D1-95B9-0E6C89079866}" destId="{7A0B5EFC-88FB-4ED5-994F-D5F6584C2293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AA749B41-F13E-42A2-BEDE-4D3876E6E6F3}" type="presOf" srcId="{C8E903CE-0CFD-4D68-A857-80E14557005E}" destId="{7F54B493-FCA8-4A1F-A2B1-FCB26CA9C396}" srcOrd="0" destOrd="0" presId="urn:microsoft.com/office/officeart/2016/7/layout/AccentHomeChevronProcess"/>
    <dgm:cxn modelId="{69525563-350F-48DE-92E9-78F7A3CB0E64}" type="presOf" srcId="{9E838AE2-4659-4603-ABC8-58DF4222C0D4}" destId="{559A9A18-D6AE-4459-8C7F-A17CAB50744A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1545555-7EFE-4779-83BF-EFA69D1CD4AC}" type="presOf" srcId="{349299C9-846E-4827-813A-349CCCE20782}" destId="{810D7AA7-A541-4507-BE7F-36CCF210089F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9277D482-7C98-42A5-83DA-C387278B8762}" type="presOf" srcId="{04A40292-9119-41B2-B968-7B651F20675D}" destId="{1D84544C-5924-422B-9546-A86AE4927E4C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02F8209C-DFED-4883-A4A9-B810A246B319}" type="presOf" srcId="{32CCB050-072A-41BF-BE1B-388CF53E5629}" destId="{B8046455-4EBB-40A8-838B-B584850A8B8E}" srcOrd="0" destOrd="0" presId="urn:microsoft.com/office/officeart/2016/7/layout/AccentHomeChevronProcess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8910CEAE-F124-4828-A8BB-0F51CF227CC3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D8B374DE-54C8-4C9B-9C4D-2D03BDE5FE9F}" type="presOf" srcId="{AACEAFD5-63CF-4AFC-B46F-BE086C5D447C}" destId="{CA3A6A4E-2D39-41D2-A6B1-B590D0C452D2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AC4ECEE-846D-4C79-A59D-D600759120B9}" type="presOf" srcId="{D07AD3FD-84FF-467E-9693-752776549C61}" destId="{6C46E586-0364-4C52-98F9-74A7ACD803D1}" srcOrd="0" destOrd="0" presId="urn:microsoft.com/office/officeart/2016/7/layout/AccentHomeChevronProcess"/>
    <dgm:cxn modelId="{8F440F65-BA0E-4062-9A2A-B5C427C64691}" type="presParOf" srcId="{594BF422-752C-42F3-A230-3D0E6AE9A886}" destId="{F6A1B9E0-4B4A-47A4-A011-67526CEEA770}" srcOrd="0" destOrd="0" presId="urn:microsoft.com/office/officeart/2016/7/layout/AccentHomeChevronProcess"/>
    <dgm:cxn modelId="{951F5D68-4357-4B63-B66D-64DCB5C3D491}" type="presParOf" srcId="{F6A1B9E0-4B4A-47A4-A011-67526CEEA770}" destId="{FA4E6E73-A3C8-4495-927B-8AADA5A74297}" srcOrd="0" destOrd="0" presId="urn:microsoft.com/office/officeart/2016/7/layout/AccentHomeChevronProcess"/>
    <dgm:cxn modelId="{9188A938-C33E-4C72-A9B8-E5936A5EEE90}" type="presParOf" srcId="{F6A1B9E0-4B4A-47A4-A011-67526CEEA770}" destId="{CA3A6A4E-2D39-41D2-A6B1-B590D0C452D2}" srcOrd="1" destOrd="0" presId="urn:microsoft.com/office/officeart/2016/7/layout/AccentHomeChevronProcess"/>
    <dgm:cxn modelId="{BDF5EDAC-2631-4247-AD6F-2FA7E999B43F}" type="presParOf" srcId="{F6A1B9E0-4B4A-47A4-A011-67526CEEA770}" destId="{810D7AA7-A541-4507-BE7F-36CCF210089F}" srcOrd="2" destOrd="0" presId="urn:microsoft.com/office/officeart/2016/7/layout/AccentHomeChevronProcess"/>
    <dgm:cxn modelId="{58A6A340-E9F4-4ADE-80ED-6175E0A5503A}" type="presParOf" srcId="{F6A1B9E0-4B4A-47A4-A011-67526CEEA770}" destId="{4F7CDD44-32F1-4759-861F-8DABEBBA8D89}" srcOrd="3" destOrd="0" presId="urn:microsoft.com/office/officeart/2016/7/layout/AccentHomeChevronProcess"/>
    <dgm:cxn modelId="{004E3820-71CF-4380-9A85-6828474D8B5C}" type="presParOf" srcId="{594BF422-752C-42F3-A230-3D0E6AE9A886}" destId="{C9A9B9EA-6A1D-4A13-9C7F-C112F25D2888}" srcOrd="1" destOrd="0" presId="urn:microsoft.com/office/officeart/2016/7/layout/AccentHomeChevronProcess"/>
    <dgm:cxn modelId="{7722B586-9ECB-44BD-8A7D-07EB73A265EB}" type="presParOf" srcId="{594BF422-752C-42F3-A230-3D0E6AE9A886}" destId="{EC37843F-14A6-4E20-B7AE-2B086A8F5F45}" srcOrd="2" destOrd="0" presId="urn:microsoft.com/office/officeart/2016/7/layout/AccentHomeChevronProcess"/>
    <dgm:cxn modelId="{357E04CD-8018-4F7F-A0CA-600582E9B142}" type="presParOf" srcId="{EC37843F-14A6-4E20-B7AE-2B086A8F5F45}" destId="{E41E7729-FD3F-426D-804C-45BD60BD762D}" srcOrd="0" destOrd="0" presId="urn:microsoft.com/office/officeart/2016/7/layout/AccentHomeChevronProcess"/>
    <dgm:cxn modelId="{46D5BAD3-4238-4EF2-B618-55142950105D}" type="presParOf" srcId="{EC37843F-14A6-4E20-B7AE-2B086A8F5F45}" destId="{6C46E586-0364-4C52-98F9-74A7ACD803D1}" srcOrd="1" destOrd="0" presId="urn:microsoft.com/office/officeart/2016/7/layout/AccentHomeChevronProcess"/>
    <dgm:cxn modelId="{82964E1E-5817-459E-BD67-9E29CEE35DEC}" type="presParOf" srcId="{EC37843F-14A6-4E20-B7AE-2B086A8F5F45}" destId="{5E07F9E4-149C-4A89-848F-4ABDD305F0C5}" srcOrd="2" destOrd="0" presId="urn:microsoft.com/office/officeart/2016/7/layout/AccentHomeChevronProcess"/>
    <dgm:cxn modelId="{80303A4A-B8E9-40A4-8608-8A168CF0B947}" type="presParOf" srcId="{EC37843F-14A6-4E20-B7AE-2B086A8F5F45}" destId="{2928FCAD-BE3F-45AC-93A5-FD98F8A50E00}" srcOrd="3" destOrd="0" presId="urn:microsoft.com/office/officeart/2016/7/layout/AccentHomeChevronProcess"/>
    <dgm:cxn modelId="{16B0BA78-B28E-4497-84B3-1CBFF20420F9}" type="presParOf" srcId="{594BF422-752C-42F3-A230-3D0E6AE9A886}" destId="{C2DF8D93-19C7-4E07-BCAF-9FAAB62C8CF2}" srcOrd="3" destOrd="0" presId="urn:microsoft.com/office/officeart/2016/7/layout/AccentHomeChevronProcess"/>
    <dgm:cxn modelId="{281A1737-C563-4A4C-AC8A-76F2074895F0}" type="presParOf" srcId="{594BF422-752C-42F3-A230-3D0E6AE9A886}" destId="{86E313B1-36D3-44D7-907E-22A08CB8E9CC}" srcOrd="4" destOrd="0" presId="urn:microsoft.com/office/officeart/2016/7/layout/AccentHomeChevronProcess"/>
    <dgm:cxn modelId="{40C68C7A-2D1E-4D5D-973C-8412299A8041}" type="presParOf" srcId="{86E313B1-36D3-44D7-907E-22A08CB8E9CC}" destId="{473F2067-7126-4D56-A328-5A8CFD3D8D52}" srcOrd="0" destOrd="0" presId="urn:microsoft.com/office/officeart/2016/7/layout/AccentHomeChevronProcess"/>
    <dgm:cxn modelId="{78426D2C-0C52-4B92-A865-85CE465B9104}" type="presParOf" srcId="{86E313B1-36D3-44D7-907E-22A08CB8E9CC}" destId="{7A0B5EFC-88FB-4ED5-994F-D5F6584C2293}" srcOrd="1" destOrd="0" presId="urn:microsoft.com/office/officeart/2016/7/layout/AccentHomeChevronProcess"/>
    <dgm:cxn modelId="{7141AA40-0856-46E0-B636-E062C7796CF8}" type="presParOf" srcId="{86E313B1-36D3-44D7-907E-22A08CB8E9CC}" destId="{FD7B29F2-0D66-4B4B-BC8A-82DA23575305}" srcOrd="2" destOrd="0" presId="urn:microsoft.com/office/officeart/2016/7/layout/AccentHomeChevronProcess"/>
    <dgm:cxn modelId="{C9F326D1-9669-4E5F-BA21-035DAD5F2A80}" type="presParOf" srcId="{86E313B1-36D3-44D7-907E-22A08CB8E9CC}" destId="{BABAA172-7B81-4C6B-BCF2-4572322515C5}" srcOrd="3" destOrd="0" presId="urn:microsoft.com/office/officeart/2016/7/layout/AccentHomeChevronProcess"/>
    <dgm:cxn modelId="{D40A7105-0982-43A7-8FCA-9467BF69C936}" type="presParOf" srcId="{594BF422-752C-42F3-A230-3D0E6AE9A886}" destId="{F5592489-4EC4-4CD3-8C9F-861313656D99}" srcOrd="5" destOrd="0" presId="urn:microsoft.com/office/officeart/2016/7/layout/AccentHomeChevronProcess"/>
    <dgm:cxn modelId="{9A7591A4-96D4-402B-92E7-EBBC363641BB}" type="presParOf" srcId="{594BF422-752C-42F3-A230-3D0E6AE9A886}" destId="{62262EA1-D674-4DE8-B444-FEC3F6748520}" srcOrd="6" destOrd="0" presId="urn:microsoft.com/office/officeart/2016/7/layout/AccentHomeChevronProcess"/>
    <dgm:cxn modelId="{090CA5DA-76B1-4FFF-B322-CEF47A589531}" type="presParOf" srcId="{62262EA1-D674-4DE8-B444-FEC3F6748520}" destId="{7BF6E820-C6E3-4E2C-BB23-ADF9AD641C6B}" srcOrd="0" destOrd="0" presId="urn:microsoft.com/office/officeart/2016/7/layout/AccentHomeChevronProcess"/>
    <dgm:cxn modelId="{EF6AB481-AE1D-47EF-8D9F-C909BBD07BFA}" type="presParOf" srcId="{62262EA1-D674-4DE8-B444-FEC3F6748520}" destId="{B8046455-4EBB-40A8-838B-B584850A8B8E}" srcOrd="1" destOrd="0" presId="urn:microsoft.com/office/officeart/2016/7/layout/AccentHomeChevronProcess"/>
    <dgm:cxn modelId="{10B03D4F-DF22-4640-BB59-6BDE90EC561A}" type="presParOf" srcId="{62262EA1-D674-4DE8-B444-FEC3F6748520}" destId="{1D84544C-5924-422B-9546-A86AE4927E4C}" srcOrd="2" destOrd="0" presId="urn:microsoft.com/office/officeart/2016/7/layout/AccentHomeChevronProcess"/>
    <dgm:cxn modelId="{148124B1-0E8C-419A-B7A6-CCCCF220AC8B}" type="presParOf" srcId="{62262EA1-D674-4DE8-B444-FEC3F6748520}" destId="{ED05E404-1B63-4FC9-A7B8-277860DEBCD0}" srcOrd="3" destOrd="0" presId="urn:microsoft.com/office/officeart/2016/7/layout/AccentHomeChevronProcess"/>
    <dgm:cxn modelId="{D110CD22-64A4-4BBB-B7A6-E196C8DACFE1}" type="presParOf" srcId="{594BF422-752C-42F3-A230-3D0E6AE9A886}" destId="{AB144E95-E2AA-430B-870C-A44D04CCB5A8}" srcOrd="7" destOrd="0" presId="urn:microsoft.com/office/officeart/2016/7/layout/AccentHomeChevronProcess"/>
    <dgm:cxn modelId="{AB7B83D9-EC3F-4BFA-8C7C-90F113B93CDA}" type="presParOf" srcId="{594BF422-752C-42F3-A230-3D0E6AE9A886}" destId="{D0A9E9B9-B6D2-49AA-91D6-7CE223E637D0}" srcOrd="8" destOrd="0" presId="urn:microsoft.com/office/officeart/2016/7/layout/AccentHomeChevronProcess"/>
    <dgm:cxn modelId="{0397E104-5942-4B9E-B072-7F3BAA4C5EAA}" type="presParOf" srcId="{D0A9E9B9-B6D2-49AA-91D6-7CE223E637D0}" destId="{0EE416CF-D8AE-41BD-BF35-9148040E1274}" srcOrd="0" destOrd="0" presId="urn:microsoft.com/office/officeart/2016/7/layout/AccentHomeChevronProcess"/>
    <dgm:cxn modelId="{36DBEA04-B2DE-47E2-BB9E-58BC7B72E5F6}" type="presParOf" srcId="{D0A9E9B9-B6D2-49AA-91D6-7CE223E637D0}" destId="{559A9A18-D6AE-4459-8C7F-A17CAB50744A}" srcOrd="1" destOrd="0" presId="urn:microsoft.com/office/officeart/2016/7/layout/AccentHomeChevronProcess"/>
    <dgm:cxn modelId="{99E86882-A63D-4DEC-BD71-2967D93EF842}" type="presParOf" srcId="{D0A9E9B9-B6D2-49AA-91D6-7CE223E637D0}" destId="{7F54B493-FCA8-4A1F-A2B1-FCB26CA9C396}" srcOrd="2" destOrd="0" presId="urn:microsoft.com/office/officeart/2016/7/layout/AccentHomeChevronProcess"/>
    <dgm:cxn modelId="{CE95264F-CCE5-44EE-B7E7-C8B8A337F10D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CE93-0816-4329-A10B-A375E09C11F1}">
      <dsp:nvSpPr>
        <dsp:cNvPr id="0" name=""/>
        <dsp:cNvSpPr/>
      </dsp:nvSpPr>
      <dsp:spPr>
        <a:xfrm>
          <a:off x="2685858" y="2576443"/>
          <a:ext cx="2466165" cy="1720553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CRFs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Lab Assays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PK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Medical Coding</a:t>
          </a:r>
        </a:p>
      </dsp:txBody>
      <dsp:txXfrm>
        <a:off x="3302400" y="2834526"/>
        <a:ext cx="1247430" cy="1204387"/>
      </dsp:txXfrm>
    </dsp:sp>
    <dsp:sp modelId="{67EAEA3E-572E-4544-819F-E1466BBB838B}">
      <dsp:nvSpPr>
        <dsp:cNvPr id="0" name=""/>
        <dsp:cNvSpPr/>
      </dsp:nvSpPr>
      <dsp:spPr>
        <a:xfrm>
          <a:off x="2308484" y="2946578"/>
          <a:ext cx="980294" cy="98029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Collected</a:t>
          </a:r>
        </a:p>
      </dsp:txBody>
      <dsp:txXfrm>
        <a:off x="2452045" y="3090139"/>
        <a:ext cx="693172" cy="693172"/>
      </dsp:txXfrm>
    </dsp:sp>
    <dsp:sp modelId="{A1BB23CE-6330-48D1-8E22-910041AD4D75}">
      <dsp:nvSpPr>
        <dsp:cNvPr id="0" name=""/>
        <dsp:cNvSpPr/>
      </dsp:nvSpPr>
      <dsp:spPr>
        <a:xfrm>
          <a:off x="5701832" y="2579819"/>
          <a:ext cx="2420386" cy="1713801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SDTM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 dirty="0"/>
            <a:t>Traceability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 dirty="0"/>
            <a:t>No derivations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 dirty="0"/>
            <a:t>Comprehensive</a:t>
          </a:r>
        </a:p>
      </dsp:txBody>
      <dsp:txXfrm>
        <a:off x="6306929" y="2836889"/>
        <a:ext cx="1215459" cy="1199661"/>
      </dsp:txXfrm>
    </dsp:sp>
    <dsp:sp modelId="{7CC92BC1-8403-43B2-B259-C9F31524C67C}">
      <dsp:nvSpPr>
        <dsp:cNvPr id="0" name=""/>
        <dsp:cNvSpPr/>
      </dsp:nvSpPr>
      <dsp:spPr>
        <a:xfrm>
          <a:off x="5303597" y="2946578"/>
          <a:ext cx="980294" cy="98029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Tabulation</a:t>
          </a:r>
        </a:p>
      </dsp:txBody>
      <dsp:txXfrm>
        <a:off x="5447158" y="3090139"/>
        <a:ext cx="693172" cy="693172"/>
      </dsp:txXfrm>
    </dsp:sp>
    <dsp:sp modelId="{A1FE4CF6-AD08-4440-AA09-D1E2483437BC}">
      <dsp:nvSpPr>
        <dsp:cNvPr id="0" name=""/>
        <dsp:cNvSpPr/>
      </dsp:nvSpPr>
      <dsp:spPr>
        <a:xfrm>
          <a:off x="8746626" y="2579819"/>
          <a:ext cx="2409053" cy="1713801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 dirty="0"/>
            <a:t>ADaM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“One Proc Away”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Derived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Traceability</a:t>
          </a:r>
        </a:p>
      </dsp:txBody>
      <dsp:txXfrm>
        <a:off x="9348890" y="2836889"/>
        <a:ext cx="1206960" cy="1199661"/>
      </dsp:txXfrm>
    </dsp:sp>
    <dsp:sp modelId="{59137DCF-B379-426B-B19D-F8F11A91AACF}">
      <dsp:nvSpPr>
        <dsp:cNvPr id="0" name=""/>
        <dsp:cNvSpPr/>
      </dsp:nvSpPr>
      <dsp:spPr>
        <a:xfrm>
          <a:off x="8354489" y="3044960"/>
          <a:ext cx="980294" cy="98029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Analysis Ready</a:t>
          </a:r>
        </a:p>
      </dsp:txBody>
      <dsp:txXfrm>
        <a:off x="8498050" y="3188521"/>
        <a:ext cx="693172" cy="693172"/>
      </dsp:txXfrm>
    </dsp:sp>
    <dsp:sp modelId="{A30D2E1F-1166-42F3-82FC-4F0AC6D54814}">
      <dsp:nvSpPr>
        <dsp:cNvPr id="0" name=""/>
        <dsp:cNvSpPr/>
      </dsp:nvSpPr>
      <dsp:spPr>
        <a:xfrm>
          <a:off x="3736842" y="4600082"/>
          <a:ext cx="2552392" cy="178938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Data Displays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Case Study Report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 dirty="0"/>
            <a:t>Submission Package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Quality Control</a:t>
          </a:r>
        </a:p>
      </dsp:txBody>
      <dsp:txXfrm>
        <a:off x="4374940" y="4868489"/>
        <a:ext cx="1288011" cy="1252566"/>
      </dsp:txXfrm>
    </dsp:sp>
    <dsp:sp modelId="{429BDF38-3883-4F58-8DE3-7C791F87C492}">
      <dsp:nvSpPr>
        <dsp:cNvPr id="0" name=""/>
        <dsp:cNvSpPr/>
      </dsp:nvSpPr>
      <dsp:spPr>
        <a:xfrm>
          <a:off x="3335244" y="5031713"/>
          <a:ext cx="980294" cy="98029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Results</a:t>
          </a:r>
        </a:p>
      </dsp:txBody>
      <dsp:txXfrm>
        <a:off x="3478805" y="5175274"/>
        <a:ext cx="693172" cy="693172"/>
      </dsp:txXfrm>
    </dsp:sp>
    <dsp:sp modelId="{B52017E5-5738-41B9-873B-6F49AD9C731A}">
      <dsp:nvSpPr>
        <dsp:cNvPr id="0" name=""/>
        <dsp:cNvSpPr/>
      </dsp:nvSpPr>
      <dsp:spPr>
        <a:xfrm>
          <a:off x="6816770" y="4598463"/>
          <a:ext cx="2517199" cy="1753098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baseline="0" dirty="0"/>
            <a:t>eCTD Portal </a:t>
          </a:r>
        </a:p>
      </dsp:txBody>
      <dsp:txXfrm>
        <a:off x="7446070" y="4861428"/>
        <a:ext cx="1274315" cy="1227168"/>
      </dsp:txXfrm>
    </dsp:sp>
    <dsp:sp modelId="{2C248923-7A8A-430C-85F5-C7CA0EF99294}">
      <dsp:nvSpPr>
        <dsp:cNvPr id="0" name=""/>
        <dsp:cNvSpPr/>
      </dsp:nvSpPr>
      <dsp:spPr>
        <a:xfrm>
          <a:off x="6561884" y="5033997"/>
          <a:ext cx="980294" cy="98029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Delivery to a Reg Agency</a:t>
          </a:r>
        </a:p>
      </dsp:txBody>
      <dsp:txXfrm>
        <a:off x="6705445" y="5177558"/>
        <a:ext cx="693172" cy="693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October 2020 - November 2020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</a:rPr>
            <a:t>Created Charter between GSK and Atorus.  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</a:rPr>
            <a:t>Established ways of working e.g. 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</a:rPr>
            <a:t>version control software, agile dev process, R!</a:t>
          </a:r>
        </a:p>
      </dsp:txBody>
      <dsp:txXfrm>
        <a:off x="181250" y="1187489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December 2020 – January 2021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</a:rPr>
            <a:t>Limited time and resources!  Where can we make the biggest impact on the Clinical Reporting Pipeline? </a:t>
          </a: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58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January 2021 – March 2021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</a:rPr>
            <a:t>The Sprints begin!  Weekly group meetings to check in on progress and blockers. </a:t>
          </a: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April 2021</a:t>
          </a:r>
          <a:endParaRPr lang="ru-RU" sz="1500" b="1" kern="120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Creating tests and vignettes for the packages.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Packagedown sites</a:t>
          </a: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May 2021</a:t>
          </a:r>
          <a:endParaRPr lang="ru-RU" sz="1500" b="1" kern="120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Alpha Release Party.  Yay!</a:t>
          </a:r>
        </a:p>
      </dsp:txBody>
      <dsp:txXfrm>
        <a:off x="8690874" y="1187489"/>
        <a:ext cx="1818372" cy="1806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01EC5-7D77-4FEE-8251-51A96883ABA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D1D5-70CF-4DE9-8B00-772F8863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D1D5-70CF-4DE9-8B00-772F8863F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1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3/7/2022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3/7/2022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3/7/2022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rmaverse/end_to_end_examples/blob/main/content/data/adsl/_index.Rmd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image" Target="../media/image19.jpe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2.jpeg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diagramData" Target="../diagrams/data2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ightsengineering/thevalidatoR" TargetMode="External"/><Relationship Id="rId2" Type="http://schemas.openxmlformats.org/officeDocument/2006/relationships/hyperlink" Target="https://github.com/pharmaR/riskmetri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000" dirty="0"/>
              <a:t>Closing the Gap: Creating an End-to-End R Package Toolkit for the Clinical Reporting Pipeline (30 mins)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B1B7F-A802-40D3-8169-15B70EEF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738" y="3186394"/>
            <a:ext cx="3500083" cy="262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E4BEB5A8-3AD1-4176-8985-751E274C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40" y="1462215"/>
            <a:ext cx="2148566" cy="203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E139-B4E8-42AA-A227-6A848709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A0175-1E5F-4654-BC07-FDFF77E1EEDE}"/>
              </a:ext>
            </a:extLst>
          </p:cNvPr>
          <p:cNvSpPr txBox="1"/>
          <p:nvPr/>
        </p:nvSpPr>
        <p:spPr>
          <a:xfrm>
            <a:off x="1415333" y="2377440"/>
            <a:ext cx="627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/>
              </a:rPr>
              <a:t>end_to_end_examples</a:t>
            </a:r>
            <a:r>
              <a:rPr lang="en-US" dirty="0">
                <a:hlinkClick r:id="rId2"/>
              </a:rPr>
              <a:t>/_</a:t>
            </a:r>
            <a:r>
              <a:rPr lang="en-US" dirty="0" err="1">
                <a:hlinkClick r:id="rId2"/>
              </a:rPr>
              <a:t>index.Rmd</a:t>
            </a:r>
            <a:r>
              <a:rPr lang="en-US" dirty="0">
                <a:hlinkClick r:id="rId2"/>
              </a:rPr>
              <a:t> at main · pharmaverse/</a:t>
            </a:r>
            <a:r>
              <a:rPr lang="en-US" dirty="0" err="1">
                <a:hlinkClick r:id="rId2"/>
              </a:rPr>
              <a:t>end_to_end_examples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6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7AF6D6C-0C9C-4802-8CC2-99D0F50F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509" y="4596108"/>
            <a:ext cx="1260618" cy="1261582"/>
          </a:xfrm>
          <a:prstGeom prst="rect">
            <a:avLst/>
          </a:prstGeom>
        </p:spPr>
      </p:pic>
      <p:pic>
        <p:nvPicPr>
          <p:cNvPr id="41" name="Picture 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9F6DA5-ED8B-4357-88EB-4CB3AAA29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858" y="3984632"/>
            <a:ext cx="1134208" cy="1195022"/>
          </a:xfrm>
          <a:prstGeom prst="rect">
            <a:avLst/>
          </a:prstGeom>
        </p:spPr>
      </p:pic>
      <p:pic>
        <p:nvPicPr>
          <p:cNvPr id="36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E600F-315B-43EA-A095-391BF0FFE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735" y="4753623"/>
            <a:ext cx="1242317" cy="1454757"/>
          </a:xfrm>
          <a:prstGeom prst="rect">
            <a:avLst/>
          </a:prstGeom>
        </p:spPr>
      </p:pic>
      <p:pic>
        <p:nvPicPr>
          <p:cNvPr id="26" name="Picture 32" descr="Icon&#10;&#10;Description automatically generated">
            <a:extLst>
              <a:ext uri="{FF2B5EF4-FFF2-40B4-BE49-F238E27FC236}">
                <a16:creationId xmlns:a16="http://schemas.microsoft.com/office/drawing/2014/main" id="{EADA12DE-C4AB-42F4-A8E3-86E050055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043" y="2502239"/>
            <a:ext cx="1388831" cy="1380271"/>
          </a:xfrm>
          <a:prstGeom prst="rect">
            <a:avLst/>
          </a:prstGeom>
        </p:spPr>
      </p:pic>
      <p:pic>
        <p:nvPicPr>
          <p:cNvPr id="24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E5F28D11-BE67-4AA0-B59D-FE8AABDB7C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8959" y="2529415"/>
            <a:ext cx="1178425" cy="1345166"/>
          </a:xfrm>
          <a:prstGeom prst="rect">
            <a:avLst/>
          </a:prstGeom>
        </p:spPr>
      </p:pic>
      <p:pic>
        <p:nvPicPr>
          <p:cNvPr id="20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9B2D5C7D-D75A-4BA3-A722-C06600BF4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2168" y="3386907"/>
            <a:ext cx="1020856" cy="1195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81E78-76E2-4167-B137-BFA4386E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{pharmaverse}!</a:t>
            </a:r>
          </a:p>
        </p:txBody>
      </p:sp>
      <p:pic>
        <p:nvPicPr>
          <p:cNvPr id="18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6B700FAB-B92A-4EEF-A37B-33270481E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5740" y="2226534"/>
            <a:ext cx="1090217" cy="1261582"/>
          </a:xfrm>
          <a:prstGeom prst="rect">
            <a:avLst/>
          </a:prstGeom>
        </p:spPr>
      </p:pic>
      <p:pic>
        <p:nvPicPr>
          <p:cNvPr id="25" name="Picture 6" descr="See the source image">
            <a:extLst>
              <a:ext uri="{FF2B5EF4-FFF2-40B4-BE49-F238E27FC236}">
                <a16:creationId xmlns:a16="http://schemas.microsoft.com/office/drawing/2014/main" id="{F45FDD67-F78D-44E6-9213-A00D8D98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912" y="3386800"/>
            <a:ext cx="709107" cy="67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F9BE524F-CF2A-4BBF-B9EE-CB1EA71BA9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8019" y="2596158"/>
            <a:ext cx="1132569" cy="974387"/>
          </a:xfrm>
          <a:prstGeom prst="rect">
            <a:avLst/>
          </a:prstGeom>
        </p:spPr>
      </p:pic>
      <p:pic>
        <p:nvPicPr>
          <p:cNvPr id="33" name="Picture 33" descr="Icon&#10;&#10;Description automatically generated">
            <a:extLst>
              <a:ext uri="{FF2B5EF4-FFF2-40B4-BE49-F238E27FC236}">
                <a16:creationId xmlns:a16="http://schemas.microsoft.com/office/drawing/2014/main" id="{6982FED5-0FE4-4E66-83BF-19DEA74721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4080" y="1979983"/>
            <a:ext cx="1181100" cy="638175"/>
          </a:xfrm>
          <a:prstGeom prst="rect">
            <a:avLst/>
          </a:prstGeom>
        </p:spPr>
      </p:pic>
      <p:pic>
        <p:nvPicPr>
          <p:cNvPr id="34" name="Picture 3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68D3971-5804-409A-B2A2-B8CDD21DC7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7808" y="4125644"/>
            <a:ext cx="1590675" cy="895350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126CE0D9-C1E2-40D1-B246-99FAC9D9AA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83533" y="2299071"/>
            <a:ext cx="1165261" cy="1343454"/>
          </a:xfrm>
          <a:prstGeom prst="rect">
            <a:avLst/>
          </a:prstGeom>
        </p:spPr>
      </p:pic>
      <p:pic>
        <p:nvPicPr>
          <p:cNvPr id="17" name="Content Placeholder 7" descr="Logo&#10;&#10;Description automatically generated">
            <a:extLst>
              <a:ext uri="{FF2B5EF4-FFF2-40B4-BE49-F238E27FC236}">
                <a16:creationId xmlns:a16="http://schemas.microsoft.com/office/drawing/2014/main" id="{13A3114E-6DF7-4580-AD39-79F0810C1C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25189" y="3864031"/>
            <a:ext cx="1141415" cy="1244376"/>
          </a:xfrm>
          <a:prstGeom prst="rect">
            <a:avLst/>
          </a:prstGeom>
        </p:spPr>
      </p:pic>
      <p:sp>
        <p:nvSpPr>
          <p:cNvPr id="40" name="Hexagon 39">
            <a:extLst>
              <a:ext uri="{FF2B5EF4-FFF2-40B4-BE49-F238E27FC236}">
                <a16:creationId xmlns:a16="http://schemas.microsoft.com/office/drawing/2014/main" id="{8FAB7A2E-DEBA-4BC1-9B19-350B94051613}"/>
              </a:ext>
            </a:extLst>
          </p:cNvPr>
          <p:cNvSpPr/>
          <p:nvPr/>
        </p:nvSpPr>
        <p:spPr>
          <a:xfrm rot="5400000">
            <a:off x="5006828" y="4996003"/>
            <a:ext cx="1290548" cy="113420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YOUR 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PACKAGE</a:t>
            </a:r>
            <a:endParaRPr lang="en-US" sz="1400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BCD5E6F1-E699-4A21-A710-B5F427A9F899}"/>
              </a:ext>
            </a:extLst>
          </p:cNvPr>
          <p:cNvSpPr/>
          <p:nvPr/>
        </p:nvSpPr>
        <p:spPr>
          <a:xfrm rot="5400000">
            <a:off x="9890725" y="3503621"/>
            <a:ext cx="1148860" cy="100818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YOUR ORG</a:t>
            </a:r>
            <a:endParaRPr lang="en-US" dirty="0"/>
          </a:p>
        </p:txBody>
      </p:sp>
      <p:pic>
        <p:nvPicPr>
          <p:cNvPr id="1026" name="Picture 2" descr="Image result for merck symbol">
            <a:extLst>
              <a:ext uri="{FF2B5EF4-FFF2-40B4-BE49-F238E27FC236}">
                <a16:creationId xmlns:a16="http://schemas.microsoft.com/office/drawing/2014/main" id="{F8C58445-BB23-4453-9987-E6CD3C83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21" y="4812561"/>
            <a:ext cx="1037936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46E1AD3C-66B9-4018-84EA-1BDD1B5A7017}"/>
              </a:ext>
            </a:extLst>
          </p:cNvPr>
          <p:cNvSpPr/>
          <p:nvPr/>
        </p:nvSpPr>
        <p:spPr>
          <a:xfrm rot="5400000">
            <a:off x="2325965" y="4581657"/>
            <a:ext cx="1290548" cy="113420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sz="1400" dirty="0" err="1"/>
              <a:t>rtables</a:t>
            </a:r>
            <a:endParaRPr lang="en-US" sz="1400" dirty="0"/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BC199E79-D54C-4D8B-8301-4DE7AE56C9C1}"/>
              </a:ext>
            </a:extLst>
          </p:cNvPr>
          <p:cNvSpPr/>
          <p:nvPr/>
        </p:nvSpPr>
        <p:spPr>
          <a:xfrm>
            <a:off x="1710690" y="2141872"/>
            <a:ext cx="9783220" cy="3836262"/>
          </a:xfrm>
          <a:prstGeom prst="brace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65EA0456-58C0-4C20-AF98-30D3C9612B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23" y="3247788"/>
            <a:ext cx="1564773" cy="15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5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508652"/>
              </p:ext>
            </p:extLst>
          </p:nvPr>
        </p:nvGraphicFramePr>
        <p:xfrm>
          <a:off x="787583" y="29321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585CB-312C-4D99-8A71-22BECD2130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0519" y="4681273"/>
            <a:ext cx="4167843" cy="1548000"/>
          </a:xfrm>
        </p:spPr>
        <p:txBody>
          <a:bodyPr vert="horz" lIns="288000" tIns="252000" rIns="0" bIns="45720" rtlCol="0" anchor="t">
            <a:noAutofit/>
          </a:bodyPr>
          <a:lstStyle/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There are no logs in R!?!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How do I work with labels in R.  Dataset label, types, lengths?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xpt files?  They are not created the same way!  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How do I get my metadata into 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41C1-17EE-441C-A604-3FDE978E5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7583" y="4681273"/>
            <a:ext cx="2110650" cy="1548000"/>
          </a:xfrm>
        </p:spPr>
        <p:txBody>
          <a:bodyPr vert="horz" lIns="288000" tIns="252000" rIns="0" bIns="45720" rtlCol="0" anchor="t">
            <a:norm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Challenge:</a:t>
            </a:r>
          </a:p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Interacting with open-source software behind a company firewall</a:t>
            </a:r>
          </a:p>
          <a:p>
            <a:endParaRPr lang="en-US" sz="12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83" y="392436"/>
            <a:ext cx="10386964" cy="565124"/>
          </a:xfrm>
        </p:spPr>
        <p:txBody>
          <a:bodyPr/>
          <a:lstStyle/>
          <a:p>
            <a:r>
              <a:rPr lang="en-US" dirty="0"/>
              <a:t>Project Timeline</a:t>
            </a:r>
            <a:endParaRPr lang="en-US" b="0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D3D6B-80DD-4821-B86D-75FFA8C44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6333" y="4684597"/>
            <a:ext cx="4106292" cy="154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We closed these gaps, now what? Work with R Consortium, RValidationHub, and {pharmaverse} to start getting these packages used!</a:t>
            </a:r>
          </a:p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PHUSE May 2022 will have more updates!</a:t>
            </a: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1128620" y="1224718"/>
            <a:ext cx="560465" cy="5422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640243" y="1204996"/>
            <a:ext cx="577629" cy="59475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3266832" y="1218160"/>
            <a:ext cx="560465" cy="542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345072" y="1220711"/>
            <a:ext cx="603314" cy="56906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495513" y="1204997"/>
            <a:ext cx="551943" cy="5947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56" name="Graphic 5856" descr="Target with solid fill">
            <a:extLst>
              <a:ext uri="{FF2B5EF4-FFF2-40B4-BE49-F238E27FC236}">
                <a16:creationId xmlns:a16="http://schemas.microsoft.com/office/drawing/2014/main" id="{6AEB92B7-2F96-414C-9CB0-61B978B37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66038" y="1152195"/>
            <a:ext cx="726040" cy="700354"/>
          </a:xfrm>
          <a:prstGeom prst="rect">
            <a:avLst/>
          </a:prstGeom>
        </p:spPr>
      </p:pic>
      <p:pic>
        <p:nvPicPr>
          <p:cNvPr id="5857" name="Graphic 5857" descr="Books with solid fill">
            <a:extLst>
              <a:ext uri="{FF2B5EF4-FFF2-40B4-BE49-F238E27FC236}">
                <a16:creationId xmlns:a16="http://schemas.microsoft.com/office/drawing/2014/main" id="{780CB511-B9AF-467F-AA64-0D563EF3CF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8397" y="1218492"/>
            <a:ext cx="606176" cy="589053"/>
          </a:xfrm>
          <a:prstGeom prst="rect">
            <a:avLst/>
          </a:prstGeom>
        </p:spPr>
      </p:pic>
      <p:pic>
        <p:nvPicPr>
          <p:cNvPr id="5906" name="Graphic 5906" descr="Dance with solid fill">
            <a:extLst>
              <a:ext uri="{FF2B5EF4-FFF2-40B4-BE49-F238E27FC236}">
                <a16:creationId xmlns:a16="http://schemas.microsoft.com/office/drawing/2014/main" id="{F5E9BAEA-F4BD-4B20-9110-320E90C31B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072" y="1203563"/>
            <a:ext cx="666108" cy="648986"/>
          </a:xfrm>
          <a:prstGeom prst="rect">
            <a:avLst/>
          </a:prstGeom>
        </p:spPr>
      </p:pic>
      <p:pic>
        <p:nvPicPr>
          <p:cNvPr id="6003" name="Graphic 6003" descr="Research with solid fill">
            <a:extLst>
              <a:ext uri="{FF2B5EF4-FFF2-40B4-BE49-F238E27FC236}">
                <a16:creationId xmlns:a16="http://schemas.microsoft.com/office/drawing/2014/main" id="{B0D81E53-7A4E-48F9-9569-9DEDA45FDA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67182" y="1190946"/>
            <a:ext cx="597614" cy="589051"/>
          </a:xfrm>
          <a:prstGeom prst="rect">
            <a:avLst/>
          </a:prstGeom>
        </p:spPr>
      </p:pic>
      <p:pic>
        <p:nvPicPr>
          <p:cNvPr id="6004" name="Graphic 6004" descr="Chat bubble with solid fill">
            <a:extLst>
              <a:ext uri="{FF2B5EF4-FFF2-40B4-BE49-F238E27FC236}">
                <a16:creationId xmlns:a16="http://schemas.microsoft.com/office/drawing/2014/main" id="{6055E8C8-CEEF-4A0E-8A92-248556ED43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8238" y="1190945"/>
            <a:ext cx="708917" cy="6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D102-55B4-47EC-8596-DC4DDBF6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EBC2-53CC-473C-98B0-2255D53B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Defining the Clinical Reporting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Open Source in a Regulated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A collaboration begins between Atorus and GSK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Overview of the 3 Packages – {</a:t>
            </a:r>
            <a:r>
              <a:rPr lang="en-US" sz="3600" dirty="0" err="1"/>
              <a:t>metacore</a:t>
            </a:r>
            <a:r>
              <a:rPr lang="en-US" sz="3600" dirty="0"/>
              <a:t>}, {timber}, {</a:t>
            </a:r>
            <a:r>
              <a:rPr lang="en-US" sz="3600" dirty="0" err="1"/>
              <a:t>xportr</a:t>
            </a:r>
            <a:r>
              <a:rPr lang="en-US" sz="3600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Welcome to the {pharmaverse}!</a:t>
            </a:r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343A-0328-4B97-B67B-5ADBD61A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Clinical Reporting Pipeline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20484DE-6A1C-49D1-90FA-88C817B3B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720585"/>
              </p:ext>
            </p:extLst>
          </p:nvPr>
        </p:nvGraphicFramePr>
        <p:xfrm>
          <a:off x="0" y="-401217"/>
          <a:ext cx="14039461" cy="7259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Star: 7 Points 19">
            <a:extLst>
              <a:ext uri="{FF2B5EF4-FFF2-40B4-BE49-F238E27FC236}">
                <a16:creationId xmlns:a16="http://schemas.microsoft.com/office/drawing/2014/main" id="{78AA6954-A8C9-4E35-B8C2-F18DC2437DD9}"/>
              </a:ext>
            </a:extLst>
          </p:cNvPr>
          <p:cNvSpPr/>
          <p:nvPr/>
        </p:nvSpPr>
        <p:spPr>
          <a:xfrm>
            <a:off x="0" y="1873771"/>
            <a:ext cx="2308485" cy="2323475"/>
          </a:xfrm>
          <a:prstGeom prst="star7">
            <a:avLst>
              <a:gd name="adj" fmla="val 38176"/>
              <a:gd name="hf" fmla="val 102572"/>
              <a:gd name="vf" fmla="val 10521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Here we focus on during/after the clinical trials</a:t>
            </a:r>
          </a:p>
        </p:txBody>
      </p:sp>
    </p:spTree>
    <p:extLst>
      <p:ext uri="{BB962C8B-B14F-4D97-AF65-F5344CB8AC3E}">
        <p14:creationId xmlns:p14="http://schemas.microsoft.com/office/powerpoint/2010/main" val="285943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413-F72F-4F69-A742-82ED83F3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Challenges of using an Open-Source Language in a Regulated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D2E2E-053D-4C14-8957-192D4CC113D4}"/>
              </a:ext>
            </a:extLst>
          </p:cNvPr>
          <p:cNvSpPr txBox="1"/>
          <p:nvPr/>
        </p:nvSpPr>
        <p:spPr>
          <a:xfrm>
            <a:off x="309716" y="1956229"/>
            <a:ext cx="5422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 Incomplete List of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SAS® processes have years of use within regulatory agencies and tend to take precedence.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Firewalls and VPNs.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Sharing of code and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a R package bend to SAS® processes or does the package recreate/redefine the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maintains the open-source product?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612BF-6C0F-4D08-BA9C-1F4474721CE5}"/>
              </a:ext>
            </a:extLst>
          </p:cNvPr>
          <p:cNvSpPr txBox="1"/>
          <p:nvPr/>
        </p:nvSpPr>
        <p:spPr>
          <a:xfrm>
            <a:off x="6096000" y="1956229"/>
            <a:ext cx="5678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 Incomplete List of Solutions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Github, Gitlab and etc. help us to share, fix and build up code in an interactive and version-controlled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Consortium is working with the FDA to investigate delivering a submission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packages already out there that mimic some of SAS® processes – {haven}, {</a:t>
            </a:r>
            <a:r>
              <a:rPr lang="en-US" dirty="0" err="1"/>
              <a:t>SASxport</a:t>
            </a:r>
            <a:r>
              <a:rPr lang="en-US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Pharma companies will have a vested interest in maintaining these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D5C0-CE71-45CF-A431-5E2D25E0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0725-117F-4BB3-B097-97933E43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learned from </a:t>
            </a:r>
            <a:r>
              <a:rPr lang="en-US" dirty="0" err="1"/>
              <a:t>SASXport</a:t>
            </a:r>
            <a:r>
              <a:rPr lang="en-US" dirty="0"/>
              <a:t> experience for </a:t>
            </a:r>
            <a:r>
              <a:rPr lang="en-US" dirty="0" err="1"/>
              <a:t>xportr</a:t>
            </a:r>
            <a:endParaRPr lang="en-US" dirty="0"/>
          </a:p>
          <a:p>
            <a:r>
              <a:rPr lang="en-US" dirty="0"/>
              <a:t>Reach out early to get feel of response and timeline of response</a:t>
            </a:r>
          </a:p>
          <a:p>
            <a:r>
              <a:rPr lang="en-US" dirty="0" err="1"/>
              <a:t>PharmaR</a:t>
            </a:r>
            <a:r>
              <a:rPr lang="en-US" dirty="0"/>
              <a:t>/Validation Risk metrics package could be used to make an informed choice – </a:t>
            </a:r>
            <a:r>
              <a:rPr lang="en-US" dirty="0" err="1"/>
              <a:t>valtools</a:t>
            </a:r>
            <a:endParaRPr lang="en-US" dirty="0"/>
          </a:p>
          <a:p>
            <a:r>
              <a:rPr lang="en-US" dirty="0" err="1">
                <a:hlinkClick r:id="rId2"/>
              </a:rPr>
              <a:t>pharmaR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riskmetric</a:t>
            </a:r>
            <a:r>
              <a:rPr lang="en-US" dirty="0">
                <a:hlinkClick r:id="rId2"/>
              </a:rPr>
              <a:t>: Metrics to evaluate the risk of R packages (github.com)</a:t>
            </a:r>
            <a:endParaRPr lang="en-US" dirty="0"/>
          </a:p>
          <a:p>
            <a:r>
              <a:rPr lang="en-US" dirty="0" err="1">
                <a:hlinkClick r:id="rId3"/>
              </a:rPr>
              <a:t>insightsengineering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thevalidatoR</a:t>
            </a:r>
            <a:r>
              <a:rPr lang="en-US" dirty="0">
                <a:hlinkClick r:id="rId3"/>
              </a:rPr>
              <a:t>: Github Action that generates R Package Validation documentation 🏁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A9AD-B5C3-45BE-8314-062AE9EB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744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xportr</a:t>
            </a:r>
            <a:r>
              <a:rPr lang="en-US" dirty="0"/>
              <a:t> is not on CRAN – is the rework to haven.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75DA-983A-4CE3-A0F9-864EA578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1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B66C-5060-4D2B-9972-25835CFC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{</a:t>
            </a:r>
            <a:r>
              <a:rPr lang="en-US" err="1"/>
              <a:t>metacore</a:t>
            </a:r>
            <a:r>
              <a:rPr lang="en-US"/>
              <a:t>}</a:t>
            </a:r>
          </a:p>
        </p:txBody>
      </p:sp>
      <p:pic>
        <p:nvPicPr>
          <p:cNvPr id="8" name="Content Placeholder 7" descr="Logo&#10;&#10;Description automatically generated">
            <a:extLst>
              <a:ext uri="{FF2B5EF4-FFF2-40B4-BE49-F238E27FC236}">
                <a16:creationId xmlns:a16="http://schemas.microsoft.com/office/drawing/2014/main" id="{1F371ADE-9F5A-41F9-9BB5-0CD4E7E257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01985" y="238538"/>
            <a:ext cx="1253695" cy="145075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3DD4A-6508-4562-A715-54475DCFD6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2D6853B-352E-4D5A-B779-3746500E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1" y="2242754"/>
            <a:ext cx="5963074" cy="3378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2A0F0-35DC-45A5-AF2C-CE1F7A676673}"/>
              </a:ext>
            </a:extLst>
          </p:cNvPr>
          <p:cNvSpPr txBox="1"/>
          <p:nvPr/>
        </p:nvSpPr>
        <p:spPr>
          <a:xfrm>
            <a:off x="7065332" y="1988536"/>
            <a:ext cx="4768363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Challenges for R in CRP:</a:t>
            </a:r>
            <a:r>
              <a:rPr lang="en-US" sz="2000" dirty="0">
                <a:cs typeface="Arial"/>
              </a:rPr>
              <a:t>​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Arial"/>
              </a:rPr>
              <a:t>No available R packages that can ingest and parse metadata for clinical trial datasets or help build a define.xml.</a:t>
            </a:r>
            <a:endParaRPr lang="en-US" sz="1600" dirty="0"/>
          </a:p>
          <a:p>
            <a:pPr>
              <a:buChar char="•"/>
            </a:pPr>
            <a:endParaRPr lang="en-US" sz="1600" dirty="0">
              <a:cs typeface="Arial"/>
            </a:endParaRPr>
          </a:p>
          <a:p>
            <a:r>
              <a:rPr lang="en-US" sz="2000" b="1" dirty="0">
                <a:cs typeface="Arial"/>
              </a:rPr>
              <a:t>Solutions</a:t>
            </a:r>
            <a:r>
              <a:rPr lang="en-US" sz="2000" dirty="0">
                <a:cs typeface="Arial"/>
              </a:rPr>
              <a:t>​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Arial"/>
              </a:rPr>
              <a:t>Built functions for parsing xml data and other data types specific to clinical trial datasets. 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Arial"/>
              </a:rPr>
              <a:t>Functions and objects can be leveraged to help for dataset and variable creation as well as user for creating and codelist and derivations.</a:t>
            </a:r>
          </a:p>
          <a:p>
            <a:endParaRPr lang="en-US" sz="1600" b="1" dirty="0">
              <a:cs typeface="Arial"/>
            </a:endParaRPr>
          </a:p>
          <a:p>
            <a:r>
              <a:rPr lang="en-US" sz="2000" b="1" dirty="0">
                <a:cs typeface="Arial"/>
              </a:rPr>
              <a:t>Future development path</a:t>
            </a:r>
            <a:r>
              <a:rPr lang="en-US" sz="2000" dirty="0">
                <a:cs typeface="Arial"/>
              </a:rPr>
              <a:t>​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Arial"/>
              </a:rPr>
              <a:t>Working with different company's metadata files as well as in-development packages, e.g., admiral, to leverage metadata upstream or downstream.</a:t>
            </a:r>
          </a:p>
        </p:txBody>
      </p:sp>
    </p:spTree>
    <p:extLst>
      <p:ext uri="{BB962C8B-B14F-4D97-AF65-F5344CB8AC3E}">
        <p14:creationId xmlns:p14="http://schemas.microsoft.com/office/powerpoint/2010/main" val="384486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B66C-5060-4D2B-9972-25835CFC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{timber}</a:t>
            </a: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A17E4B43-54D4-4191-9610-3076A0C3C2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47514" y="197227"/>
            <a:ext cx="1408166" cy="1629508"/>
          </a:xfrm>
        </p:spPr>
      </p:pic>
      <p:pic>
        <p:nvPicPr>
          <p:cNvPr id="3" name="Picture 3" descr="Text, table&#10;&#10;Description automatically generated">
            <a:extLst>
              <a:ext uri="{FF2B5EF4-FFF2-40B4-BE49-F238E27FC236}">
                <a16:creationId xmlns:a16="http://schemas.microsoft.com/office/drawing/2014/main" id="{CF78C382-0458-4F79-AA77-70FC96BB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2" y="2188564"/>
            <a:ext cx="6409425" cy="38938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0F2F4-1F17-4613-9F4B-4D0E4369D985}"/>
              </a:ext>
            </a:extLst>
          </p:cNvPr>
          <p:cNvSpPr txBox="1"/>
          <p:nvPr/>
        </p:nvSpPr>
        <p:spPr>
          <a:xfrm>
            <a:off x="7422630" y="21885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81A2F-A977-473A-9F02-22532761F17F}"/>
              </a:ext>
            </a:extLst>
          </p:cNvPr>
          <p:cNvSpPr txBox="1"/>
          <p:nvPr/>
        </p:nvSpPr>
        <p:spPr>
          <a:xfrm>
            <a:off x="7304168" y="2034029"/>
            <a:ext cx="4529528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Challenges for R in CRP:</a:t>
            </a:r>
            <a:r>
              <a:rPr lang="en-US" sz="2000" dirty="0">
                <a:cs typeface="Arial"/>
              </a:rPr>
              <a:t>​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/>
              </a:rPr>
              <a:t>There is no SAS-like log file for R-based programs that show traceability and help to create audit-ready code.</a:t>
            </a:r>
            <a:endParaRPr lang="en-US" dirty="0"/>
          </a:p>
          <a:p>
            <a:pPr>
              <a:buChar char="•"/>
            </a:pPr>
            <a:endParaRPr lang="en-US" sz="1200" dirty="0">
              <a:cs typeface="Arial"/>
            </a:endParaRPr>
          </a:p>
          <a:p>
            <a:r>
              <a:rPr lang="en-US" sz="2000" b="1" dirty="0">
                <a:cs typeface="Arial"/>
              </a:rPr>
              <a:t>Solutions</a:t>
            </a:r>
            <a:r>
              <a:rPr lang="en-US" sz="2000" dirty="0">
                <a:cs typeface="Arial"/>
              </a:rPr>
              <a:t>​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Arial"/>
              </a:rPr>
              <a:t>Created a utilities and </a:t>
            </a:r>
            <a:r>
              <a:rPr lang="en-US" sz="1600" dirty="0">
                <a:ea typeface="+mn-lt"/>
                <a:cs typeface="+mn-lt"/>
              </a:rPr>
              <a:t>wrapper </a:t>
            </a:r>
            <a:r>
              <a:rPr lang="en-US" sz="1600" dirty="0">
                <a:cs typeface="Arial"/>
              </a:rPr>
              <a:t>functions to capture user info, session information and warnings and errors in an easy-to-read format.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Arial"/>
              </a:rPr>
              <a:t>Allows for recreation of script, not just the output.</a:t>
            </a:r>
          </a:p>
          <a:p>
            <a:endParaRPr lang="en-US" sz="1200" b="1" dirty="0">
              <a:cs typeface="Arial"/>
            </a:endParaRPr>
          </a:p>
          <a:p>
            <a:r>
              <a:rPr lang="en-US" sz="2000" b="1" dirty="0">
                <a:cs typeface="Arial"/>
              </a:rPr>
              <a:t>Future development path</a:t>
            </a:r>
            <a:r>
              <a:rPr lang="en-US" sz="2000" dirty="0">
                <a:cs typeface="Arial"/>
              </a:rPr>
              <a:t>​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/>
              </a:rPr>
              <a:t>Interactive display screen to batch submit multiple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/>
              </a:rPr>
              <a:t>What else should go in a log?  Companies might have different needs.</a:t>
            </a:r>
          </a:p>
        </p:txBody>
      </p:sp>
    </p:spTree>
    <p:extLst>
      <p:ext uri="{BB962C8B-B14F-4D97-AF65-F5344CB8AC3E}">
        <p14:creationId xmlns:p14="http://schemas.microsoft.com/office/powerpoint/2010/main" val="234534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8E6D-44C9-46D5-B833-A199B478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{</a:t>
            </a:r>
            <a:r>
              <a:rPr lang="en-US" err="1"/>
              <a:t>xportr</a:t>
            </a:r>
            <a:r>
              <a:rPr lang="en-US"/>
              <a:t>}</a:t>
            </a:r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C7E8E72E-908C-4BA7-A280-917BA4E32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06708" y="150542"/>
            <a:ext cx="1448972" cy="167672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30B4-FE03-4B41-934D-31546208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4747" y="2047042"/>
            <a:ext cx="4802129" cy="414793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Challenges for R in CRP: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Writing a compliant xpt file using haven or other xpt-supported packages is challenging for types, lengths and labels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Solutions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Adding well defined metadata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Helps to write compliant xpt files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Logs and messages for information about metadata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Checks on the data before final output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  <a:cs typeface="Arial"/>
              </a:rPr>
              <a:t>Future development path</a:t>
            </a:r>
            <a:r>
              <a:rPr lang="en-US" sz="2000" dirty="0">
                <a:solidFill>
                  <a:schemeClr val="tx1"/>
                </a:solidFill>
                <a:cs typeface="Arial"/>
              </a:rPr>
              <a:t>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How to ingest metadata specifications from different companies and different file formats</a:t>
            </a:r>
          </a:p>
        </p:txBody>
      </p:sp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276E8E9-9D32-49CA-9D3B-68C18922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4" y="2855672"/>
            <a:ext cx="5541362" cy="17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010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6E4C2F97031D489E3E77B0BE03700D" ma:contentTypeVersion="8" ma:contentTypeDescription="Create a new document." ma:contentTypeScope="" ma:versionID="004272f6834ec76c6281332d2d4c0598">
  <xsd:schema xmlns:xsd="http://www.w3.org/2001/XMLSchema" xmlns:xs="http://www.w3.org/2001/XMLSchema" xmlns:p="http://schemas.microsoft.com/office/2006/metadata/properties" xmlns:ns2="5cc28008-2883-42ef-8e17-9df6c4ad1700" targetNamespace="http://schemas.microsoft.com/office/2006/metadata/properties" ma:root="true" ma:fieldsID="0560789715acdc8994f3be0578f8599b" ns2:_="">
    <xsd:import namespace="5cc28008-2883-42ef-8e17-9df6c4ad17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28008-2883-42ef-8e17-9df6c4ad17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cc28008-2883-42ef-8e17-9df6c4ad1700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47A273-6654-4C96-9AA6-5C63DBA7D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28008-2883-42ef-8e17-9df6c4ad17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cc28008-2883-42ef-8e17-9df6c4ad1700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825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Closing the Gap: Creating an End-to-End R Package Toolkit for the Clinical Reporting Pipeline (30 mins)</vt:lpstr>
      <vt:lpstr>Outline </vt:lpstr>
      <vt:lpstr>The Clinical Reporting Pipeline</vt:lpstr>
      <vt:lpstr>Challenges of using an Open-Source Language in a Regulated Environment</vt:lpstr>
      <vt:lpstr>Risk Mitigation</vt:lpstr>
      <vt:lpstr>Why xportr is not on CRAN – is the rework to haven. </vt:lpstr>
      <vt:lpstr>{metacore}</vt:lpstr>
      <vt:lpstr>{timber}</vt:lpstr>
      <vt:lpstr>{xportr}</vt:lpstr>
      <vt:lpstr>End to End Example</vt:lpstr>
      <vt:lpstr>Welcome to the {pharmaverse}!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Gap: Creating an End-to-End R Package Toolkit for the Clinical Reporting Pipeline</dc:title>
  <dc:creator>Ben Straub</dc:creator>
  <cp:lastModifiedBy>Ben Straub</cp:lastModifiedBy>
  <cp:revision>18</cp:revision>
  <dcterms:created xsi:type="dcterms:W3CDTF">2021-10-13T17:36:24Z</dcterms:created>
  <dcterms:modified xsi:type="dcterms:W3CDTF">2022-03-07T19:29:40Z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0x010100EB6E4C2F97031D489E3E77B0BE03700D</vt:lpwstr>
  </property>
</Properties>
</file>