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4" r:id="rId3"/>
    <p:sldId id="257" r:id="rId4"/>
    <p:sldId id="264" r:id="rId5"/>
    <p:sldId id="259" r:id="rId6"/>
    <p:sldId id="283" r:id="rId7"/>
    <p:sldId id="266" r:id="rId8"/>
    <p:sldId id="285" r:id="rId9"/>
    <p:sldId id="286" r:id="rId10"/>
    <p:sldId id="258" r:id="rId11"/>
    <p:sldId id="280" r:id="rId12"/>
  </p:sldIdLst>
  <p:sldSz cx="9144000" cy="6858000" type="screen4x3"/>
  <p:notesSz cx="6735763" cy="98663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84" autoAdjust="0"/>
    <p:restoredTop sz="94660"/>
  </p:normalViewPr>
  <p:slideViewPr>
    <p:cSldViewPr>
      <p:cViewPr varScale="1">
        <p:scale>
          <a:sx n="129" d="100"/>
          <a:sy n="12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05B5-EC52-41FB-AB5B-3DAF9D7B5E42}" type="datetimeFigureOut">
              <a:rPr lang="sv-SE" smtClean="0"/>
              <a:pPr/>
              <a:t>2022-01-19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2388-F38B-49F4-8CE4-DA05CA0F29F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mYFjdHrgunzTgip6G1mVPU9KjQjifRFI?usp=sharin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472" y="768850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summary:</a:t>
            </a:r>
          </a:p>
          <a:p>
            <a:endParaRPr lang="en-US" sz="1200" dirty="0" smtClean="0"/>
          </a:p>
          <a:p>
            <a:r>
              <a:rPr lang="en-US" sz="1200" dirty="0" smtClean="0"/>
              <a:t>    Total of 32 plates (384-well plates, 9 </a:t>
            </a:r>
            <a:r>
              <a:rPr lang="en-US" sz="1200" dirty="0" smtClean="0"/>
              <a:t>sites)</a:t>
            </a:r>
            <a:endParaRPr lang="en-US" sz="1200" dirty="0" smtClean="0"/>
          </a:p>
          <a:p>
            <a:r>
              <a:rPr lang="en-US" sz="1200" dirty="0" smtClean="0"/>
              <a:t>    About 5000 compounds - each present in 2 biological replicates (batch “A” and batch “B”)</a:t>
            </a:r>
          </a:p>
          <a:p>
            <a:r>
              <a:rPr lang="en-US" sz="1200" dirty="0" smtClean="0"/>
              <a:t>    Batch A: SS-001A-2 - SS-016A-2</a:t>
            </a:r>
          </a:p>
          <a:p>
            <a:r>
              <a:rPr lang="en-US" sz="1200" dirty="0" smtClean="0"/>
              <a:t>    Batch B: SS-001B-2 - SS-016B-2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Each </a:t>
            </a:r>
            <a:r>
              <a:rPr lang="en-US" sz="1200" dirty="0" smtClean="0"/>
              <a:t>plate is set up like in the example attached </a:t>
            </a:r>
            <a:r>
              <a:rPr lang="en-US" sz="1200" dirty="0" smtClean="0"/>
              <a:t>below.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/>
              <a:t>Last </a:t>
            </a:r>
            <a:r>
              <a:rPr lang="en-US" sz="1200" dirty="0" smtClean="0"/>
              <a:t>column (24) has non-infected control wells (which can be used for setting cut-offs for virus infection).</a:t>
            </a:r>
          </a:p>
          <a:p>
            <a:endParaRPr lang="en-US" sz="1200" dirty="0" smtClean="0"/>
          </a:p>
          <a:p>
            <a:r>
              <a:rPr lang="en-US" sz="1200" dirty="0" smtClean="0"/>
              <a:t>Metadata files can be found here: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drive.google.com/drive/folders/1mYFjdHrgunzTgip6G1mVPU9KjQjifRFI?usp=sharing</a:t>
            </a:r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14" y="3857628"/>
            <a:ext cx="88333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286116" y="142852"/>
            <a:ext cx="2944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SPECS Sars-CoV2 Screen (SSS)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290"/>
            <a:ext cx="154868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162" y="661977"/>
            <a:ext cx="7780337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3"/>
          <p:cNvSpPr txBox="1"/>
          <p:nvPr/>
        </p:nvSpPr>
        <p:spPr>
          <a:xfrm>
            <a:off x="217500" y="90497"/>
            <a:ext cx="85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Batches A and B, cross validated AUC for RF </a:t>
            </a:r>
            <a:r>
              <a:rPr lang="sv-SE" dirty="0" smtClean="0"/>
              <a:t>models for compound MOA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428736"/>
            <a:ext cx="3357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Heatmaps for one of the plates (SS-001A-2)</a:t>
            </a:r>
            <a:endParaRPr lang="en-US" sz="1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358096" cy="197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8320001" cy="208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85720" y="142852"/>
            <a:ext cx="67866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About 1900 cell profiler </a:t>
            </a:r>
            <a:r>
              <a:rPr lang="en-US" sz="1200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7 feature </a:t>
            </a:r>
            <a:r>
              <a:rPr lang="en-US" sz="1200" dirty="0" smtClean="0"/>
              <a:t>groups (AreaShape, Correlation, Granularity, Intensity, Location, Neighbors, </a:t>
            </a:r>
            <a:r>
              <a:rPr lang="en-US" sz="1200" dirty="0" smtClean="0"/>
              <a:t>RadialDistribution)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5 </a:t>
            </a:r>
            <a:r>
              <a:rPr lang="en-US" sz="1200" dirty="0" smtClean="0"/>
              <a:t>channels </a:t>
            </a:r>
            <a:r>
              <a:rPr lang="en-US" sz="1200" dirty="0" smtClean="0"/>
              <a:t>(CONC, HOECHST, PHAandWGA, SYTO, MITO == </a:t>
            </a:r>
            <a:r>
              <a:rPr lang="en-US" sz="1200" dirty="0" smtClean="0"/>
              <a:t>antibody channel</a:t>
            </a:r>
            <a:r>
              <a:rPr lang="en-US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3 cellular compartments</a:t>
            </a:r>
          </a:p>
          <a:p>
            <a:endParaRPr lang="sv-SE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100263"/>
            <a:ext cx="734218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71472" y="768850"/>
            <a:ext cx="1928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Mean intensities in antibody(MITO channel)</a:t>
            </a:r>
          </a:p>
          <a:p>
            <a:endParaRPr lang="en-US" sz="1200" dirty="0" smtClean="0"/>
          </a:p>
          <a:p>
            <a:r>
              <a:rPr lang="en-US" sz="1200" dirty="0" smtClean="0"/>
              <a:t>Not infected: 'lime‘</a:t>
            </a:r>
          </a:p>
          <a:p>
            <a:r>
              <a:rPr lang="en-US" sz="1200" dirty="0" smtClean="0"/>
              <a:t>Remdesivir: 'orange',  DMSO: 'magenta‘</a:t>
            </a:r>
          </a:p>
          <a:p>
            <a:r>
              <a:rPr lang="en-US" sz="1200" dirty="0" smtClean="0"/>
              <a:t>Compounds:  'darkblue</a:t>
            </a:r>
            <a:r>
              <a:rPr lang="en-US" sz="1200" dirty="0" smtClean="0"/>
              <a:t>'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00" y="1079999"/>
            <a:ext cx="8571429" cy="2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00" y="3599999"/>
            <a:ext cx="8571429" cy="2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rot="5400000">
            <a:off x="3358348" y="2356636"/>
            <a:ext cx="1714512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215604" y="4928404"/>
            <a:ext cx="1714512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4810" y="15716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0.0062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42862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0.0083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080000"/>
            <a:ext cx="6600001" cy="4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080000"/>
            <a:ext cx="6600001" cy="4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6247620" cy="1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285992"/>
            <a:ext cx="885831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61938"/>
            <a:ext cx="8637587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195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Windows-användare</dc:creator>
  <cp:lastModifiedBy>Windows-användare</cp:lastModifiedBy>
  <cp:revision>408</cp:revision>
  <dcterms:created xsi:type="dcterms:W3CDTF">2021-11-23T11:22:15Z</dcterms:created>
  <dcterms:modified xsi:type="dcterms:W3CDTF">2022-01-19T13:58:46Z</dcterms:modified>
</cp:coreProperties>
</file>