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1"/>
    <p:restoredTop sz="89013"/>
  </p:normalViewPr>
  <p:slideViewPr>
    <p:cSldViewPr snapToGrid="0" snapToObjects="1">
      <p:cViewPr varScale="1">
        <p:scale>
          <a:sx n="85" d="100"/>
          <a:sy n="85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D0D4-5184-A44A-A3C0-ECB430410C4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5D15-EA87-3445-8A08-CCE7C91B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340839" y="539646"/>
            <a:ext cx="14991" cy="562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198205" y="2136724"/>
            <a:ext cx="1129611" cy="1194841"/>
          </a:xfrm>
          <a:prstGeom prst="ca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04145" y="1349115"/>
            <a:ext cx="903345" cy="7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02653" y="1349115"/>
            <a:ext cx="767176" cy="7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94152" y="1464351"/>
            <a:ext cx="1" cy="57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81880" y="3397150"/>
            <a:ext cx="6643" cy="31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32751" y="3796941"/>
            <a:ext cx="1004164" cy="644577"/>
            <a:chOff x="2428583" y="4465737"/>
            <a:chExt cx="1004164" cy="644577"/>
          </a:xfrm>
        </p:grpSpPr>
        <p:sp>
          <p:nvSpPr>
            <p:cNvPr id="19" name="Rounded Rectangle 18"/>
            <p:cNvSpPr/>
            <p:nvPr/>
          </p:nvSpPr>
          <p:spPr>
            <a:xfrm>
              <a:off x="2428583" y="4465737"/>
              <a:ext cx="719880" cy="644577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78308" y="46033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7491539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30498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19" y="5282472"/>
            <a:ext cx="812800" cy="7620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9343810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982769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167614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806573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09001" y="2657007"/>
            <a:ext cx="764498" cy="9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902517" y="2657007"/>
            <a:ext cx="772168" cy="9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333419" y="2772243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405992" y="4519321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269212" y="4519321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gular Pentagon 44"/>
          <p:cNvSpPr/>
          <p:nvPr/>
        </p:nvSpPr>
        <p:spPr>
          <a:xfrm>
            <a:off x="8882835" y="3581088"/>
            <a:ext cx="919748" cy="818114"/>
          </a:xfrm>
          <a:prstGeom prst="pent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089770" y="390801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62205" y="2121058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947992" y="2121058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20986" y="2139204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84265" y="240468"/>
            <a:ext cx="4665571" cy="1108647"/>
            <a:chOff x="584265" y="240468"/>
            <a:chExt cx="4665571" cy="1108647"/>
          </a:xfrm>
        </p:grpSpPr>
        <p:sp>
          <p:nvSpPr>
            <p:cNvPr id="6" name="Can 5"/>
            <p:cNvSpPr/>
            <p:nvPr/>
          </p:nvSpPr>
          <p:spPr>
            <a:xfrm>
              <a:off x="584265" y="240468"/>
              <a:ext cx="719880" cy="1108647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2408068" y="685075"/>
              <a:ext cx="719880" cy="66404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231872" y="434715"/>
              <a:ext cx="719880" cy="91440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490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3018" y="88373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95397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46984" y="2640513"/>
            <a:ext cx="113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+D</a:t>
            </a:r>
            <a:r>
              <a:rPr lang="en-US" baseline="-25000" smtClean="0"/>
              <a:t>2</a:t>
            </a:r>
            <a:r>
              <a:rPr lang="en-US" smtClean="0"/>
              <a:t>+D</a:t>
            </a:r>
            <a:r>
              <a:rPr lang="en-US" baseline="-25000" smtClean="0"/>
              <a:t>3</a:t>
            </a:r>
            <a:endParaRPr lang="en-US" baseline="-250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23" y="5282472"/>
            <a:ext cx="812800" cy="762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2861096" y="4519321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24316" y="4519321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36860" y="242582"/>
            <a:ext cx="4665571" cy="1108647"/>
            <a:chOff x="584265" y="240468"/>
            <a:chExt cx="4665571" cy="1108647"/>
          </a:xfrm>
        </p:grpSpPr>
        <p:sp>
          <p:nvSpPr>
            <p:cNvPr id="76" name="Can 75"/>
            <p:cNvSpPr/>
            <p:nvPr/>
          </p:nvSpPr>
          <p:spPr>
            <a:xfrm>
              <a:off x="584265" y="240468"/>
              <a:ext cx="719880" cy="1108647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an 76"/>
            <p:cNvSpPr/>
            <p:nvPr/>
          </p:nvSpPr>
          <p:spPr>
            <a:xfrm>
              <a:off x="2408068" y="685075"/>
              <a:ext cx="719880" cy="66404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an 77"/>
            <p:cNvSpPr/>
            <p:nvPr/>
          </p:nvSpPr>
          <p:spPr>
            <a:xfrm>
              <a:off x="4231872" y="434715"/>
              <a:ext cx="719880" cy="91440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4490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73018" y="88373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95397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382123" y="467732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11688" y="467732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906966" y="469848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436531" y="46984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36603" y="2734144"/>
            <a:ext cx="764498" cy="9075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69153" y="2988252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289316" y="280358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9821890" y="2803586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340651" y="2988252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9830067" y="2584557"/>
            <a:ext cx="772168" cy="9075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229778" y="2775399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04435" y="2966818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361841" y="2962233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03023" y="300115"/>
            <a:ext cx="14991" cy="562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198205" y="2136724"/>
            <a:ext cx="1129611" cy="1194841"/>
          </a:xfrm>
          <a:prstGeom prst="ca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04145" y="1349115"/>
            <a:ext cx="903345" cy="7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02653" y="1349115"/>
            <a:ext cx="767176" cy="77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94152" y="1464351"/>
            <a:ext cx="1" cy="57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81880" y="3397150"/>
            <a:ext cx="6643" cy="31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32751" y="3796941"/>
            <a:ext cx="1004164" cy="644577"/>
            <a:chOff x="2428583" y="4465737"/>
            <a:chExt cx="1004164" cy="644577"/>
          </a:xfrm>
        </p:grpSpPr>
        <p:sp>
          <p:nvSpPr>
            <p:cNvPr id="19" name="Rounded Rectangle 18"/>
            <p:cNvSpPr/>
            <p:nvPr/>
          </p:nvSpPr>
          <p:spPr>
            <a:xfrm>
              <a:off x="2428583" y="4465737"/>
              <a:ext cx="719880" cy="644577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78308" y="46033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7491539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30498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19" y="5282472"/>
            <a:ext cx="812800" cy="7620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9343810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982769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167614" y="1455295"/>
            <a:ext cx="3543" cy="3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806573" y="1983436"/>
            <a:ext cx="719880" cy="64457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09001" y="2657007"/>
            <a:ext cx="764498" cy="9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902517" y="2657007"/>
            <a:ext cx="772168" cy="9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333419" y="2772243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405992" y="4519321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269212" y="4519321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gular Pentagon 44"/>
          <p:cNvSpPr/>
          <p:nvPr/>
        </p:nvSpPr>
        <p:spPr>
          <a:xfrm>
            <a:off x="8882835" y="3581088"/>
            <a:ext cx="919748" cy="818114"/>
          </a:xfrm>
          <a:prstGeom prst="pent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923043" y="3815681"/>
            <a:ext cx="8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62205" y="2121058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947992" y="2121058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20986" y="2139204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84265" y="240468"/>
            <a:ext cx="4665571" cy="1108647"/>
            <a:chOff x="584265" y="240468"/>
            <a:chExt cx="4665571" cy="1108647"/>
          </a:xfrm>
        </p:grpSpPr>
        <p:sp>
          <p:nvSpPr>
            <p:cNvPr id="6" name="Can 5"/>
            <p:cNvSpPr/>
            <p:nvPr/>
          </p:nvSpPr>
          <p:spPr>
            <a:xfrm>
              <a:off x="584265" y="240468"/>
              <a:ext cx="719880" cy="1108647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2408068" y="685075"/>
              <a:ext cx="719880" cy="66404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231872" y="434715"/>
              <a:ext cx="719880" cy="91440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490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3018" y="88373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95397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17004" y="2640513"/>
            <a:ext cx="134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+D</a:t>
            </a:r>
            <a:r>
              <a:rPr lang="en-US" baseline="-25000" smtClean="0"/>
              <a:t>2</a:t>
            </a:r>
            <a:r>
              <a:rPr lang="en-US" smtClean="0"/>
              <a:t>+D</a:t>
            </a:r>
            <a:r>
              <a:rPr lang="en-US" baseline="-25000" smtClean="0"/>
              <a:t>3</a:t>
            </a:r>
            <a:endParaRPr lang="en-US" baseline="-250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23" y="5282472"/>
            <a:ext cx="812800" cy="762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2861096" y="4519321"/>
            <a:ext cx="5629" cy="67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24316" y="4519321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36860" y="242582"/>
            <a:ext cx="4665571" cy="1108647"/>
            <a:chOff x="584265" y="240468"/>
            <a:chExt cx="4665571" cy="1108647"/>
          </a:xfrm>
        </p:grpSpPr>
        <p:sp>
          <p:nvSpPr>
            <p:cNvPr id="76" name="Can 75"/>
            <p:cNvSpPr/>
            <p:nvPr/>
          </p:nvSpPr>
          <p:spPr>
            <a:xfrm>
              <a:off x="584265" y="240468"/>
              <a:ext cx="719880" cy="1108647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an 76"/>
            <p:cNvSpPr/>
            <p:nvPr/>
          </p:nvSpPr>
          <p:spPr>
            <a:xfrm>
              <a:off x="2408068" y="685075"/>
              <a:ext cx="719880" cy="66404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an 77"/>
            <p:cNvSpPr/>
            <p:nvPr/>
          </p:nvSpPr>
          <p:spPr>
            <a:xfrm>
              <a:off x="4231872" y="434715"/>
              <a:ext cx="719880" cy="914400"/>
            </a:xfrm>
            <a:prstGeom prst="ca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4490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73018" y="88373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95397" y="880259"/>
              <a:ext cx="85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382123" y="467732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11688" y="467732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906966" y="469848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436531" y="46984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36603" y="2734144"/>
            <a:ext cx="764498" cy="9075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69153" y="2988252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289316" y="280358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9821890" y="2803586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340651" y="2988252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9830067" y="2584557"/>
            <a:ext cx="772168" cy="9075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229778" y="2775399"/>
            <a:ext cx="5629" cy="679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04435" y="2966818"/>
            <a:ext cx="25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361841" y="2962233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" name="Rounded Rectangle 1"/>
          <p:cNvSpPr/>
          <p:nvPr/>
        </p:nvSpPr>
        <p:spPr>
          <a:xfrm>
            <a:off x="6880133" y="104930"/>
            <a:ext cx="1204846" cy="280618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696385" y="104930"/>
            <a:ext cx="1204846" cy="280618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0527739" y="104930"/>
            <a:ext cx="1204846" cy="280618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49513" y="96088"/>
            <a:ext cx="4804778" cy="4602398"/>
          </a:xfrm>
          <a:prstGeom prst="roundRect">
            <a:avLst>
              <a:gd name="adj" fmla="val 610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300208" y="3373660"/>
            <a:ext cx="2040444" cy="274295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76734" y="5786203"/>
            <a:ext cx="6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714845" y="5786203"/>
            <a:ext cx="6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48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Spjuth</dc:creator>
  <cp:lastModifiedBy>Ola Spjuth</cp:lastModifiedBy>
  <cp:revision>15</cp:revision>
  <dcterms:created xsi:type="dcterms:W3CDTF">2017-08-16T08:29:50Z</dcterms:created>
  <dcterms:modified xsi:type="dcterms:W3CDTF">2017-08-16T20:07:28Z</dcterms:modified>
</cp:coreProperties>
</file>