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7" r:id="rId2"/>
    <p:sldId id="256" r:id="rId3"/>
    <p:sldId id="258" r:id="rId4"/>
    <p:sldId id="259" r:id="rId5"/>
  </p:sldIdLst>
  <p:sldSz cx="10693400" cy="7561263"/>
  <p:notesSz cx="6858000" cy="9144000"/>
  <p:defaultTextStyle>
    <a:defPPr>
      <a:defRPr lang="sv-SE"/>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guide id="3" pos="3266">
          <p15:clr>
            <a:srgbClr val="A4A3A4"/>
          </p15:clr>
        </p15:guide>
        <p15:guide id="4" pos="34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A03021"/>
    <a:srgbClr val="F5D34B"/>
    <a:srgbClr val="779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18680-E054-41AD-8BC1-D1AEF772440D}">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llanmörkt format 2 - Dekorfär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6327" autoAdjust="0"/>
  </p:normalViewPr>
  <p:slideViewPr>
    <p:cSldViewPr snapToGrid="0" showGuides="1">
      <p:cViewPr varScale="1">
        <p:scale>
          <a:sx n="167" d="100"/>
          <a:sy n="167" d="100"/>
        </p:scale>
        <p:origin x="1728" y="184"/>
      </p:cViewPr>
      <p:guideLst>
        <p:guide orient="horz" pos="2382"/>
        <p:guide pos="3368"/>
        <p:guide pos="3266"/>
        <p:guide pos="346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F70FE-4014-4824-B43C-BC4CCD6CA00E}" type="datetimeFigureOut">
              <a:rPr lang="sv-SE" smtClean="0"/>
              <a:t>2022-04-28</a:t>
            </a:fld>
            <a:endParaRPr lang="sv-SE"/>
          </a:p>
        </p:txBody>
      </p:sp>
      <p:sp>
        <p:nvSpPr>
          <p:cNvPr id="4" name="Platshållare för bildobjekt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385E4-2D94-44FB-AB49-1885A05C01AF}" type="slidenum">
              <a:rPr lang="sv-SE" smtClean="0"/>
              <a:t>‹#›</a:t>
            </a:fld>
            <a:endParaRPr lang="sv-SE"/>
          </a:p>
        </p:txBody>
      </p:sp>
    </p:spTree>
    <p:extLst>
      <p:ext uri="{BB962C8B-B14F-4D97-AF65-F5344CB8AC3E}">
        <p14:creationId xmlns:p14="http://schemas.microsoft.com/office/powerpoint/2010/main" val="3641810321"/>
      </p:ext>
    </p:extLst>
  </p:cSld>
  <p:clrMap bg1="lt1" tx1="dk1" bg2="lt2" tx2="dk2" accent1="accent1" accent2="accent2" accent3="accent3" accent4="accent4" accent5="accent5" accent6="accent6" hlink="hlink" folHlink="folHlink"/>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age">
    <p:spTree>
      <p:nvGrpSpPr>
        <p:cNvPr id="1" name=""/>
        <p:cNvGrpSpPr/>
        <p:nvPr/>
      </p:nvGrpSpPr>
      <p:grpSpPr>
        <a:xfrm>
          <a:off x="0" y="0"/>
          <a:ext cx="0" cy="0"/>
          <a:chOff x="0" y="0"/>
          <a:chExt cx="0" cy="0"/>
        </a:xfrm>
      </p:grpSpPr>
      <p:sp>
        <p:nvSpPr>
          <p:cNvPr id="17" name="Rektangel 16"/>
          <p:cNvSpPr/>
          <p:nvPr userDrawn="1"/>
        </p:nvSpPr>
        <p:spPr>
          <a:xfrm>
            <a:off x="-66675" y="1"/>
            <a:ext cx="10868025" cy="7570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8" name="Grupp 17"/>
          <p:cNvGrpSpPr/>
          <p:nvPr userDrawn="1"/>
        </p:nvGrpSpPr>
        <p:grpSpPr>
          <a:xfrm>
            <a:off x="2032568" y="3248025"/>
            <a:ext cx="6723877" cy="1038225"/>
            <a:chOff x="2032568" y="3248025"/>
            <a:chExt cx="6723877" cy="1038225"/>
          </a:xfrm>
        </p:grpSpPr>
        <p:sp>
          <p:nvSpPr>
            <p:cNvPr id="11" name="Ellips 10"/>
            <p:cNvSpPr/>
            <p:nvPr userDrawn="1"/>
          </p:nvSpPr>
          <p:spPr>
            <a:xfrm>
              <a:off x="2032568" y="3362690"/>
              <a:ext cx="808895" cy="808895"/>
            </a:xfrm>
            <a:prstGeom prst="ellipse">
              <a:avLst/>
            </a:prstGeom>
            <a:noFill/>
            <a:ln w="254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userDrawn="1"/>
          </p:nvSpPr>
          <p:spPr>
            <a:xfrm>
              <a:off x="3374820" y="3248025"/>
              <a:ext cx="1038225" cy="10382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Ellips 13"/>
            <p:cNvSpPr/>
            <p:nvPr userDrawn="1"/>
          </p:nvSpPr>
          <p:spPr>
            <a:xfrm>
              <a:off x="4822620" y="3248025"/>
              <a:ext cx="1038225" cy="10382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Ellips 14"/>
            <p:cNvSpPr/>
            <p:nvPr userDrawn="1"/>
          </p:nvSpPr>
          <p:spPr>
            <a:xfrm>
              <a:off x="6270420" y="3248025"/>
              <a:ext cx="1038225" cy="10382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Ellips 15"/>
            <p:cNvSpPr/>
            <p:nvPr userDrawn="1"/>
          </p:nvSpPr>
          <p:spPr>
            <a:xfrm>
              <a:off x="7718220" y="3248025"/>
              <a:ext cx="1038225" cy="10382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Tree>
    <p:extLst>
      <p:ext uri="{BB962C8B-B14F-4D97-AF65-F5344CB8AC3E}">
        <p14:creationId xmlns:p14="http://schemas.microsoft.com/office/powerpoint/2010/main" val="40573006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6_Header and Content. two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693400" cy="6208481"/>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Platshållare för innehåll 2"/>
          <p:cNvSpPr>
            <a:spLocks noGrp="1"/>
          </p:cNvSpPr>
          <p:nvPr>
            <p:ph idx="1"/>
          </p:nvPr>
        </p:nvSpPr>
        <p:spPr>
          <a:xfrm>
            <a:off x="72517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
        <p:nvSpPr>
          <p:cNvPr id="7" name="Platshållare för innehåll 2"/>
          <p:cNvSpPr>
            <a:spLocks noGrp="1"/>
          </p:cNvSpPr>
          <p:nvPr>
            <p:ph idx="13"/>
          </p:nvPr>
        </p:nvSpPr>
        <p:spPr>
          <a:xfrm>
            <a:off x="549910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8875536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_Header and Content. two columns">
    <p:bg>
      <p:bgPr>
        <a:solidFill>
          <a:schemeClr val="tx2"/>
        </a:solidFill>
        <a:effectLst/>
      </p:bgPr>
    </p:bg>
    <p:spTree>
      <p:nvGrpSpPr>
        <p:cNvPr id="1" name=""/>
        <p:cNvGrpSpPr/>
        <p:nvPr/>
      </p:nvGrpSpPr>
      <p:grpSpPr>
        <a:xfrm>
          <a:off x="0" y="0"/>
          <a:ext cx="0" cy="0"/>
          <a:chOff x="0" y="0"/>
          <a:chExt cx="0" cy="0"/>
        </a:xfrm>
      </p:grpSpPr>
      <p:sp>
        <p:nvSpPr>
          <p:cNvPr id="17" name="Rektangel 16"/>
          <p:cNvSpPr/>
          <p:nvPr userDrawn="1"/>
        </p:nvSpPr>
        <p:spPr>
          <a:xfrm>
            <a:off x="-9526" y="0"/>
            <a:ext cx="10702925" cy="7561263"/>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userDrawn="1"/>
        </p:nvSpPr>
        <p:spPr>
          <a:xfrm>
            <a:off x="9810750" y="7019925"/>
            <a:ext cx="400050" cy="400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p:nvPr>
        </p:nvSpPr>
        <p:spPr/>
        <p:txBody>
          <a:bodyPr/>
          <a:lstStyle>
            <a:lvl1pPr>
              <a:defRPr>
                <a:solidFill>
                  <a:schemeClr val="bg1"/>
                </a:solidFill>
              </a:defRPr>
            </a:lvl1pPr>
          </a:lstStyle>
          <a:p>
            <a:r>
              <a:rPr lang="en-GB"/>
              <a:t>Click to edit Master title style</a:t>
            </a:r>
          </a:p>
        </p:txBody>
      </p:sp>
      <p:sp>
        <p:nvSpPr>
          <p:cNvPr id="3" name="Platshållare för innehåll 2"/>
          <p:cNvSpPr>
            <a:spLocks noGrp="1"/>
          </p:cNvSpPr>
          <p:nvPr>
            <p:ph idx="1"/>
          </p:nvPr>
        </p:nvSpPr>
        <p:spPr>
          <a:xfrm>
            <a:off x="725170" y="1821446"/>
            <a:ext cx="4459605" cy="499008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lvl1pPr>
              <a:defRPr>
                <a:solidFill>
                  <a:schemeClr val="tx2"/>
                </a:solidFill>
              </a:defRPr>
            </a:lvl1pPr>
          </a:lstStyle>
          <a:p>
            <a:fld id="{9F29718E-E53E-4F01-9318-5CD72E98E741}" type="slidenum">
              <a:rPr lang="en-GB" smtClean="0"/>
              <a:pPr/>
              <a:t>‹#›</a:t>
            </a:fld>
            <a:endParaRPr lang="en-GB"/>
          </a:p>
        </p:txBody>
      </p:sp>
      <p:sp>
        <p:nvSpPr>
          <p:cNvPr id="7" name="Platshållare för innehåll 2"/>
          <p:cNvSpPr>
            <a:spLocks noGrp="1"/>
          </p:cNvSpPr>
          <p:nvPr>
            <p:ph idx="13"/>
          </p:nvPr>
        </p:nvSpPr>
        <p:spPr>
          <a:xfrm>
            <a:off x="5499100" y="1821446"/>
            <a:ext cx="4459605" cy="499008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grpSp>
        <p:nvGrpSpPr>
          <p:cNvPr id="9" name="Grupp 8"/>
          <p:cNvGrpSpPr/>
          <p:nvPr userDrawn="1"/>
        </p:nvGrpSpPr>
        <p:grpSpPr>
          <a:xfrm>
            <a:off x="480376" y="221722"/>
            <a:ext cx="9748026" cy="164849"/>
            <a:chOff x="480376" y="221722"/>
            <a:chExt cx="9748026" cy="164849"/>
          </a:xfrm>
        </p:grpSpPr>
        <p:sp>
          <p:nvSpPr>
            <p:cNvPr id="10" name="Rektangel 9"/>
            <p:cNvSpPr/>
            <p:nvPr userDrawn="1"/>
          </p:nvSpPr>
          <p:spPr>
            <a:xfrm>
              <a:off x="480376" y="250056"/>
              <a:ext cx="9022365" cy="1056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Ellips 10"/>
            <p:cNvSpPr/>
            <p:nvPr userDrawn="1"/>
          </p:nvSpPr>
          <p:spPr>
            <a:xfrm>
              <a:off x="9469256" y="221722"/>
              <a:ext cx="170438" cy="1648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Ellips 11"/>
            <p:cNvSpPr/>
            <p:nvPr userDrawn="1"/>
          </p:nvSpPr>
          <p:spPr>
            <a:xfrm>
              <a:off x="9672035"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Ellips 12"/>
            <p:cNvSpPr/>
            <p:nvPr userDrawn="1"/>
          </p:nvSpPr>
          <p:spPr>
            <a:xfrm>
              <a:off x="9818854"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Ellips 13"/>
            <p:cNvSpPr/>
            <p:nvPr userDrawn="1"/>
          </p:nvSpPr>
          <p:spPr>
            <a:xfrm>
              <a:off x="9968249"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Ellips 14"/>
            <p:cNvSpPr/>
            <p:nvPr userDrawn="1"/>
          </p:nvSpPr>
          <p:spPr>
            <a:xfrm>
              <a:off x="10117644"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Ellips 15"/>
            <p:cNvSpPr/>
            <p:nvPr userDrawn="1"/>
          </p:nvSpPr>
          <p:spPr>
            <a:xfrm>
              <a:off x="9533924" y="256608"/>
              <a:ext cx="86293" cy="86293"/>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Tree>
    <p:extLst>
      <p:ext uri="{BB962C8B-B14F-4D97-AF65-F5344CB8AC3E}">
        <p14:creationId xmlns:p14="http://schemas.microsoft.com/office/powerpoint/2010/main" val="35814327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_Header and Content. two columns">
    <p:bg>
      <p:bgPr>
        <a:solidFill>
          <a:schemeClr val="tx2"/>
        </a:solidFill>
        <a:effectLst/>
      </p:bgPr>
    </p:bg>
    <p:spTree>
      <p:nvGrpSpPr>
        <p:cNvPr id="1" name=""/>
        <p:cNvGrpSpPr/>
        <p:nvPr/>
      </p:nvGrpSpPr>
      <p:grpSpPr>
        <a:xfrm>
          <a:off x="0" y="0"/>
          <a:ext cx="0" cy="0"/>
          <a:chOff x="0" y="0"/>
          <a:chExt cx="0" cy="0"/>
        </a:xfrm>
      </p:grpSpPr>
      <p:sp>
        <p:nvSpPr>
          <p:cNvPr id="18" name="Rektangel 17"/>
          <p:cNvSpPr/>
          <p:nvPr userDrawn="1"/>
        </p:nvSpPr>
        <p:spPr>
          <a:xfrm>
            <a:off x="-9526" y="0"/>
            <a:ext cx="10702925" cy="7561263"/>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 name="Bildobjekt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62"/>
          <a:stretch/>
        </p:blipFill>
        <p:spPr>
          <a:xfrm>
            <a:off x="0" y="0"/>
            <a:ext cx="10693400" cy="7562074"/>
          </a:xfrm>
          <a:prstGeom prst="rect">
            <a:avLst/>
          </a:prstGeom>
        </p:spPr>
      </p:pic>
      <p:sp>
        <p:nvSpPr>
          <p:cNvPr id="8" name="Ellips 7"/>
          <p:cNvSpPr/>
          <p:nvPr userDrawn="1"/>
        </p:nvSpPr>
        <p:spPr>
          <a:xfrm>
            <a:off x="9810750" y="7019925"/>
            <a:ext cx="400050" cy="400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3" name="Platshållare för innehåll 2"/>
          <p:cNvSpPr>
            <a:spLocks noGrp="1"/>
          </p:cNvSpPr>
          <p:nvPr>
            <p:ph idx="1"/>
          </p:nvPr>
        </p:nvSpPr>
        <p:spPr>
          <a:xfrm>
            <a:off x="725170" y="1821446"/>
            <a:ext cx="4459605" cy="499008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lvl1pPr>
              <a:defRPr>
                <a:solidFill>
                  <a:schemeClr val="tx2"/>
                </a:solidFill>
              </a:defRPr>
            </a:lvl1pPr>
          </a:lstStyle>
          <a:p>
            <a:fld id="{9F29718E-E53E-4F01-9318-5CD72E98E741}" type="slidenum">
              <a:rPr lang="en-GB" smtClean="0"/>
              <a:pPr/>
              <a:t>‹#›</a:t>
            </a:fld>
            <a:endParaRPr lang="en-GB"/>
          </a:p>
        </p:txBody>
      </p:sp>
      <p:sp>
        <p:nvSpPr>
          <p:cNvPr id="7" name="Platshållare för innehåll 2"/>
          <p:cNvSpPr>
            <a:spLocks noGrp="1"/>
          </p:cNvSpPr>
          <p:nvPr>
            <p:ph idx="13"/>
          </p:nvPr>
        </p:nvSpPr>
        <p:spPr>
          <a:xfrm>
            <a:off x="5499100" y="1821446"/>
            <a:ext cx="4459605" cy="499008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695171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Header and Bodycopy, green1">
    <p:bg>
      <p:bgPr>
        <a:solidFill>
          <a:schemeClr val="tx2"/>
        </a:solidFill>
        <a:effectLst/>
      </p:bgPr>
    </p:bg>
    <p:spTree>
      <p:nvGrpSpPr>
        <p:cNvPr id="1" name=""/>
        <p:cNvGrpSpPr/>
        <p:nvPr/>
      </p:nvGrpSpPr>
      <p:grpSpPr>
        <a:xfrm>
          <a:off x="0" y="0"/>
          <a:ext cx="0" cy="0"/>
          <a:chOff x="0" y="0"/>
          <a:chExt cx="0" cy="0"/>
        </a:xfrm>
      </p:grpSpPr>
      <p:sp>
        <p:nvSpPr>
          <p:cNvPr id="17" name="Rektangel 16"/>
          <p:cNvSpPr/>
          <p:nvPr userDrawn="1"/>
        </p:nvSpPr>
        <p:spPr>
          <a:xfrm>
            <a:off x="-9526" y="0"/>
            <a:ext cx="10702925" cy="7561263"/>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userDrawn="1"/>
        </p:nvSpPr>
        <p:spPr>
          <a:xfrm>
            <a:off x="9810750" y="7019925"/>
            <a:ext cx="400050" cy="400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p:nvPr>
        </p:nvSpPr>
        <p:spPr/>
        <p:txBody>
          <a:bodyPr>
            <a:normAutofit/>
          </a:bodyPr>
          <a:lstStyle>
            <a:lvl1pPr>
              <a:defRPr>
                <a:solidFill>
                  <a:schemeClr val="bg1"/>
                </a:solidFill>
              </a:defRPr>
            </a:lvl1pPr>
          </a:lstStyle>
          <a:p>
            <a:r>
              <a:rPr lang="en-GB"/>
              <a:t>Click to edit Master title style</a:t>
            </a:r>
            <a:endParaRPr lang="en-GB" dirty="0"/>
          </a:p>
        </p:txBody>
      </p:sp>
      <p:sp>
        <p:nvSpPr>
          <p:cNvPr id="3" name="Platshållare för innehåll 2"/>
          <p:cNvSpPr>
            <a:spLocks noGrp="1"/>
          </p:cNvSpPr>
          <p:nvPr>
            <p:ph idx="1"/>
          </p:nvPr>
        </p:nvSpPr>
        <p:spPr>
          <a:xfrm>
            <a:off x="1172845" y="1649996"/>
            <a:ext cx="9047480" cy="4990084"/>
          </a:xfrm>
        </p:spPr>
        <p:txBody>
          <a:bodyPr>
            <a:normAutofit/>
          </a:bodyPr>
          <a:lstStyle>
            <a:lvl1pPr marL="0" indent="0">
              <a:lnSpc>
                <a:spcPts val="3200"/>
              </a:lnSpc>
              <a:spcBef>
                <a:spcPts val="0"/>
              </a:spcBef>
              <a:buNone/>
              <a:defRPr sz="2200">
                <a:solidFill>
                  <a:schemeClr val="bg1"/>
                </a:solidFill>
              </a:defRPr>
            </a:lvl1pPr>
            <a:lvl2pPr marL="514350" indent="-47625">
              <a:lnSpc>
                <a:spcPts val="2700"/>
              </a:lnSpc>
              <a:buNone/>
              <a:defRPr sz="1700">
                <a:solidFill>
                  <a:schemeClr val="bg1"/>
                </a:solidFill>
              </a:defRPr>
            </a:lvl2pPr>
            <a:lvl3pPr marL="995690" indent="0">
              <a:lnSpc>
                <a:spcPts val="2700"/>
              </a:lnSpc>
              <a:buNone/>
              <a:defRPr sz="1700"/>
            </a:lvl3pPr>
            <a:lvl4pPr marL="1493535" indent="0">
              <a:lnSpc>
                <a:spcPts val="2700"/>
              </a:lnSpc>
              <a:buNone/>
              <a:defRPr sz="1700"/>
            </a:lvl4pPr>
            <a:lvl5pPr marL="1991380" indent="0">
              <a:lnSpc>
                <a:spcPts val="2700"/>
              </a:lnSpc>
              <a:buNone/>
              <a:defRPr sz="1700"/>
            </a:lvl5pPr>
          </a:lstStyle>
          <a:p>
            <a:pPr lvl="0"/>
            <a:r>
              <a:rPr lang="en-GB"/>
              <a:t>Click to edit Master text styles</a:t>
            </a:r>
          </a:p>
          <a:p>
            <a:pPr lvl="1"/>
            <a:r>
              <a:rPr lang="en-GB"/>
              <a:t>Second level</a:t>
            </a:r>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grpSp>
        <p:nvGrpSpPr>
          <p:cNvPr id="8" name="Grupp 7"/>
          <p:cNvGrpSpPr/>
          <p:nvPr userDrawn="1"/>
        </p:nvGrpSpPr>
        <p:grpSpPr>
          <a:xfrm>
            <a:off x="480376" y="221722"/>
            <a:ext cx="9748026" cy="164849"/>
            <a:chOff x="480376" y="221722"/>
            <a:chExt cx="9748026" cy="164849"/>
          </a:xfrm>
        </p:grpSpPr>
        <p:sp>
          <p:nvSpPr>
            <p:cNvPr id="9" name="Rektangel 8"/>
            <p:cNvSpPr/>
            <p:nvPr userDrawn="1"/>
          </p:nvSpPr>
          <p:spPr>
            <a:xfrm>
              <a:off x="480376" y="250056"/>
              <a:ext cx="9022365" cy="1056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Ellips 10"/>
            <p:cNvSpPr/>
            <p:nvPr userDrawn="1"/>
          </p:nvSpPr>
          <p:spPr>
            <a:xfrm>
              <a:off x="9469256" y="221722"/>
              <a:ext cx="170438" cy="1648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Ellips 11"/>
            <p:cNvSpPr/>
            <p:nvPr userDrawn="1"/>
          </p:nvSpPr>
          <p:spPr>
            <a:xfrm>
              <a:off x="9672035"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Ellips 12"/>
            <p:cNvSpPr/>
            <p:nvPr userDrawn="1"/>
          </p:nvSpPr>
          <p:spPr>
            <a:xfrm>
              <a:off x="9818854"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Ellips 13"/>
            <p:cNvSpPr/>
            <p:nvPr userDrawn="1"/>
          </p:nvSpPr>
          <p:spPr>
            <a:xfrm>
              <a:off x="9968249"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Ellips 14"/>
            <p:cNvSpPr/>
            <p:nvPr userDrawn="1"/>
          </p:nvSpPr>
          <p:spPr>
            <a:xfrm>
              <a:off x="10117644"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Ellips 15"/>
            <p:cNvSpPr/>
            <p:nvPr userDrawn="1"/>
          </p:nvSpPr>
          <p:spPr>
            <a:xfrm>
              <a:off x="9533924" y="256608"/>
              <a:ext cx="86293" cy="86293"/>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Tree>
    <p:extLst>
      <p:ext uri="{BB962C8B-B14F-4D97-AF65-F5344CB8AC3E}">
        <p14:creationId xmlns:p14="http://schemas.microsoft.com/office/powerpoint/2010/main" val="219749937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Header and Bodycopy, green2">
    <p:bg>
      <p:bgPr>
        <a:solidFill>
          <a:schemeClr val="tx2"/>
        </a:solidFill>
        <a:effectLst/>
      </p:bgPr>
    </p:bg>
    <p:spTree>
      <p:nvGrpSpPr>
        <p:cNvPr id="1" name=""/>
        <p:cNvGrpSpPr/>
        <p:nvPr/>
      </p:nvGrpSpPr>
      <p:grpSpPr>
        <a:xfrm>
          <a:off x="0" y="0"/>
          <a:ext cx="0" cy="0"/>
          <a:chOff x="0" y="0"/>
          <a:chExt cx="0" cy="0"/>
        </a:xfrm>
      </p:grpSpPr>
      <p:sp>
        <p:nvSpPr>
          <p:cNvPr id="13" name="Rektangel 12"/>
          <p:cNvSpPr/>
          <p:nvPr userDrawn="1"/>
        </p:nvSpPr>
        <p:spPr>
          <a:xfrm>
            <a:off x="-9526" y="0"/>
            <a:ext cx="10702925" cy="7561263"/>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2" name="Bildobjekt 11"/>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0" y="4680"/>
            <a:ext cx="10677698" cy="7547956"/>
          </a:xfrm>
          <a:prstGeom prst="rect">
            <a:avLst/>
          </a:prstGeom>
        </p:spPr>
      </p:pic>
      <p:sp>
        <p:nvSpPr>
          <p:cNvPr id="7" name="Ellips 6"/>
          <p:cNvSpPr/>
          <p:nvPr userDrawn="1"/>
        </p:nvSpPr>
        <p:spPr>
          <a:xfrm>
            <a:off x="9810750" y="7019925"/>
            <a:ext cx="400050" cy="400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3" name="Platshållare för innehåll 2"/>
          <p:cNvSpPr>
            <a:spLocks noGrp="1"/>
          </p:cNvSpPr>
          <p:nvPr>
            <p:ph idx="1"/>
          </p:nvPr>
        </p:nvSpPr>
        <p:spPr>
          <a:xfrm>
            <a:off x="1172845" y="1649996"/>
            <a:ext cx="9047480" cy="4990084"/>
          </a:xfrm>
        </p:spPr>
        <p:txBody>
          <a:bodyPr/>
          <a:lstStyle>
            <a:lvl1pPr marL="0" indent="0">
              <a:lnSpc>
                <a:spcPts val="3200"/>
              </a:lnSpc>
              <a:spcBef>
                <a:spcPts val="0"/>
              </a:spcBef>
              <a:buNone/>
              <a:defRPr sz="2200">
                <a:solidFill>
                  <a:schemeClr val="bg1"/>
                </a:solidFill>
              </a:defRPr>
            </a:lvl1pPr>
            <a:lvl2pPr marL="514350" indent="-47625">
              <a:lnSpc>
                <a:spcPts val="2700"/>
              </a:lnSpc>
              <a:buNone/>
              <a:defRPr sz="1700">
                <a:solidFill>
                  <a:schemeClr val="bg1"/>
                </a:solidFill>
              </a:defRPr>
            </a:lvl2pPr>
            <a:lvl3pPr marL="995690" indent="0">
              <a:lnSpc>
                <a:spcPts val="2700"/>
              </a:lnSpc>
              <a:buNone/>
              <a:defRPr sz="1700"/>
            </a:lvl3pPr>
            <a:lvl4pPr marL="1493535" indent="0">
              <a:lnSpc>
                <a:spcPts val="2700"/>
              </a:lnSpc>
              <a:buNone/>
              <a:defRPr sz="1700"/>
            </a:lvl4pPr>
            <a:lvl5pPr marL="1991380" indent="0">
              <a:lnSpc>
                <a:spcPts val="2700"/>
              </a:lnSpc>
              <a:buNone/>
              <a:defRPr sz="1700"/>
            </a:lvl5pPr>
          </a:lstStyle>
          <a:p>
            <a:pPr lvl="0"/>
            <a:r>
              <a:rPr lang="en-GB"/>
              <a:t>Click to edit Master text styles</a:t>
            </a:r>
          </a:p>
          <a:p>
            <a:pPr lvl="1"/>
            <a:r>
              <a:rPr lang="en-GB"/>
              <a:t>Second level</a:t>
            </a:r>
          </a:p>
        </p:txBody>
      </p:sp>
      <p:sp>
        <p:nvSpPr>
          <p:cNvPr id="5" name="Platshållare för sidfot 4"/>
          <p:cNvSpPr>
            <a:spLocks noGrp="1"/>
          </p:cNvSpPr>
          <p:nvPr>
            <p:ph type="ftr" sz="quarter" idx="11"/>
          </p:nvPr>
        </p:nvSpPr>
        <p:spPr/>
        <p:txBody>
          <a:bodyPr/>
          <a:lstStyle/>
          <a:p>
            <a:r>
              <a:rPr lang="en-GB" dirty="0"/>
              <a:t>© </a:t>
            </a:r>
            <a:r>
              <a:rPr lang="en-GB" dirty="0" err="1"/>
              <a:t>Pharmetheus</a:t>
            </a:r>
            <a:r>
              <a:rPr lang="en-GB" dirty="0"/>
              <a:t>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Tree>
    <p:extLst>
      <p:ext uri="{BB962C8B-B14F-4D97-AF65-F5344CB8AC3E}">
        <p14:creationId xmlns:p14="http://schemas.microsoft.com/office/powerpoint/2010/main" val="26471679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Header and Bullit">
    <p:bg>
      <p:bgPr>
        <a:solidFill>
          <a:schemeClr val="tx2"/>
        </a:solidFill>
        <a:effectLst/>
      </p:bgPr>
    </p:bg>
    <p:spTree>
      <p:nvGrpSpPr>
        <p:cNvPr id="1" name=""/>
        <p:cNvGrpSpPr/>
        <p:nvPr/>
      </p:nvGrpSpPr>
      <p:grpSpPr>
        <a:xfrm>
          <a:off x="0" y="0"/>
          <a:ext cx="0" cy="0"/>
          <a:chOff x="0" y="0"/>
          <a:chExt cx="0" cy="0"/>
        </a:xfrm>
      </p:grpSpPr>
      <p:sp>
        <p:nvSpPr>
          <p:cNvPr id="16" name="Rektangel 15"/>
          <p:cNvSpPr/>
          <p:nvPr userDrawn="1"/>
        </p:nvSpPr>
        <p:spPr>
          <a:xfrm>
            <a:off x="-9526" y="0"/>
            <a:ext cx="10702925" cy="7561263"/>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Bildobjekt 14"/>
          <p:cNvPicPr>
            <a:picLocks noChangeAspect="1"/>
          </p:cNvPicPr>
          <p:nvPr userDrawn="1"/>
        </p:nvPicPr>
        <p:blipFill rotWithShape="1">
          <a:blip r:embed="rId2" cstate="print">
            <a:extLst>
              <a:ext uri="{28A0092B-C50C-407E-A947-70E740481C1C}">
                <a14:useLocalDpi xmlns:a14="http://schemas.microsoft.com/office/drawing/2010/main" val="0"/>
              </a:ext>
            </a:extLst>
          </a:blip>
          <a:srcRect t="-62"/>
          <a:stretch/>
        </p:blipFill>
        <p:spPr>
          <a:xfrm>
            <a:off x="0" y="0"/>
            <a:ext cx="10693400" cy="7562074"/>
          </a:xfrm>
          <a:prstGeom prst="rect">
            <a:avLst/>
          </a:prstGeom>
        </p:spPr>
      </p:pic>
      <p:sp>
        <p:nvSpPr>
          <p:cNvPr id="9" name="Ellips 8"/>
          <p:cNvSpPr/>
          <p:nvPr userDrawn="1"/>
        </p:nvSpPr>
        <p:spPr>
          <a:xfrm>
            <a:off x="9810750" y="7019925"/>
            <a:ext cx="400050" cy="400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p:nvPr>
        </p:nvSpPr>
        <p:spPr/>
        <p:txBody>
          <a:bodyPr/>
          <a:lstStyle>
            <a:lvl1pPr>
              <a:defRPr>
                <a:solidFill>
                  <a:schemeClr val="bg1"/>
                </a:solidFill>
              </a:defRPr>
            </a:lvl1pPr>
          </a:lstStyle>
          <a:p>
            <a:r>
              <a:rPr lang="en-GB"/>
              <a:t>Click to edit Master title style</a:t>
            </a:r>
          </a:p>
        </p:txBody>
      </p:sp>
      <p:sp>
        <p:nvSpPr>
          <p:cNvPr id="3" name="Platshållare för innehåll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Tree>
    <p:extLst>
      <p:ext uri="{BB962C8B-B14F-4D97-AF65-F5344CB8AC3E}">
        <p14:creationId xmlns:p14="http://schemas.microsoft.com/office/powerpoint/2010/main" val="720911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page">
    <p:spTree>
      <p:nvGrpSpPr>
        <p:cNvPr id="1" name=""/>
        <p:cNvGrpSpPr/>
        <p:nvPr/>
      </p:nvGrpSpPr>
      <p:grpSpPr>
        <a:xfrm>
          <a:off x="0" y="0"/>
          <a:ext cx="0" cy="0"/>
          <a:chOff x="0" y="0"/>
          <a:chExt cx="0" cy="0"/>
        </a:xfrm>
      </p:grpSpPr>
      <p:sp>
        <p:nvSpPr>
          <p:cNvPr id="16" name="Rektangel 15"/>
          <p:cNvSpPr/>
          <p:nvPr userDrawn="1"/>
        </p:nvSpPr>
        <p:spPr>
          <a:xfrm>
            <a:off x="-66675" y="1"/>
            <a:ext cx="10868025" cy="7570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p:cNvSpPr/>
          <p:nvPr userDrawn="1"/>
        </p:nvSpPr>
        <p:spPr>
          <a:xfrm>
            <a:off x="-76200" y="7200900"/>
            <a:ext cx="10877550" cy="428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ctrTitle"/>
          </p:nvPr>
        </p:nvSpPr>
        <p:spPr>
          <a:xfrm>
            <a:off x="716279" y="862994"/>
            <a:ext cx="9256395" cy="1620771"/>
          </a:xfrm>
        </p:spPr>
        <p:txBody>
          <a:bodyPr/>
          <a:lstStyle>
            <a:lvl1pPr>
              <a:lnSpc>
                <a:spcPts val="3900"/>
              </a:lnSpc>
              <a:defRPr baseline="0">
                <a:solidFill>
                  <a:schemeClr val="bg1"/>
                </a:solidFill>
                <a:latin typeface="Times New Roman" panose="02020603050405020304" pitchFamily="18" charset="0"/>
              </a:defRPr>
            </a:lvl1pPr>
          </a:lstStyle>
          <a:p>
            <a:r>
              <a:rPr lang="en-GB"/>
              <a:t>Click to edit Master title style</a:t>
            </a:r>
            <a:endParaRPr lang="en-GB" dirty="0"/>
          </a:p>
        </p:txBody>
      </p:sp>
      <p:sp>
        <p:nvSpPr>
          <p:cNvPr id="3" name="Underrubrik 2"/>
          <p:cNvSpPr>
            <a:spLocks noGrp="1"/>
          </p:cNvSpPr>
          <p:nvPr>
            <p:ph type="subTitle" idx="1"/>
          </p:nvPr>
        </p:nvSpPr>
        <p:spPr>
          <a:xfrm>
            <a:off x="718185" y="2855967"/>
            <a:ext cx="9254490" cy="877834"/>
          </a:xfrm>
        </p:spPr>
        <p:txBody>
          <a:bodyPr/>
          <a:lstStyle>
            <a:lvl1pPr marL="0" indent="0" algn="l">
              <a:lnSpc>
                <a:spcPts val="2700"/>
              </a:lnSpc>
              <a:spcBef>
                <a:spcPts val="0"/>
              </a:spcBef>
              <a:buNone/>
              <a:defRPr sz="2500" i="1">
                <a:solidFill>
                  <a:schemeClr val="bg1"/>
                </a:solidFill>
                <a:latin typeface="+mj-lt"/>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GB"/>
              <a:t>Click to edit Master subtitle style</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10" name="Rektangel 9"/>
          <p:cNvSpPr/>
          <p:nvPr userDrawn="1"/>
        </p:nvSpPr>
        <p:spPr>
          <a:xfrm>
            <a:off x="466725" y="3924302"/>
            <a:ext cx="3853815" cy="1047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ktangel 10"/>
          <p:cNvSpPr/>
          <p:nvPr userDrawn="1"/>
        </p:nvSpPr>
        <p:spPr>
          <a:xfrm>
            <a:off x="466725" y="6743702"/>
            <a:ext cx="3853815" cy="1047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Platshållare för text 12"/>
          <p:cNvSpPr>
            <a:spLocks noGrp="1"/>
          </p:cNvSpPr>
          <p:nvPr>
            <p:ph type="body" sz="quarter" idx="12"/>
          </p:nvPr>
        </p:nvSpPr>
        <p:spPr>
          <a:xfrm>
            <a:off x="714374" y="4419600"/>
            <a:ext cx="3476625" cy="2181225"/>
          </a:xfrm>
        </p:spPr>
        <p:txBody>
          <a:bodyPr/>
          <a:lstStyle>
            <a:lvl1pPr marL="0" indent="0">
              <a:lnSpc>
                <a:spcPts val="2200"/>
              </a:lnSpc>
              <a:spcBef>
                <a:spcPts val="0"/>
              </a:spcBef>
              <a:buNone/>
              <a:defRPr sz="1800" baseline="0">
                <a:solidFill>
                  <a:schemeClr val="bg1"/>
                </a:solidFill>
                <a:latin typeface="Times New Roman" panose="02020603050405020304" pitchFamily="18" charset="0"/>
              </a:defRPr>
            </a:lvl1pPr>
            <a:lvl2pPr marL="497845" indent="0">
              <a:buNone/>
              <a:defRPr>
                <a:latin typeface="+mj-lt"/>
              </a:defRPr>
            </a:lvl2pPr>
            <a:lvl3pPr marL="995690" indent="0">
              <a:buNone/>
              <a:defRPr>
                <a:latin typeface="+mj-lt"/>
              </a:defRPr>
            </a:lvl3pPr>
            <a:lvl4pPr marL="1493535" indent="0">
              <a:buNone/>
              <a:defRPr>
                <a:latin typeface="+mj-lt"/>
              </a:defRPr>
            </a:lvl4pPr>
            <a:lvl5pPr marL="1991380" indent="0">
              <a:buNone/>
              <a:defRPr>
                <a:latin typeface="+mj-lt"/>
              </a:defRPr>
            </a:lvl5pPr>
          </a:lstStyle>
          <a:p>
            <a:pPr lvl="0"/>
            <a:r>
              <a:rPr lang="en-GB"/>
              <a:t>Click to edit Master text styles</a:t>
            </a:r>
          </a:p>
        </p:txBody>
      </p:sp>
      <p:grpSp>
        <p:nvGrpSpPr>
          <p:cNvPr id="6" name="Grupp 5"/>
          <p:cNvGrpSpPr/>
          <p:nvPr userDrawn="1"/>
        </p:nvGrpSpPr>
        <p:grpSpPr>
          <a:xfrm>
            <a:off x="480376" y="221722"/>
            <a:ext cx="9748026" cy="164849"/>
            <a:chOff x="480376" y="221722"/>
            <a:chExt cx="9748026" cy="164849"/>
          </a:xfrm>
        </p:grpSpPr>
        <p:sp>
          <p:nvSpPr>
            <p:cNvPr id="23" name="Rektangel 22"/>
            <p:cNvSpPr/>
            <p:nvPr userDrawn="1"/>
          </p:nvSpPr>
          <p:spPr>
            <a:xfrm>
              <a:off x="480376" y="250056"/>
              <a:ext cx="9022365" cy="1056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Ellips 23"/>
            <p:cNvSpPr/>
            <p:nvPr userDrawn="1"/>
          </p:nvSpPr>
          <p:spPr>
            <a:xfrm>
              <a:off x="9469256" y="221722"/>
              <a:ext cx="170438" cy="1648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Ellips 17"/>
            <p:cNvSpPr/>
            <p:nvPr userDrawn="1"/>
          </p:nvSpPr>
          <p:spPr>
            <a:xfrm>
              <a:off x="9672035"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Ellips 18"/>
            <p:cNvSpPr/>
            <p:nvPr userDrawn="1"/>
          </p:nvSpPr>
          <p:spPr>
            <a:xfrm>
              <a:off x="9818854"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Ellips 19"/>
            <p:cNvSpPr/>
            <p:nvPr userDrawn="1"/>
          </p:nvSpPr>
          <p:spPr>
            <a:xfrm>
              <a:off x="9968249"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Ellips 20"/>
            <p:cNvSpPr/>
            <p:nvPr userDrawn="1"/>
          </p:nvSpPr>
          <p:spPr>
            <a:xfrm>
              <a:off x="10117644" y="244700"/>
              <a:ext cx="110758" cy="1107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Ellips 21"/>
            <p:cNvSpPr/>
            <p:nvPr userDrawn="1"/>
          </p:nvSpPr>
          <p:spPr>
            <a:xfrm>
              <a:off x="9533924" y="256608"/>
              <a:ext cx="86293" cy="86293"/>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31" name="Picture 30">
            <a:extLst>
              <a:ext uri="{FF2B5EF4-FFF2-40B4-BE49-F238E27FC236}">
                <a16:creationId xmlns:a16="http://schemas.microsoft.com/office/drawing/2014/main" id="{63746693-6CAC-3B45-B525-A6D7419AD8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70921" y="5932381"/>
            <a:ext cx="3710208" cy="1389285"/>
          </a:xfrm>
          <a:prstGeom prst="rect">
            <a:avLst/>
          </a:prstGeom>
        </p:spPr>
      </p:pic>
    </p:spTree>
    <p:extLst>
      <p:ext uri="{BB962C8B-B14F-4D97-AF65-F5344CB8AC3E}">
        <p14:creationId xmlns:p14="http://schemas.microsoft.com/office/powerpoint/2010/main" val="39135720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Header and Conten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baseline="0">
                <a:latin typeface="Times New Roman" panose="02020603050405020304" pitchFamily="18" charset="0"/>
              </a:defRPr>
            </a:lvl1pPr>
          </a:lstStyle>
          <a:p>
            <a:r>
              <a:rPr lang="en-GB"/>
              <a:t>Click to edit Master title style</a:t>
            </a:r>
            <a:endParaRPr lang="en-GB" dirty="0"/>
          </a:p>
        </p:txBody>
      </p:sp>
      <p:sp>
        <p:nvSpPr>
          <p:cNvPr id="3" name="Platshållare för innehåll 2"/>
          <p:cNvSpPr>
            <a:spLocks noGrp="1"/>
          </p:cNvSpPr>
          <p:nvPr>
            <p:ph idx="1"/>
          </p:nvPr>
        </p:nvSpPr>
        <p:spPr/>
        <p:txBody>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Tree>
    <p:extLst>
      <p:ext uri="{BB962C8B-B14F-4D97-AF65-F5344CB8AC3E}">
        <p14:creationId xmlns:p14="http://schemas.microsoft.com/office/powerpoint/2010/main" val="1679606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Header and Bodycopy">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a:t>Click to edit Master title style</a:t>
            </a:r>
          </a:p>
        </p:txBody>
      </p:sp>
      <p:sp>
        <p:nvSpPr>
          <p:cNvPr id="3" name="Platshållare för innehåll 2"/>
          <p:cNvSpPr>
            <a:spLocks noGrp="1"/>
          </p:cNvSpPr>
          <p:nvPr>
            <p:ph idx="1"/>
          </p:nvPr>
        </p:nvSpPr>
        <p:spPr>
          <a:xfrm>
            <a:off x="1172845" y="1649996"/>
            <a:ext cx="9047480" cy="4990084"/>
          </a:xfrm>
        </p:spPr>
        <p:txBody>
          <a:bodyPr/>
          <a:lstStyle>
            <a:lvl1pPr marL="0" indent="0">
              <a:lnSpc>
                <a:spcPts val="3200"/>
              </a:lnSpc>
              <a:spcBef>
                <a:spcPts val="0"/>
              </a:spcBef>
              <a:buNone/>
              <a:defRPr sz="2200"/>
            </a:lvl1pPr>
            <a:lvl2pPr marL="514350" indent="-47625">
              <a:lnSpc>
                <a:spcPts val="2700"/>
              </a:lnSpc>
              <a:buNone/>
              <a:defRPr sz="1700"/>
            </a:lvl2pPr>
            <a:lvl3pPr marL="995690" indent="0">
              <a:lnSpc>
                <a:spcPts val="2700"/>
              </a:lnSpc>
              <a:buNone/>
              <a:defRPr sz="1700"/>
            </a:lvl3pPr>
            <a:lvl4pPr marL="1493535" indent="0">
              <a:lnSpc>
                <a:spcPts val="2700"/>
              </a:lnSpc>
              <a:buNone/>
              <a:defRPr sz="1700"/>
            </a:lvl4pPr>
            <a:lvl5pPr marL="1991380" indent="0">
              <a:lnSpc>
                <a:spcPts val="2700"/>
              </a:lnSpc>
              <a:buNone/>
              <a:defRPr sz="1700"/>
            </a:lvl5pPr>
          </a:lstStyle>
          <a:p>
            <a:pPr lvl="0"/>
            <a:r>
              <a:rPr lang="en-GB"/>
              <a:t>Click to edit Master text styles</a:t>
            </a:r>
          </a:p>
          <a:p>
            <a:pPr lvl="1"/>
            <a:r>
              <a:rPr lang="en-GB"/>
              <a:t>Second level</a:t>
            </a:r>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Tree>
    <p:extLst>
      <p:ext uri="{BB962C8B-B14F-4D97-AF65-F5344CB8AC3E}">
        <p14:creationId xmlns:p14="http://schemas.microsoft.com/office/powerpoint/2010/main" val="351296189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Header and Content. two columns">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a:t>Click to edit Master title style</a:t>
            </a:r>
          </a:p>
        </p:txBody>
      </p:sp>
      <p:sp>
        <p:nvSpPr>
          <p:cNvPr id="3" name="Platshållare för innehåll 2"/>
          <p:cNvSpPr>
            <a:spLocks noGrp="1"/>
          </p:cNvSpPr>
          <p:nvPr>
            <p:ph idx="1"/>
          </p:nvPr>
        </p:nvSpPr>
        <p:spPr>
          <a:xfrm>
            <a:off x="72517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
        <p:nvSpPr>
          <p:cNvPr id="7" name="Platshållare för innehåll 2"/>
          <p:cNvSpPr>
            <a:spLocks noGrp="1"/>
          </p:cNvSpPr>
          <p:nvPr>
            <p:ph idx="13"/>
          </p:nvPr>
        </p:nvSpPr>
        <p:spPr>
          <a:xfrm>
            <a:off x="549910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7021413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Header and Content. two columns">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a:t>Click to edit Master title style</a:t>
            </a:r>
          </a:p>
        </p:txBody>
      </p:sp>
      <p:sp>
        <p:nvSpPr>
          <p:cNvPr id="3" name="Platshållare för innehåll 2"/>
          <p:cNvSpPr>
            <a:spLocks noGrp="1"/>
          </p:cNvSpPr>
          <p:nvPr>
            <p:ph idx="1"/>
          </p:nvPr>
        </p:nvSpPr>
        <p:spPr>
          <a:xfrm>
            <a:off x="72517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
        <p:nvSpPr>
          <p:cNvPr id="7" name="Platshållare för innehåll 2"/>
          <p:cNvSpPr>
            <a:spLocks noGrp="1"/>
          </p:cNvSpPr>
          <p:nvPr>
            <p:ph idx="13"/>
          </p:nvPr>
        </p:nvSpPr>
        <p:spPr>
          <a:xfrm>
            <a:off x="549910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65047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Header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693400" cy="6208481"/>
          </a:xfrm>
          <a:prstGeom prst="rect">
            <a:avLst/>
          </a:prstGeom>
        </p:spPr>
      </p:pic>
      <p:sp>
        <p:nvSpPr>
          <p:cNvPr id="2" name="Rubrik 1"/>
          <p:cNvSpPr>
            <a:spLocks noGrp="1"/>
          </p:cNvSpPr>
          <p:nvPr>
            <p:ph type="title"/>
          </p:nvPr>
        </p:nvSpPr>
        <p:spPr/>
        <p:txBody>
          <a:bodyPr/>
          <a:lstStyle>
            <a:lvl1pPr>
              <a:defRPr baseline="0">
                <a:solidFill>
                  <a:schemeClr val="tx1"/>
                </a:solidFill>
                <a:latin typeface="Times New Roman" panose="02020603050405020304" pitchFamily="18" charset="0"/>
              </a:defRPr>
            </a:lvl1pPr>
          </a:lstStyle>
          <a:p>
            <a:r>
              <a:rPr lang="en-GB"/>
              <a:t>Click to edit Master title style</a:t>
            </a:r>
            <a:endParaRPr lang="en-GB" dirty="0"/>
          </a:p>
        </p:txBody>
      </p:sp>
      <p:sp>
        <p:nvSpPr>
          <p:cNvPr id="3" name="Platshållare för innehåll 2"/>
          <p:cNvSpPr>
            <a:spLocks noGrp="1"/>
          </p:cNvSpPr>
          <p:nvPr>
            <p:ph idx="1"/>
          </p:nvPr>
        </p:nvSpPr>
        <p:spPr/>
        <p:txBody>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Tree>
    <p:extLst>
      <p:ext uri="{BB962C8B-B14F-4D97-AF65-F5344CB8AC3E}">
        <p14:creationId xmlns:p14="http://schemas.microsoft.com/office/powerpoint/2010/main" val="25198944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Header and Bodycop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693400" cy="6208481"/>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Platshållare för innehåll 2"/>
          <p:cNvSpPr>
            <a:spLocks noGrp="1"/>
          </p:cNvSpPr>
          <p:nvPr>
            <p:ph idx="1"/>
          </p:nvPr>
        </p:nvSpPr>
        <p:spPr>
          <a:xfrm>
            <a:off x="1172845" y="1649996"/>
            <a:ext cx="9047480" cy="4990084"/>
          </a:xfrm>
        </p:spPr>
        <p:txBody>
          <a:bodyPr/>
          <a:lstStyle>
            <a:lvl1pPr marL="0" indent="0">
              <a:lnSpc>
                <a:spcPts val="3200"/>
              </a:lnSpc>
              <a:spcBef>
                <a:spcPts val="0"/>
              </a:spcBef>
              <a:buNone/>
              <a:defRPr sz="2000"/>
            </a:lvl1pPr>
            <a:lvl2pPr marL="514350" indent="-47625">
              <a:lnSpc>
                <a:spcPts val="2700"/>
              </a:lnSpc>
              <a:buNone/>
              <a:defRPr sz="1700"/>
            </a:lvl2pPr>
            <a:lvl3pPr marL="995690" indent="0">
              <a:lnSpc>
                <a:spcPts val="2700"/>
              </a:lnSpc>
              <a:buNone/>
              <a:defRPr sz="1700"/>
            </a:lvl3pPr>
            <a:lvl4pPr marL="1493535" indent="0">
              <a:lnSpc>
                <a:spcPts val="2700"/>
              </a:lnSpc>
              <a:buNone/>
              <a:defRPr sz="1700"/>
            </a:lvl4pPr>
            <a:lvl5pPr marL="1991380" indent="0">
              <a:lnSpc>
                <a:spcPts val="2700"/>
              </a:lnSpc>
              <a:buNone/>
              <a:defRPr sz="1700"/>
            </a:lvl5pPr>
          </a:lstStyle>
          <a:p>
            <a:pPr lvl="0"/>
            <a:r>
              <a:rPr lang="en-GB"/>
              <a:t>Click to edit Master text styles</a:t>
            </a:r>
          </a:p>
          <a:p>
            <a:pPr lvl="1"/>
            <a:r>
              <a:rPr lang="en-GB"/>
              <a:t>Second level</a:t>
            </a:r>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Tree>
    <p:extLst>
      <p:ext uri="{BB962C8B-B14F-4D97-AF65-F5344CB8AC3E}">
        <p14:creationId xmlns:p14="http://schemas.microsoft.com/office/powerpoint/2010/main" val="37050506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5_Header and Content. two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693400" cy="6208481"/>
          </a:xfrm>
          <a:prstGeom prst="rect">
            <a:avLst/>
          </a:prstGeom>
        </p:spPr>
      </p:pic>
      <p:sp>
        <p:nvSpPr>
          <p:cNvPr id="2" name="Rubrik 1"/>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Platshållare för innehåll 2"/>
          <p:cNvSpPr>
            <a:spLocks noGrp="1"/>
          </p:cNvSpPr>
          <p:nvPr>
            <p:ph idx="1"/>
          </p:nvPr>
        </p:nvSpPr>
        <p:spPr>
          <a:xfrm>
            <a:off x="72517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latshållare för sidfot 4"/>
          <p:cNvSpPr>
            <a:spLocks noGrp="1"/>
          </p:cNvSpPr>
          <p:nvPr>
            <p:ph type="ftr" sz="quarter" idx="11"/>
          </p:nvPr>
        </p:nvSpPr>
        <p:spPr/>
        <p:txBody>
          <a:bodyPr/>
          <a:lstStyle/>
          <a:p>
            <a:r>
              <a:rPr lang="en-GB"/>
              <a:t>© Pharmetheus Confidential</a:t>
            </a:r>
          </a:p>
        </p:txBody>
      </p:sp>
      <p:sp>
        <p:nvSpPr>
          <p:cNvPr id="6" name="Platshållare för bildnummer 5"/>
          <p:cNvSpPr>
            <a:spLocks noGrp="1"/>
          </p:cNvSpPr>
          <p:nvPr>
            <p:ph type="sldNum" sz="quarter" idx="12"/>
          </p:nvPr>
        </p:nvSpPr>
        <p:spPr/>
        <p:txBody>
          <a:bodyPr/>
          <a:lstStyle/>
          <a:p>
            <a:fld id="{9F29718E-E53E-4F01-9318-5CD72E98E741}" type="slidenum">
              <a:rPr lang="en-GB" smtClean="0"/>
              <a:t>‹#›</a:t>
            </a:fld>
            <a:endParaRPr lang="en-GB"/>
          </a:p>
        </p:txBody>
      </p:sp>
      <p:sp>
        <p:nvSpPr>
          <p:cNvPr id="7" name="Platshållare för innehåll 2"/>
          <p:cNvSpPr>
            <a:spLocks noGrp="1"/>
          </p:cNvSpPr>
          <p:nvPr>
            <p:ph idx="13"/>
          </p:nvPr>
        </p:nvSpPr>
        <p:spPr>
          <a:xfrm>
            <a:off x="5499100" y="1821446"/>
            <a:ext cx="4459605" cy="49900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1703286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25170" y="559977"/>
            <a:ext cx="9485630" cy="925924"/>
          </a:xfrm>
          <a:prstGeom prst="rect">
            <a:avLst/>
          </a:prstGeom>
        </p:spPr>
        <p:txBody>
          <a:bodyPr vert="horz" lIns="0" tIns="0" rIns="0" bIns="0" rtlCol="0" anchor="t" anchorCtr="0">
            <a:norm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725170" y="1821446"/>
            <a:ext cx="9485630" cy="4990084"/>
          </a:xfrm>
          <a:prstGeom prst="rect">
            <a:avLst/>
          </a:prstGeom>
        </p:spPr>
        <p:txBody>
          <a:bodyPr vert="horz" lIns="0" tIns="0" rIns="0" bIns="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 name="Rektangel 9"/>
          <p:cNvSpPr/>
          <p:nvPr/>
        </p:nvSpPr>
        <p:spPr>
          <a:xfrm>
            <a:off x="0" y="7200900"/>
            <a:ext cx="10693400" cy="360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24" name="Grupp 23"/>
          <p:cNvGrpSpPr/>
          <p:nvPr userDrawn="1"/>
        </p:nvGrpSpPr>
        <p:grpSpPr>
          <a:xfrm>
            <a:off x="480376" y="221722"/>
            <a:ext cx="9748026" cy="164849"/>
            <a:chOff x="480376" y="221722"/>
            <a:chExt cx="9748026" cy="164849"/>
          </a:xfrm>
        </p:grpSpPr>
        <p:grpSp>
          <p:nvGrpSpPr>
            <p:cNvPr id="19" name="Grupp 18"/>
            <p:cNvGrpSpPr/>
            <p:nvPr userDrawn="1"/>
          </p:nvGrpSpPr>
          <p:grpSpPr>
            <a:xfrm>
              <a:off x="480376" y="221722"/>
              <a:ext cx="9159318" cy="164849"/>
              <a:chOff x="471948" y="95302"/>
              <a:chExt cx="9159318" cy="164849"/>
            </a:xfrm>
          </p:grpSpPr>
          <p:sp>
            <p:nvSpPr>
              <p:cNvPr id="17" name="Rektangel 16"/>
              <p:cNvSpPr/>
              <p:nvPr userDrawn="1"/>
            </p:nvSpPr>
            <p:spPr>
              <a:xfrm>
                <a:off x="471948" y="123636"/>
                <a:ext cx="9022365" cy="1056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Ellips 17"/>
              <p:cNvSpPr/>
              <p:nvPr userDrawn="1"/>
            </p:nvSpPr>
            <p:spPr>
              <a:xfrm>
                <a:off x="9460828" y="95302"/>
                <a:ext cx="170438" cy="164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7" name="Ellips 6"/>
            <p:cNvSpPr/>
            <p:nvPr userDrawn="1"/>
          </p:nvSpPr>
          <p:spPr>
            <a:xfrm>
              <a:off x="9672035" y="244700"/>
              <a:ext cx="110758" cy="110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Ellips 11"/>
            <p:cNvSpPr/>
            <p:nvPr userDrawn="1"/>
          </p:nvSpPr>
          <p:spPr>
            <a:xfrm>
              <a:off x="9818854" y="244700"/>
              <a:ext cx="110758" cy="110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Ellips 12"/>
            <p:cNvSpPr/>
            <p:nvPr userDrawn="1"/>
          </p:nvSpPr>
          <p:spPr>
            <a:xfrm>
              <a:off x="9968249" y="244700"/>
              <a:ext cx="110758" cy="110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Ellips 13"/>
            <p:cNvSpPr/>
            <p:nvPr userDrawn="1"/>
          </p:nvSpPr>
          <p:spPr>
            <a:xfrm>
              <a:off x="10117644" y="244700"/>
              <a:ext cx="110758" cy="110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Ellips 22"/>
            <p:cNvSpPr/>
            <p:nvPr userDrawn="1"/>
          </p:nvSpPr>
          <p:spPr>
            <a:xfrm>
              <a:off x="9533924" y="256608"/>
              <a:ext cx="86293" cy="8629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5" name="Platshållare för sidfot 4"/>
          <p:cNvSpPr>
            <a:spLocks noGrp="1"/>
          </p:cNvSpPr>
          <p:nvPr>
            <p:ph type="ftr" sz="quarter" idx="3"/>
          </p:nvPr>
        </p:nvSpPr>
        <p:spPr>
          <a:xfrm>
            <a:off x="453179" y="7225372"/>
            <a:ext cx="3386243" cy="156504"/>
          </a:xfrm>
          <a:prstGeom prst="rect">
            <a:avLst/>
          </a:prstGeom>
        </p:spPr>
        <p:txBody>
          <a:bodyPr vert="horz" lIns="0" tIns="0" rIns="0" bIns="0" rtlCol="0" anchor="ctr"/>
          <a:lstStyle>
            <a:lvl1pPr algn="l">
              <a:defRPr sz="750">
                <a:solidFill>
                  <a:schemeClr val="bg1"/>
                </a:solidFill>
              </a:defRPr>
            </a:lvl1pPr>
          </a:lstStyle>
          <a:p>
            <a:r>
              <a:rPr lang="en-GB" dirty="0"/>
              <a:t>© </a:t>
            </a:r>
            <a:r>
              <a:rPr lang="en-GB" dirty="0" err="1"/>
              <a:t>Pharmetheus</a:t>
            </a:r>
            <a:r>
              <a:rPr lang="en-GB" dirty="0"/>
              <a:t> Confidential</a:t>
            </a:r>
          </a:p>
        </p:txBody>
      </p:sp>
      <p:sp>
        <p:nvSpPr>
          <p:cNvPr id="11" name="Ellips 10"/>
          <p:cNvSpPr/>
          <p:nvPr/>
        </p:nvSpPr>
        <p:spPr>
          <a:xfrm>
            <a:off x="9810750" y="7019925"/>
            <a:ext cx="400050" cy="400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Platshållare för bildnummer 5"/>
          <p:cNvSpPr>
            <a:spLocks noGrp="1"/>
          </p:cNvSpPr>
          <p:nvPr>
            <p:ph type="sldNum" sz="quarter" idx="4"/>
          </p:nvPr>
        </p:nvSpPr>
        <p:spPr>
          <a:xfrm>
            <a:off x="9763125" y="7017697"/>
            <a:ext cx="490855" cy="402567"/>
          </a:xfrm>
          <a:prstGeom prst="rect">
            <a:avLst/>
          </a:prstGeom>
        </p:spPr>
        <p:txBody>
          <a:bodyPr vert="horz" lIns="0" tIns="0" rIns="0" bIns="0" rtlCol="0" anchor="ctr"/>
          <a:lstStyle>
            <a:lvl1pPr algn="ctr">
              <a:defRPr sz="1100">
                <a:solidFill>
                  <a:schemeClr val="tx2"/>
                </a:solidFill>
                <a:latin typeface="+mj-lt"/>
              </a:defRPr>
            </a:lvl1pPr>
          </a:lstStyle>
          <a:p>
            <a:fld id="{9F29718E-E53E-4F01-9318-5CD72E98E741}" type="slidenum">
              <a:rPr lang="en-GB" smtClean="0"/>
              <a:pPr/>
              <a:t>‹#›</a:t>
            </a:fld>
            <a:endParaRPr lang="en-GB" dirty="0"/>
          </a:p>
        </p:txBody>
      </p:sp>
    </p:spTree>
    <p:extLst>
      <p:ext uri="{BB962C8B-B14F-4D97-AF65-F5344CB8AC3E}">
        <p14:creationId xmlns:p14="http://schemas.microsoft.com/office/powerpoint/2010/main" val="180705400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7" r:id="rId5"/>
    <p:sldLayoutId id="2147483660" r:id="rId6"/>
    <p:sldLayoutId id="2147483661" r:id="rId7"/>
    <p:sldLayoutId id="2147483662" r:id="rId8"/>
    <p:sldLayoutId id="2147483663" r:id="rId9"/>
    <p:sldLayoutId id="2147483664" r:id="rId10"/>
    <p:sldLayoutId id="2147483658" r:id="rId11"/>
    <p:sldLayoutId id="2147483659" r:id="rId12"/>
    <p:sldLayoutId id="2147483656" r:id="rId13"/>
    <p:sldLayoutId id="2147483654" r:id="rId14"/>
    <p:sldLayoutId id="2147483655" r:id="rId15"/>
  </p:sldLayoutIdLst>
  <p:transition>
    <p:fade/>
  </p:transition>
  <p:hf hdr="0" dt="0"/>
  <p:txStyles>
    <p:titleStyle>
      <a:lvl1pPr algn="l" defTabSz="995690" rtl="0" eaLnBrk="1" latinLnBrk="0" hangingPunct="1">
        <a:lnSpc>
          <a:spcPct val="110000"/>
        </a:lnSpc>
        <a:spcBef>
          <a:spcPct val="0"/>
        </a:spcBef>
        <a:buNone/>
        <a:defRPr sz="3000" kern="1200" baseline="0">
          <a:solidFill>
            <a:schemeClr val="tx2"/>
          </a:solidFill>
          <a:latin typeface="Times New Roman" panose="02020603050405020304" pitchFamily="18" charset="0"/>
          <a:ea typeface="+mj-ea"/>
          <a:cs typeface="+mj-cs"/>
        </a:defRPr>
      </a:lvl1pPr>
    </p:titleStyle>
    <p:bodyStyle>
      <a:lvl1pPr marL="457200" indent="-457200" algn="l" defTabSz="995690" rtl="0" eaLnBrk="1" latinLnBrk="0" hangingPunct="1">
        <a:lnSpc>
          <a:spcPct val="110000"/>
        </a:lnSpc>
        <a:spcBef>
          <a:spcPct val="20000"/>
        </a:spcBef>
        <a:buFont typeface="Arial" pitchFamily="34" charset="0"/>
        <a:buChar char="•"/>
        <a:defRPr sz="2000" kern="1200" baseline="0">
          <a:solidFill>
            <a:schemeClr val="tx1"/>
          </a:solidFill>
          <a:latin typeface="+mn-lt"/>
          <a:ea typeface="+mn-ea"/>
          <a:cs typeface="+mn-cs"/>
        </a:defRPr>
      </a:lvl1pPr>
      <a:lvl2pPr marL="808998" indent="-311153" algn="l" defTabSz="995690" rtl="0" eaLnBrk="1" latinLnBrk="0" hangingPunct="1">
        <a:lnSpc>
          <a:spcPct val="110000"/>
        </a:lnSpc>
        <a:spcBef>
          <a:spcPts val="0"/>
        </a:spcBef>
        <a:buFont typeface="Arial" pitchFamily="34" charset="0"/>
        <a:buChar char="•"/>
        <a:defRPr sz="2000" kern="1200" baseline="0">
          <a:solidFill>
            <a:schemeClr val="tx1"/>
          </a:solidFill>
          <a:latin typeface="+mn-lt"/>
          <a:ea typeface="+mn-ea"/>
          <a:cs typeface="+mn-cs"/>
        </a:defRPr>
      </a:lvl2pPr>
      <a:lvl3pPr marL="1244613" indent="-248923" algn="l" defTabSz="995690" rtl="0" eaLnBrk="1" latinLnBrk="0" hangingPunct="1">
        <a:lnSpc>
          <a:spcPct val="110000"/>
        </a:lnSpc>
        <a:spcBef>
          <a:spcPts val="0"/>
        </a:spcBef>
        <a:buFont typeface="Arial" pitchFamily="34" charset="0"/>
        <a:buChar char="•"/>
        <a:defRPr sz="1600" kern="1200" baseline="0">
          <a:solidFill>
            <a:schemeClr val="tx1"/>
          </a:solidFill>
          <a:latin typeface="+mn-lt"/>
          <a:ea typeface="+mn-ea"/>
          <a:cs typeface="+mn-cs"/>
        </a:defRPr>
      </a:lvl3pPr>
      <a:lvl4pPr marL="1742458" indent="-248923" algn="l" defTabSz="995690" rtl="0" eaLnBrk="1" latinLnBrk="0" hangingPunct="1">
        <a:lnSpc>
          <a:spcPct val="110000"/>
        </a:lnSpc>
        <a:spcBef>
          <a:spcPts val="0"/>
        </a:spcBef>
        <a:buFont typeface="Arial" pitchFamily="34" charset="0"/>
        <a:buChar char="•"/>
        <a:defRPr sz="1600" kern="1200" baseline="0">
          <a:solidFill>
            <a:schemeClr val="tx1"/>
          </a:solidFill>
          <a:latin typeface="+mn-lt"/>
          <a:ea typeface="+mn-ea"/>
          <a:cs typeface="+mn-cs"/>
        </a:defRPr>
      </a:lvl4pPr>
      <a:lvl5pPr marL="2240303" indent="-248923" algn="l" defTabSz="995690" rtl="0" eaLnBrk="1" latinLnBrk="0" hangingPunct="1">
        <a:lnSpc>
          <a:spcPct val="110000"/>
        </a:lnSpc>
        <a:spcBef>
          <a:spcPts val="0"/>
        </a:spcBef>
        <a:buFont typeface="Arial" pitchFamily="34" charset="0"/>
        <a:buChar char="•"/>
        <a:defRPr sz="1600" kern="1200" baseline="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sv-SE"/>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7427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ubrik 10"/>
          <p:cNvSpPr>
            <a:spLocks noGrp="1"/>
          </p:cNvSpPr>
          <p:nvPr>
            <p:ph type="ctrTitle"/>
          </p:nvPr>
        </p:nvSpPr>
        <p:spPr/>
        <p:txBody>
          <a:bodyPr/>
          <a:lstStyle/>
          <a:p>
            <a:r>
              <a:rPr lang="en-US" dirty="0"/>
              <a:t>License for </a:t>
            </a:r>
            <a:r>
              <a:rPr lang="en-US" dirty="0" err="1"/>
              <a:t>PMXForest</a:t>
            </a:r>
            <a:r>
              <a:rPr lang="en-US" dirty="0"/>
              <a:t> when it is shared outside </a:t>
            </a:r>
            <a:r>
              <a:rPr lang="en-US" dirty="0" err="1"/>
              <a:t>Pharmetheus</a:t>
            </a:r>
            <a:endParaRPr lang="sv-SE" dirty="0"/>
          </a:p>
        </p:txBody>
      </p:sp>
      <p:sp>
        <p:nvSpPr>
          <p:cNvPr id="12" name="Underrubrik 11"/>
          <p:cNvSpPr>
            <a:spLocks noGrp="1"/>
          </p:cNvSpPr>
          <p:nvPr>
            <p:ph type="subTitle" idx="1"/>
          </p:nvPr>
        </p:nvSpPr>
        <p:spPr/>
        <p:txBody>
          <a:bodyPr/>
          <a:lstStyle/>
          <a:p>
            <a:endParaRPr lang="sv-SE" dirty="0"/>
          </a:p>
        </p:txBody>
      </p:sp>
      <p:sp>
        <p:nvSpPr>
          <p:cNvPr id="4" name="Platshållare för sidfot 3"/>
          <p:cNvSpPr>
            <a:spLocks noGrp="1"/>
          </p:cNvSpPr>
          <p:nvPr>
            <p:ph type="ftr" sz="quarter" idx="11"/>
          </p:nvPr>
        </p:nvSpPr>
        <p:spPr/>
        <p:txBody>
          <a:bodyPr/>
          <a:lstStyle/>
          <a:p>
            <a:r>
              <a:rPr lang="en-GB"/>
              <a:t>© Pharmetheus Confidential</a:t>
            </a:r>
            <a:endParaRPr lang="en-GB" dirty="0"/>
          </a:p>
        </p:txBody>
      </p:sp>
      <p:sp>
        <p:nvSpPr>
          <p:cNvPr id="13" name="Platshållare för text 12"/>
          <p:cNvSpPr>
            <a:spLocks noGrp="1"/>
          </p:cNvSpPr>
          <p:nvPr>
            <p:ph type="body" sz="quarter" idx="12"/>
          </p:nvPr>
        </p:nvSpPr>
        <p:spPr/>
        <p:txBody>
          <a:bodyPr/>
          <a:lstStyle/>
          <a:p>
            <a:r>
              <a:rPr lang="en-US" dirty="0" err="1">
                <a:latin typeface="+mn-lt"/>
              </a:rPr>
              <a:t>Niclas</a:t>
            </a:r>
            <a:r>
              <a:rPr lang="en-US" dirty="0">
                <a:latin typeface="+mn-lt"/>
              </a:rPr>
              <a:t> Jonsson</a:t>
            </a:r>
            <a:br>
              <a:rPr lang="en-US" dirty="0">
                <a:latin typeface="+mn-lt"/>
              </a:rPr>
            </a:br>
            <a:r>
              <a:rPr lang="en-US" dirty="0" err="1">
                <a:latin typeface="+mn-lt"/>
              </a:rPr>
              <a:t>Pharmetheus</a:t>
            </a:r>
            <a:endParaRPr lang="en-US" dirty="0">
              <a:latin typeface="+mn-lt"/>
            </a:endParaRPr>
          </a:p>
          <a:p>
            <a:endParaRPr lang="en-US" dirty="0">
              <a:latin typeface="+mn-lt"/>
            </a:endParaRPr>
          </a:p>
          <a:p>
            <a:endParaRPr lang="en-US" dirty="0">
              <a:latin typeface="+mn-lt"/>
            </a:endParaRPr>
          </a:p>
          <a:p>
            <a:r>
              <a:rPr lang="en-US" dirty="0">
                <a:latin typeface="+mn-lt"/>
              </a:rPr>
              <a:t>May, 2022</a:t>
            </a:r>
          </a:p>
        </p:txBody>
      </p:sp>
      <p:sp>
        <p:nvSpPr>
          <p:cNvPr id="6" name="TextBox 5">
            <a:extLst>
              <a:ext uri="{FF2B5EF4-FFF2-40B4-BE49-F238E27FC236}">
                <a16:creationId xmlns:a16="http://schemas.microsoft.com/office/drawing/2014/main" id="{CA9FA8DD-DF92-7046-96EC-3EBE3F97D2CD}"/>
              </a:ext>
            </a:extLst>
          </p:cNvPr>
          <p:cNvSpPr txBox="1"/>
          <p:nvPr/>
        </p:nvSpPr>
        <p:spPr>
          <a:xfrm>
            <a:off x="8969375" y="6642100"/>
            <a:ext cx="0" cy="0"/>
          </a:xfrm>
          <a:prstGeom prst="rect">
            <a:avLst/>
          </a:prstGeom>
          <a:noFill/>
        </p:spPr>
        <p:txBody>
          <a:bodyPr wrap="none" rtlCol="0">
            <a:noAutofit/>
          </a:bodyPr>
          <a:lstStyle/>
          <a:p>
            <a:endParaRPr lang="en-SE" dirty="0"/>
          </a:p>
        </p:txBody>
      </p:sp>
    </p:spTree>
    <p:extLst>
      <p:ext uri="{BB962C8B-B14F-4D97-AF65-F5344CB8AC3E}">
        <p14:creationId xmlns:p14="http://schemas.microsoft.com/office/powerpoint/2010/main" val="711882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303045-8DBE-B82D-5F1C-A20720AAC0C2}"/>
              </a:ext>
            </a:extLst>
          </p:cNvPr>
          <p:cNvSpPr>
            <a:spLocks noGrp="1"/>
          </p:cNvSpPr>
          <p:nvPr>
            <p:ph type="title"/>
          </p:nvPr>
        </p:nvSpPr>
        <p:spPr/>
        <p:txBody>
          <a:bodyPr/>
          <a:lstStyle/>
          <a:p>
            <a:r>
              <a:rPr lang="en-US" dirty="0"/>
              <a:t>Background</a:t>
            </a:r>
          </a:p>
        </p:txBody>
      </p:sp>
      <p:sp>
        <p:nvSpPr>
          <p:cNvPr id="7" name="Content Placeholder 6">
            <a:extLst>
              <a:ext uri="{FF2B5EF4-FFF2-40B4-BE49-F238E27FC236}">
                <a16:creationId xmlns:a16="http://schemas.microsoft.com/office/drawing/2014/main" id="{703C1CE6-AB62-114E-79B8-5642E61F5674}"/>
              </a:ext>
            </a:extLst>
          </p:cNvPr>
          <p:cNvSpPr>
            <a:spLocks noGrp="1"/>
          </p:cNvSpPr>
          <p:nvPr>
            <p:ph idx="1"/>
          </p:nvPr>
        </p:nvSpPr>
        <p:spPr/>
        <p:txBody>
          <a:bodyPr>
            <a:normAutofit/>
          </a:bodyPr>
          <a:lstStyle/>
          <a:p>
            <a:r>
              <a:rPr lang="en-US" dirty="0"/>
              <a:t>Forest plots is a  recommended way of communicating the impact of covariates in pharmacometrics.</a:t>
            </a:r>
          </a:p>
          <a:p>
            <a:r>
              <a:rPr lang="en-US" dirty="0"/>
              <a:t>The standards around this in the  Pharmacometrics field is currently forming.</a:t>
            </a:r>
          </a:p>
          <a:p>
            <a:r>
              <a:rPr lang="en-US" dirty="0" err="1"/>
              <a:t>Pharmetheus</a:t>
            </a:r>
            <a:r>
              <a:rPr lang="en-US" dirty="0"/>
              <a:t> would like to be considered as ta though leader in this arena. Among other things this will support our WoW.</a:t>
            </a:r>
          </a:p>
          <a:p>
            <a:r>
              <a:rPr lang="en-US" dirty="0"/>
              <a:t>This is to be achieved by teaching the community about our way of thinking around Forest plots and by making it easy for them to use Forest plots the way we do (by sharing </a:t>
            </a:r>
            <a:r>
              <a:rPr lang="en-US" dirty="0" err="1"/>
              <a:t>PMXForest</a:t>
            </a:r>
            <a:r>
              <a:rPr lang="en-US" dirty="0"/>
              <a:t>).</a:t>
            </a:r>
          </a:p>
          <a:p>
            <a:endParaRPr lang="en-US" dirty="0"/>
          </a:p>
          <a:p>
            <a:pPr lvl="1"/>
            <a:r>
              <a:rPr lang="en-US" dirty="0" err="1"/>
              <a:t>Pharmetheus</a:t>
            </a:r>
            <a:r>
              <a:rPr lang="en-US" dirty="0"/>
              <a:t> will hold a public course about Forest plots at PAGE 2022.</a:t>
            </a:r>
          </a:p>
          <a:p>
            <a:pPr lvl="1"/>
            <a:r>
              <a:rPr lang="en-US" dirty="0"/>
              <a:t>The course will be based around the </a:t>
            </a:r>
            <a:r>
              <a:rPr lang="en-US" dirty="0" err="1"/>
              <a:t>PMXForest</a:t>
            </a:r>
            <a:r>
              <a:rPr lang="en-US" dirty="0"/>
              <a:t> package and course participants will get access to the package as part of the course material.</a:t>
            </a:r>
          </a:p>
          <a:p>
            <a:pPr lvl="1"/>
            <a:r>
              <a:rPr lang="en-US" dirty="0"/>
              <a:t>Following the course, </a:t>
            </a:r>
            <a:r>
              <a:rPr lang="en-US" dirty="0" err="1"/>
              <a:t>Pharmetheus</a:t>
            </a:r>
            <a:r>
              <a:rPr lang="en-US" dirty="0"/>
              <a:t> will write a tutorial on Forest plots and when that is published, also make </a:t>
            </a:r>
            <a:r>
              <a:rPr lang="en-US" dirty="0" err="1"/>
              <a:t>PMXForest</a:t>
            </a:r>
            <a:r>
              <a:rPr lang="en-US" dirty="0"/>
              <a:t> publicly available.</a:t>
            </a:r>
          </a:p>
          <a:p>
            <a:endParaRPr lang="en-US" dirty="0"/>
          </a:p>
        </p:txBody>
      </p:sp>
      <p:sp>
        <p:nvSpPr>
          <p:cNvPr id="4" name="Footer Placeholder 3">
            <a:extLst>
              <a:ext uri="{FF2B5EF4-FFF2-40B4-BE49-F238E27FC236}">
                <a16:creationId xmlns:a16="http://schemas.microsoft.com/office/drawing/2014/main" id="{0AE72431-99F5-6A8D-9DC3-0776031A61EB}"/>
              </a:ext>
            </a:extLst>
          </p:cNvPr>
          <p:cNvSpPr>
            <a:spLocks noGrp="1"/>
          </p:cNvSpPr>
          <p:nvPr>
            <p:ph type="ftr" sz="quarter" idx="11"/>
          </p:nvPr>
        </p:nvSpPr>
        <p:spPr/>
        <p:txBody>
          <a:bodyPr/>
          <a:lstStyle/>
          <a:p>
            <a:r>
              <a:rPr lang="en-GB"/>
              <a:t>© Pharmetheus Confidential</a:t>
            </a:r>
          </a:p>
        </p:txBody>
      </p:sp>
    </p:spTree>
    <p:extLst>
      <p:ext uri="{BB962C8B-B14F-4D97-AF65-F5344CB8AC3E}">
        <p14:creationId xmlns:p14="http://schemas.microsoft.com/office/powerpoint/2010/main" val="2742933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BFD5-05E4-7F73-6F9A-A2226AB60BA1}"/>
              </a:ext>
            </a:extLst>
          </p:cNvPr>
          <p:cNvSpPr>
            <a:spLocks noGrp="1"/>
          </p:cNvSpPr>
          <p:nvPr>
            <p:ph type="title"/>
          </p:nvPr>
        </p:nvSpPr>
        <p:spPr/>
        <p:txBody>
          <a:bodyPr>
            <a:normAutofit fontScale="90000"/>
          </a:bodyPr>
          <a:lstStyle/>
          <a:p>
            <a:r>
              <a:rPr lang="en-US" dirty="0"/>
              <a:t>We need to pick an appropriate license that support the aims we have</a:t>
            </a:r>
          </a:p>
        </p:txBody>
      </p:sp>
      <p:sp>
        <p:nvSpPr>
          <p:cNvPr id="3" name="Content Placeholder 2">
            <a:extLst>
              <a:ext uri="{FF2B5EF4-FFF2-40B4-BE49-F238E27FC236}">
                <a16:creationId xmlns:a16="http://schemas.microsoft.com/office/drawing/2014/main" id="{A65451E6-9F27-DEEE-A8CF-18469DDBBD35}"/>
              </a:ext>
            </a:extLst>
          </p:cNvPr>
          <p:cNvSpPr>
            <a:spLocks noGrp="1"/>
          </p:cNvSpPr>
          <p:nvPr>
            <p:ph idx="1"/>
          </p:nvPr>
        </p:nvSpPr>
        <p:spPr/>
        <p:txBody>
          <a:bodyPr/>
          <a:lstStyle/>
          <a:p>
            <a:r>
              <a:rPr lang="en-US" dirty="0"/>
              <a:t>Since we want our methodology to be spread</a:t>
            </a:r>
          </a:p>
          <a:p>
            <a:pPr lvl="1"/>
            <a:r>
              <a:rPr lang="en-US" dirty="0"/>
              <a:t>It must be possible to use </a:t>
            </a:r>
            <a:r>
              <a:rPr lang="en-US" dirty="0" err="1"/>
              <a:t>PMXForest</a:t>
            </a:r>
            <a:r>
              <a:rPr lang="en-US" dirty="0"/>
              <a:t> freely, including for commercial purposes.</a:t>
            </a:r>
          </a:p>
          <a:p>
            <a:pPr lvl="1"/>
            <a:r>
              <a:rPr lang="en-US" dirty="0"/>
              <a:t>It must be possible to distribute </a:t>
            </a:r>
            <a:r>
              <a:rPr lang="en-US" dirty="0" err="1"/>
              <a:t>PMXForest</a:t>
            </a:r>
            <a:r>
              <a:rPr lang="en-US" dirty="0"/>
              <a:t> without restrictions.</a:t>
            </a:r>
          </a:p>
          <a:p>
            <a:endParaRPr lang="en-US" dirty="0"/>
          </a:p>
          <a:p>
            <a:r>
              <a:rPr lang="en-US" dirty="0"/>
              <a:t>PMX wants to be thought leaders</a:t>
            </a:r>
          </a:p>
          <a:p>
            <a:pPr lvl="1"/>
            <a:r>
              <a:rPr lang="en-US" dirty="0"/>
              <a:t>It must be clear that </a:t>
            </a:r>
            <a:r>
              <a:rPr lang="en-US" dirty="0" err="1"/>
              <a:t>PMXForest</a:t>
            </a:r>
            <a:r>
              <a:rPr lang="en-US" dirty="0"/>
              <a:t> and derivatives comes from </a:t>
            </a:r>
            <a:r>
              <a:rPr lang="en-US" dirty="0" err="1"/>
              <a:t>Pharmetheus</a:t>
            </a:r>
            <a:endParaRPr lang="en-US" dirty="0"/>
          </a:p>
          <a:p>
            <a:pPr lvl="1"/>
            <a:endParaRPr lang="en-US" dirty="0"/>
          </a:p>
          <a:p>
            <a:r>
              <a:rPr lang="en-US" dirty="0"/>
              <a:t>Want to avoid that others take our code and call it their own.</a:t>
            </a:r>
          </a:p>
          <a:p>
            <a:pPr lvl="1"/>
            <a:r>
              <a:rPr lang="en-US" dirty="0"/>
              <a:t>On the other hand, if people want to reuse our code and methods it is a sign that we have done something useful. Need to attribute </a:t>
            </a:r>
            <a:r>
              <a:rPr lang="en-US" dirty="0" err="1"/>
              <a:t>Pharmetheus</a:t>
            </a:r>
            <a:r>
              <a:rPr lang="en-US"/>
              <a:t>.</a:t>
            </a:r>
            <a:endParaRPr lang="en-US" dirty="0"/>
          </a:p>
          <a:p>
            <a:endParaRPr lang="en-US" dirty="0"/>
          </a:p>
        </p:txBody>
      </p:sp>
      <p:sp>
        <p:nvSpPr>
          <p:cNvPr id="4" name="Footer Placeholder 3">
            <a:extLst>
              <a:ext uri="{FF2B5EF4-FFF2-40B4-BE49-F238E27FC236}">
                <a16:creationId xmlns:a16="http://schemas.microsoft.com/office/drawing/2014/main" id="{CABB75F9-1D74-30A0-2D15-8DEFFFD8DCB1}"/>
              </a:ext>
            </a:extLst>
          </p:cNvPr>
          <p:cNvSpPr>
            <a:spLocks noGrp="1"/>
          </p:cNvSpPr>
          <p:nvPr>
            <p:ph type="ftr" sz="quarter" idx="11"/>
          </p:nvPr>
        </p:nvSpPr>
        <p:spPr/>
        <p:txBody>
          <a:bodyPr/>
          <a:lstStyle/>
          <a:p>
            <a:r>
              <a:rPr lang="en-GB"/>
              <a:t>© Pharmetheus Confidential</a:t>
            </a:r>
          </a:p>
        </p:txBody>
      </p:sp>
      <p:sp>
        <p:nvSpPr>
          <p:cNvPr id="5" name="Slide Number Placeholder 4">
            <a:extLst>
              <a:ext uri="{FF2B5EF4-FFF2-40B4-BE49-F238E27FC236}">
                <a16:creationId xmlns:a16="http://schemas.microsoft.com/office/drawing/2014/main" id="{C3A9EB67-F614-2990-0C76-E4A86B003F50}"/>
              </a:ext>
            </a:extLst>
          </p:cNvPr>
          <p:cNvSpPr>
            <a:spLocks noGrp="1"/>
          </p:cNvSpPr>
          <p:nvPr>
            <p:ph type="sldNum" sz="quarter" idx="12"/>
          </p:nvPr>
        </p:nvSpPr>
        <p:spPr/>
        <p:txBody>
          <a:bodyPr/>
          <a:lstStyle/>
          <a:p>
            <a:fld id="{9F29718E-E53E-4F01-9318-5CD72E98E741}" type="slidenum">
              <a:rPr lang="en-GB" smtClean="0"/>
              <a:t>4</a:t>
            </a:fld>
            <a:endParaRPr lang="en-GB"/>
          </a:p>
        </p:txBody>
      </p:sp>
    </p:spTree>
    <p:extLst>
      <p:ext uri="{BB962C8B-B14F-4D97-AF65-F5344CB8AC3E}">
        <p14:creationId xmlns:p14="http://schemas.microsoft.com/office/powerpoint/2010/main" val="4266720193"/>
      </p:ext>
    </p:extLst>
  </p:cSld>
  <p:clrMapOvr>
    <a:masterClrMapping/>
  </p:clrMapOvr>
  <p:transition>
    <p:fade/>
  </p:transition>
</p:sld>
</file>

<file path=ppt/theme/theme1.xml><?xml version="1.0" encoding="utf-8"?>
<a:theme xmlns:a="http://schemas.openxmlformats.org/drawingml/2006/main" name="Pharmatheus">
  <a:themeElements>
    <a:clrScheme name="Pharmetheus">
      <a:dk1>
        <a:sysClr val="windowText" lastClr="000000"/>
      </a:dk1>
      <a:lt1>
        <a:sysClr val="window" lastClr="FFFFFF"/>
      </a:lt1>
      <a:dk2>
        <a:srgbClr val="3B717C"/>
      </a:dk2>
      <a:lt2>
        <a:srgbClr val="F5D34B"/>
      </a:lt2>
      <a:accent1>
        <a:srgbClr val="004A87"/>
      </a:accent1>
      <a:accent2>
        <a:srgbClr val="AE9F3A"/>
      </a:accent2>
      <a:accent3>
        <a:srgbClr val="D7CE8B"/>
      </a:accent3>
      <a:accent4>
        <a:srgbClr val="6A1F45"/>
      </a:accent4>
      <a:accent5>
        <a:srgbClr val="779AA2"/>
      </a:accent5>
      <a:accent6>
        <a:srgbClr val="0A253E"/>
      </a:accent6>
      <a:hlink>
        <a:srgbClr val="3B717C"/>
      </a:hlink>
      <a:folHlink>
        <a:srgbClr val="004A87"/>
      </a:folHlink>
    </a:clrScheme>
    <a:fontScheme name="Pharmatheus">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smtClean="0"/>
        </a:defPPr>
      </a:lstStyle>
    </a:txDef>
  </a:objectDefaults>
  <a:extraClrSchemeLst/>
  <a:extLst>
    <a:ext uri="{05A4C25C-085E-4340-85A3-A5531E510DB2}">
      <thm15:themeFamily xmlns:thm15="http://schemas.microsoft.com/office/thememl/2012/main" name="PMX_PPT_20220113" id="{4EBD77C6-A889-0C41-8905-2BCC614DC478}" vid="{C4AC9BD4-D048-6A44-A6C3-B27F732FF1A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Pharmatheus</Template>
  <TotalTime>70</TotalTime>
  <Words>282</Words>
  <Application>Microsoft Macintosh PowerPoint</Application>
  <PresentationFormat>Custom</PresentationFormat>
  <Paragraphs>28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 Antiqua</vt:lpstr>
      <vt:lpstr>Calibri</vt:lpstr>
      <vt:lpstr>Times New Roman</vt:lpstr>
      <vt:lpstr>Pharmatheus</vt:lpstr>
      <vt:lpstr>PowerPoint Presentation</vt:lpstr>
      <vt:lpstr>License for PMXForest when it is shared outside Pharmetheus</vt:lpstr>
      <vt:lpstr>Background</vt:lpstr>
      <vt:lpstr>We need to pick an appropriate license that support the aims we have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Niclas Jonsson</dc:creator>
  <cp:lastModifiedBy>Niclas Jonsson</cp:lastModifiedBy>
  <cp:revision>2</cp:revision>
  <dcterms:created xsi:type="dcterms:W3CDTF">2022-04-27T07:19:30Z</dcterms:created>
  <dcterms:modified xsi:type="dcterms:W3CDTF">2022-04-28T06:55:04Z</dcterms:modified>
</cp:coreProperties>
</file>