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56" y="-1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99C7-7443-B747-8EC3-EB4E46016173}" type="datetimeFigureOut">
              <a:rPr lang="en-US" smtClean="0"/>
              <a:t>27/08/2013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76172"/>
              </p:ext>
            </p:extLst>
          </p:nvPr>
        </p:nvGraphicFramePr>
        <p:xfrm>
          <a:off x="360162" y="1272178"/>
          <a:ext cx="3145038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5840"/>
                <a:gridCol w="735840"/>
                <a:gridCol w="735840"/>
                <a:gridCol w="937518"/>
              </a:tblGrid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wttab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42312"/>
              </p:ext>
            </p:extLst>
          </p:nvPr>
        </p:nvGraphicFramePr>
        <p:xfrm>
          <a:off x="4570506" y="808075"/>
          <a:ext cx="1532386" cy="23716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6193"/>
                <a:gridCol w="766193"/>
              </a:tblGrid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436962" y="1054100"/>
            <a:ext cx="2133544" cy="723900"/>
          </a:xfrm>
          <a:prstGeom prst="straightConnector1">
            <a:avLst/>
          </a:prstGeom>
          <a:ln w="38100" cap="rnd" cmpd="sng">
            <a:solidFill>
              <a:schemeClr val="bg1">
                <a:lumMod val="6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66882"/>
              </p:ext>
            </p:extLst>
          </p:nvPr>
        </p:nvGraphicFramePr>
        <p:xfrm>
          <a:off x="4160660" y="3845047"/>
          <a:ext cx="1532386" cy="23716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6193"/>
                <a:gridCol w="766193"/>
              </a:tblGrid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436962" y="2184400"/>
            <a:ext cx="1723698" cy="1660647"/>
          </a:xfrm>
          <a:prstGeom prst="straightConnector1">
            <a:avLst/>
          </a:prstGeom>
          <a:ln w="38100" cap="rnd" cmpd="sng">
            <a:solidFill>
              <a:schemeClr val="bg1">
                <a:lumMod val="6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43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Moodie</dc:creator>
  <cp:lastModifiedBy>Stuart Moodie</cp:lastModifiedBy>
  <cp:revision>4</cp:revision>
  <dcterms:created xsi:type="dcterms:W3CDTF">2013-08-27T21:02:41Z</dcterms:created>
  <dcterms:modified xsi:type="dcterms:W3CDTF">2013-08-28T10:34:02Z</dcterms:modified>
</cp:coreProperties>
</file>