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E47FB69-253F-FA46-8B03-F04A5D8807E8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91747-A371-7D41-B812-55CD90823F37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12A5-2B2B-7342-8E00-7043DE0A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rgbClr val="004621">
                <a:alpha val="95998"/>
              </a:srgbClr>
            </a:gs>
          </a:gsLst>
          <a:lin ang="4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6804025" y="6007100"/>
            <a:ext cx="652463" cy="373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  <a:cs typeface="Arial" charset="0"/>
            </a:endParaRPr>
          </a:p>
        </p:txBody>
      </p:sp>
      <p:sp>
        <p:nvSpPr>
          <p:cNvPr id="5" name="AutoShape 32"/>
          <p:cNvSpPr>
            <a:spLocks noChangeArrowheads="1"/>
          </p:cNvSpPr>
          <p:nvPr userDrawn="1"/>
        </p:nvSpPr>
        <p:spPr bwMode="auto">
          <a:xfrm>
            <a:off x="7521575" y="6007100"/>
            <a:ext cx="652463" cy="3746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  <a:cs typeface="Arial" charset="0"/>
            </a:endParaRPr>
          </a:p>
        </p:txBody>
      </p:sp>
      <p:pic>
        <p:nvPicPr>
          <p:cNvPr id="6" name="Picture 12" descr="Description: ddmore_logo_epsil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96975"/>
            <a:ext cx="6624638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6858000" y="6048375"/>
            <a:ext cx="554038" cy="292100"/>
            <a:chOff x="3679" y="210"/>
            <a:chExt cx="967" cy="50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787" y="383"/>
              <a:ext cx="429" cy="242"/>
            </a:xfrm>
            <a:custGeom>
              <a:avLst/>
              <a:gdLst/>
              <a:ahLst/>
              <a:cxnLst>
                <a:cxn ang="0">
                  <a:pos x="654" y="221"/>
                </a:cxn>
                <a:cxn ang="0">
                  <a:pos x="659" y="171"/>
                </a:cxn>
                <a:cxn ang="0">
                  <a:pos x="641" y="147"/>
                </a:cxn>
                <a:cxn ang="0">
                  <a:pos x="614" y="143"/>
                </a:cxn>
                <a:cxn ang="0">
                  <a:pos x="578" y="157"/>
                </a:cxn>
                <a:cxn ang="0">
                  <a:pos x="545" y="191"/>
                </a:cxn>
                <a:cxn ang="0">
                  <a:pos x="488" y="395"/>
                </a:cxn>
                <a:cxn ang="0">
                  <a:pos x="470" y="435"/>
                </a:cxn>
                <a:cxn ang="0">
                  <a:pos x="429" y="472"/>
                </a:cxn>
                <a:cxn ang="0">
                  <a:pos x="373" y="486"/>
                </a:cxn>
                <a:cxn ang="0">
                  <a:pos x="338" y="479"/>
                </a:cxn>
                <a:cxn ang="0">
                  <a:pos x="314" y="463"/>
                </a:cxn>
                <a:cxn ang="0">
                  <a:pos x="304" y="443"/>
                </a:cxn>
                <a:cxn ang="0">
                  <a:pos x="302" y="417"/>
                </a:cxn>
                <a:cxn ang="0">
                  <a:pos x="351" y="221"/>
                </a:cxn>
                <a:cxn ang="0">
                  <a:pos x="356" y="171"/>
                </a:cxn>
                <a:cxn ang="0">
                  <a:pos x="338" y="147"/>
                </a:cxn>
                <a:cxn ang="0">
                  <a:pos x="312" y="143"/>
                </a:cxn>
                <a:cxn ang="0">
                  <a:pos x="276" y="157"/>
                </a:cxn>
                <a:cxn ang="0">
                  <a:pos x="243" y="191"/>
                </a:cxn>
                <a:cxn ang="0">
                  <a:pos x="185" y="395"/>
                </a:cxn>
                <a:cxn ang="0">
                  <a:pos x="167" y="435"/>
                </a:cxn>
                <a:cxn ang="0">
                  <a:pos x="126" y="472"/>
                </a:cxn>
                <a:cxn ang="0">
                  <a:pos x="70" y="486"/>
                </a:cxn>
                <a:cxn ang="0">
                  <a:pos x="36" y="479"/>
                </a:cxn>
                <a:cxn ang="0">
                  <a:pos x="11" y="463"/>
                </a:cxn>
                <a:cxn ang="0">
                  <a:pos x="1" y="443"/>
                </a:cxn>
                <a:cxn ang="0">
                  <a:pos x="0" y="417"/>
                </a:cxn>
                <a:cxn ang="0">
                  <a:pos x="195" y="0"/>
                </a:cxn>
                <a:cxn ang="0">
                  <a:pos x="228" y="7"/>
                </a:cxn>
                <a:cxn ang="0">
                  <a:pos x="243" y="18"/>
                </a:cxn>
                <a:cxn ang="0">
                  <a:pos x="254" y="50"/>
                </a:cxn>
                <a:cxn ang="0">
                  <a:pos x="254" y="86"/>
                </a:cxn>
                <a:cxn ang="0">
                  <a:pos x="291" y="50"/>
                </a:cxn>
                <a:cxn ang="0">
                  <a:pos x="355" y="13"/>
                </a:cxn>
                <a:cxn ang="0">
                  <a:pos x="427" y="0"/>
                </a:cxn>
                <a:cxn ang="0">
                  <a:pos x="470" y="5"/>
                </a:cxn>
                <a:cxn ang="0">
                  <a:pos x="514" y="27"/>
                </a:cxn>
                <a:cxn ang="0">
                  <a:pos x="532" y="50"/>
                </a:cxn>
                <a:cxn ang="0">
                  <a:pos x="541" y="78"/>
                </a:cxn>
                <a:cxn ang="0">
                  <a:pos x="562" y="68"/>
                </a:cxn>
                <a:cxn ang="0">
                  <a:pos x="626" y="20"/>
                </a:cxn>
                <a:cxn ang="0">
                  <a:pos x="693" y="2"/>
                </a:cxn>
                <a:cxn ang="0">
                  <a:pos x="739" y="2"/>
                </a:cxn>
                <a:cxn ang="0">
                  <a:pos x="794" y="13"/>
                </a:cxn>
                <a:cxn ang="0">
                  <a:pos x="831" y="40"/>
                </a:cxn>
                <a:cxn ang="0">
                  <a:pos x="851" y="78"/>
                </a:cxn>
                <a:cxn ang="0">
                  <a:pos x="856" y="125"/>
                </a:cxn>
                <a:cxn ang="0">
                  <a:pos x="846" y="178"/>
                </a:cxn>
                <a:cxn ang="0">
                  <a:pos x="782" y="417"/>
                </a:cxn>
                <a:cxn ang="0">
                  <a:pos x="746" y="463"/>
                </a:cxn>
                <a:cxn ang="0">
                  <a:pos x="695" y="484"/>
                </a:cxn>
                <a:cxn ang="0">
                  <a:pos x="657" y="484"/>
                </a:cxn>
                <a:cxn ang="0">
                  <a:pos x="621" y="468"/>
                </a:cxn>
                <a:cxn ang="0">
                  <a:pos x="608" y="451"/>
                </a:cxn>
                <a:cxn ang="0">
                  <a:pos x="605" y="426"/>
                </a:cxn>
              </a:cxnLst>
              <a:rect l="0" t="0" r="r" b="b"/>
              <a:pathLst>
                <a:path w="856" h="486">
                  <a:moveTo>
                    <a:pt x="608" y="395"/>
                  </a:moveTo>
                  <a:lnTo>
                    <a:pt x="654" y="221"/>
                  </a:lnTo>
                  <a:lnTo>
                    <a:pt x="654" y="221"/>
                  </a:lnTo>
                  <a:lnTo>
                    <a:pt x="659" y="201"/>
                  </a:lnTo>
                  <a:lnTo>
                    <a:pt x="661" y="185"/>
                  </a:lnTo>
                  <a:lnTo>
                    <a:pt x="659" y="171"/>
                  </a:lnTo>
                  <a:lnTo>
                    <a:pt x="656" y="160"/>
                  </a:lnTo>
                  <a:lnTo>
                    <a:pt x="649" y="153"/>
                  </a:lnTo>
                  <a:lnTo>
                    <a:pt x="641" y="147"/>
                  </a:lnTo>
                  <a:lnTo>
                    <a:pt x="629" y="145"/>
                  </a:lnTo>
                  <a:lnTo>
                    <a:pt x="614" y="143"/>
                  </a:lnTo>
                  <a:lnTo>
                    <a:pt x="614" y="143"/>
                  </a:lnTo>
                  <a:lnTo>
                    <a:pt x="603" y="145"/>
                  </a:lnTo>
                  <a:lnTo>
                    <a:pt x="590" y="148"/>
                  </a:lnTo>
                  <a:lnTo>
                    <a:pt x="578" y="157"/>
                  </a:lnTo>
                  <a:lnTo>
                    <a:pt x="567" y="165"/>
                  </a:lnTo>
                  <a:lnTo>
                    <a:pt x="555" y="178"/>
                  </a:lnTo>
                  <a:lnTo>
                    <a:pt x="545" y="191"/>
                  </a:lnTo>
                  <a:lnTo>
                    <a:pt x="539" y="208"/>
                  </a:lnTo>
                  <a:lnTo>
                    <a:pt x="532" y="226"/>
                  </a:lnTo>
                  <a:lnTo>
                    <a:pt x="488" y="395"/>
                  </a:lnTo>
                  <a:lnTo>
                    <a:pt x="488" y="395"/>
                  </a:lnTo>
                  <a:lnTo>
                    <a:pt x="480" y="417"/>
                  </a:lnTo>
                  <a:lnTo>
                    <a:pt x="470" y="435"/>
                  </a:lnTo>
                  <a:lnTo>
                    <a:pt x="458" y="451"/>
                  </a:lnTo>
                  <a:lnTo>
                    <a:pt x="444" y="463"/>
                  </a:lnTo>
                  <a:lnTo>
                    <a:pt x="429" y="472"/>
                  </a:lnTo>
                  <a:lnTo>
                    <a:pt x="411" y="479"/>
                  </a:lnTo>
                  <a:lnTo>
                    <a:pt x="393" y="484"/>
                  </a:lnTo>
                  <a:lnTo>
                    <a:pt x="373" y="486"/>
                  </a:lnTo>
                  <a:lnTo>
                    <a:pt x="373" y="486"/>
                  </a:lnTo>
                  <a:lnTo>
                    <a:pt x="355" y="484"/>
                  </a:lnTo>
                  <a:lnTo>
                    <a:pt x="338" y="479"/>
                  </a:lnTo>
                  <a:lnTo>
                    <a:pt x="324" y="472"/>
                  </a:lnTo>
                  <a:lnTo>
                    <a:pt x="319" y="468"/>
                  </a:lnTo>
                  <a:lnTo>
                    <a:pt x="314" y="463"/>
                  </a:lnTo>
                  <a:lnTo>
                    <a:pt x="309" y="458"/>
                  </a:lnTo>
                  <a:lnTo>
                    <a:pt x="305" y="451"/>
                  </a:lnTo>
                  <a:lnTo>
                    <a:pt x="304" y="443"/>
                  </a:lnTo>
                  <a:lnTo>
                    <a:pt x="302" y="435"/>
                  </a:lnTo>
                  <a:lnTo>
                    <a:pt x="302" y="426"/>
                  </a:lnTo>
                  <a:lnTo>
                    <a:pt x="302" y="417"/>
                  </a:lnTo>
                  <a:lnTo>
                    <a:pt x="305" y="395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6" y="201"/>
                  </a:lnTo>
                  <a:lnTo>
                    <a:pt x="358" y="185"/>
                  </a:lnTo>
                  <a:lnTo>
                    <a:pt x="356" y="171"/>
                  </a:lnTo>
                  <a:lnTo>
                    <a:pt x="353" y="160"/>
                  </a:lnTo>
                  <a:lnTo>
                    <a:pt x="347" y="153"/>
                  </a:lnTo>
                  <a:lnTo>
                    <a:pt x="338" y="147"/>
                  </a:lnTo>
                  <a:lnTo>
                    <a:pt x="327" y="145"/>
                  </a:lnTo>
                  <a:lnTo>
                    <a:pt x="312" y="143"/>
                  </a:lnTo>
                  <a:lnTo>
                    <a:pt x="312" y="143"/>
                  </a:lnTo>
                  <a:lnTo>
                    <a:pt x="301" y="145"/>
                  </a:lnTo>
                  <a:lnTo>
                    <a:pt x="287" y="148"/>
                  </a:lnTo>
                  <a:lnTo>
                    <a:pt x="276" y="157"/>
                  </a:lnTo>
                  <a:lnTo>
                    <a:pt x="264" y="165"/>
                  </a:lnTo>
                  <a:lnTo>
                    <a:pt x="253" y="178"/>
                  </a:lnTo>
                  <a:lnTo>
                    <a:pt x="243" y="191"/>
                  </a:lnTo>
                  <a:lnTo>
                    <a:pt x="236" y="208"/>
                  </a:lnTo>
                  <a:lnTo>
                    <a:pt x="230" y="226"/>
                  </a:lnTo>
                  <a:lnTo>
                    <a:pt x="185" y="395"/>
                  </a:lnTo>
                  <a:lnTo>
                    <a:pt x="185" y="395"/>
                  </a:lnTo>
                  <a:lnTo>
                    <a:pt x="177" y="417"/>
                  </a:lnTo>
                  <a:lnTo>
                    <a:pt x="167" y="435"/>
                  </a:lnTo>
                  <a:lnTo>
                    <a:pt x="156" y="451"/>
                  </a:lnTo>
                  <a:lnTo>
                    <a:pt x="141" y="463"/>
                  </a:lnTo>
                  <a:lnTo>
                    <a:pt x="126" y="472"/>
                  </a:lnTo>
                  <a:lnTo>
                    <a:pt x="108" y="479"/>
                  </a:lnTo>
                  <a:lnTo>
                    <a:pt x="90" y="484"/>
                  </a:lnTo>
                  <a:lnTo>
                    <a:pt x="70" y="486"/>
                  </a:lnTo>
                  <a:lnTo>
                    <a:pt x="70" y="486"/>
                  </a:lnTo>
                  <a:lnTo>
                    <a:pt x="52" y="484"/>
                  </a:lnTo>
                  <a:lnTo>
                    <a:pt x="36" y="479"/>
                  </a:lnTo>
                  <a:lnTo>
                    <a:pt x="21" y="472"/>
                  </a:lnTo>
                  <a:lnTo>
                    <a:pt x="16" y="468"/>
                  </a:lnTo>
                  <a:lnTo>
                    <a:pt x="11" y="463"/>
                  </a:lnTo>
                  <a:lnTo>
                    <a:pt x="6" y="458"/>
                  </a:lnTo>
                  <a:lnTo>
                    <a:pt x="3" y="451"/>
                  </a:lnTo>
                  <a:lnTo>
                    <a:pt x="1" y="443"/>
                  </a:lnTo>
                  <a:lnTo>
                    <a:pt x="0" y="435"/>
                  </a:lnTo>
                  <a:lnTo>
                    <a:pt x="0" y="426"/>
                  </a:lnTo>
                  <a:lnTo>
                    <a:pt x="0" y="417"/>
                  </a:lnTo>
                  <a:lnTo>
                    <a:pt x="3" y="395"/>
                  </a:lnTo>
                  <a:lnTo>
                    <a:pt x="110" y="2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3" y="2"/>
                  </a:lnTo>
                  <a:lnTo>
                    <a:pt x="228" y="7"/>
                  </a:lnTo>
                  <a:lnTo>
                    <a:pt x="233" y="8"/>
                  </a:lnTo>
                  <a:lnTo>
                    <a:pt x="240" y="13"/>
                  </a:lnTo>
                  <a:lnTo>
                    <a:pt x="243" y="18"/>
                  </a:lnTo>
                  <a:lnTo>
                    <a:pt x="248" y="23"/>
                  </a:lnTo>
                  <a:lnTo>
                    <a:pt x="253" y="35"/>
                  </a:lnTo>
                  <a:lnTo>
                    <a:pt x="254" y="50"/>
                  </a:lnTo>
                  <a:lnTo>
                    <a:pt x="254" y="66"/>
                  </a:lnTo>
                  <a:lnTo>
                    <a:pt x="253" y="86"/>
                  </a:lnTo>
                  <a:lnTo>
                    <a:pt x="254" y="86"/>
                  </a:lnTo>
                  <a:lnTo>
                    <a:pt x="254" y="86"/>
                  </a:lnTo>
                  <a:lnTo>
                    <a:pt x="273" y="66"/>
                  </a:lnTo>
                  <a:lnTo>
                    <a:pt x="291" y="50"/>
                  </a:lnTo>
                  <a:lnTo>
                    <a:pt x="310" y="35"/>
                  </a:lnTo>
                  <a:lnTo>
                    <a:pt x="332" y="23"/>
                  </a:lnTo>
                  <a:lnTo>
                    <a:pt x="355" y="13"/>
                  </a:lnTo>
                  <a:lnTo>
                    <a:pt x="378" y="7"/>
                  </a:lnTo>
                  <a:lnTo>
                    <a:pt x="402" y="2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450" y="2"/>
                  </a:lnTo>
                  <a:lnTo>
                    <a:pt x="470" y="5"/>
                  </a:lnTo>
                  <a:lnTo>
                    <a:pt x="490" y="12"/>
                  </a:lnTo>
                  <a:lnTo>
                    <a:pt x="506" y="22"/>
                  </a:lnTo>
                  <a:lnTo>
                    <a:pt x="514" y="27"/>
                  </a:lnTo>
                  <a:lnTo>
                    <a:pt x="521" y="33"/>
                  </a:lnTo>
                  <a:lnTo>
                    <a:pt x="527" y="41"/>
                  </a:lnTo>
                  <a:lnTo>
                    <a:pt x="532" y="50"/>
                  </a:lnTo>
                  <a:lnTo>
                    <a:pt x="536" y="58"/>
                  </a:lnTo>
                  <a:lnTo>
                    <a:pt x="539" y="68"/>
                  </a:lnTo>
                  <a:lnTo>
                    <a:pt x="541" y="78"/>
                  </a:lnTo>
                  <a:lnTo>
                    <a:pt x="541" y="89"/>
                  </a:lnTo>
                  <a:lnTo>
                    <a:pt x="541" y="89"/>
                  </a:lnTo>
                  <a:lnTo>
                    <a:pt x="562" y="68"/>
                  </a:lnTo>
                  <a:lnTo>
                    <a:pt x="583" y="48"/>
                  </a:lnTo>
                  <a:lnTo>
                    <a:pt x="605" y="33"/>
                  </a:lnTo>
                  <a:lnTo>
                    <a:pt x="626" y="20"/>
                  </a:lnTo>
                  <a:lnTo>
                    <a:pt x="647" y="12"/>
                  </a:lnTo>
                  <a:lnTo>
                    <a:pt x="670" y="5"/>
                  </a:lnTo>
                  <a:lnTo>
                    <a:pt x="693" y="2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39" y="2"/>
                  </a:lnTo>
                  <a:lnTo>
                    <a:pt x="761" y="3"/>
                  </a:lnTo>
                  <a:lnTo>
                    <a:pt x="779" y="8"/>
                  </a:lnTo>
                  <a:lnTo>
                    <a:pt x="794" y="13"/>
                  </a:lnTo>
                  <a:lnTo>
                    <a:pt x="808" y="22"/>
                  </a:lnTo>
                  <a:lnTo>
                    <a:pt x="820" y="30"/>
                  </a:lnTo>
                  <a:lnTo>
                    <a:pt x="831" y="40"/>
                  </a:lnTo>
                  <a:lnTo>
                    <a:pt x="840" y="51"/>
                  </a:lnTo>
                  <a:lnTo>
                    <a:pt x="846" y="64"/>
                  </a:lnTo>
                  <a:lnTo>
                    <a:pt x="851" y="78"/>
                  </a:lnTo>
                  <a:lnTo>
                    <a:pt x="854" y="92"/>
                  </a:lnTo>
                  <a:lnTo>
                    <a:pt x="856" y="109"/>
                  </a:lnTo>
                  <a:lnTo>
                    <a:pt x="856" y="125"/>
                  </a:lnTo>
                  <a:lnTo>
                    <a:pt x="854" y="142"/>
                  </a:lnTo>
                  <a:lnTo>
                    <a:pt x="851" y="160"/>
                  </a:lnTo>
                  <a:lnTo>
                    <a:pt x="846" y="178"/>
                  </a:lnTo>
                  <a:lnTo>
                    <a:pt x="790" y="395"/>
                  </a:lnTo>
                  <a:lnTo>
                    <a:pt x="790" y="395"/>
                  </a:lnTo>
                  <a:lnTo>
                    <a:pt x="782" y="417"/>
                  </a:lnTo>
                  <a:lnTo>
                    <a:pt x="772" y="435"/>
                  </a:lnTo>
                  <a:lnTo>
                    <a:pt x="761" y="451"/>
                  </a:lnTo>
                  <a:lnTo>
                    <a:pt x="746" y="463"/>
                  </a:lnTo>
                  <a:lnTo>
                    <a:pt x="731" y="472"/>
                  </a:lnTo>
                  <a:lnTo>
                    <a:pt x="713" y="479"/>
                  </a:lnTo>
                  <a:lnTo>
                    <a:pt x="695" y="484"/>
                  </a:lnTo>
                  <a:lnTo>
                    <a:pt x="675" y="486"/>
                  </a:lnTo>
                  <a:lnTo>
                    <a:pt x="675" y="486"/>
                  </a:lnTo>
                  <a:lnTo>
                    <a:pt x="657" y="484"/>
                  </a:lnTo>
                  <a:lnTo>
                    <a:pt x="641" y="479"/>
                  </a:lnTo>
                  <a:lnTo>
                    <a:pt x="626" y="472"/>
                  </a:lnTo>
                  <a:lnTo>
                    <a:pt x="621" y="468"/>
                  </a:lnTo>
                  <a:lnTo>
                    <a:pt x="616" y="463"/>
                  </a:lnTo>
                  <a:lnTo>
                    <a:pt x="611" y="458"/>
                  </a:lnTo>
                  <a:lnTo>
                    <a:pt x="608" y="451"/>
                  </a:lnTo>
                  <a:lnTo>
                    <a:pt x="606" y="443"/>
                  </a:lnTo>
                  <a:lnTo>
                    <a:pt x="605" y="435"/>
                  </a:lnTo>
                  <a:lnTo>
                    <a:pt x="605" y="426"/>
                  </a:lnTo>
                  <a:lnTo>
                    <a:pt x="605" y="417"/>
                  </a:lnTo>
                  <a:lnTo>
                    <a:pt x="608" y="395"/>
                  </a:lnTo>
                  <a:close/>
                </a:path>
              </a:pathLst>
            </a:custGeom>
            <a:solidFill>
              <a:srgbClr val="1A98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a typeface="+mn-ea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787" y="383"/>
              <a:ext cx="429" cy="242"/>
            </a:xfrm>
            <a:custGeom>
              <a:avLst/>
              <a:gdLst/>
              <a:ahLst/>
              <a:cxnLst>
                <a:cxn ang="0">
                  <a:pos x="654" y="221"/>
                </a:cxn>
                <a:cxn ang="0">
                  <a:pos x="659" y="171"/>
                </a:cxn>
                <a:cxn ang="0">
                  <a:pos x="641" y="147"/>
                </a:cxn>
                <a:cxn ang="0">
                  <a:pos x="614" y="143"/>
                </a:cxn>
                <a:cxn ang="0">
                  <a:pos x="578" y="157"/>
                </a:cxn>
                <a:cxn ang="0">
                  <a:pos x="545" y="191"/>
                </a:cxn>
                <a:cxn ang="0">
                  <a:pos x="488" y="395"/>
                </a:cxn>
                <a:cxn ang="0">
                  <a:pos x="470" y="435"/>
                </a:cxn>
                <a:cxn ang="0">
                  <a:pos x="429" y="472"/>
                </a:cxn>
                <a:cxn ang="0">
                  <a:pos x="373" y="486"/>
                </a:cxn>
                <a:cxn ang="0">
                  <a:pos x="338" y="479"/>
                </a:cxn>
                <a:cxn ang="0">
                  <a:pos x="314" y="463"/>
                </a:cxn>
                <a:cxn ang="0">
                  <a:pos x="304" y="443"/>
                </a:cxn>
                <a:cxn ang="0">
                  <a:pos x="302" y="417"/>
                </a:cxn>
                <a:cxn ang="0">
                  <a:pos x="351" y="221"/>
                </a:cxn>
                <a:cxn ang="0">
                  <a:pos x="356" y="171"/>
                </a:cxn>
                <a:cxn ang="0">
                  <a:pos x="338" y="147"/>
                </a:cxn>
                <a:cxn ang="0">
                  <a:pos x="312" y="143"/>
                </a:cxn>
                <a:cxn ang="0">
                  <a:pos x="276" y="157"/>
                </a:cxn>
                <a:cxn ang="0">
                  <a:pos x="243" y="191"/>
                </a:cxn>
                <a:cxn ang="0">
                  <a:pos x="185" y="395"/>
                </a:cxn>
                <a:cxn ang="0">
                  <a:pos x="167" y="435"/>
                </a:cxn>
                <a:cxn ang="0">
                  <a:pos x="126" y="472"/>
                </a:cxn>
                <a:cxn ang="0">
                  <a:pos x="70" y="486"/>
                </a:cxn>
                <a:cxn ang="0">
                  <a:pos x="36" y="479"/>
                </a:cxn>
                <a:cxn ang="0">
                  <a:pos x="11" y="463"/>
                </a:cxn>
                <a:cxn ang="0">
                  <a:pos x="1" y="443"/>
                </a:cxn>
                <a:cxn ang="0">
                  <a:pos x="0" y="417"/>
                </a:cxn>
                <a:cxn ang="0">
                  <a:pos x="195" y="0"/>
                </a:cxn>
                <a:cxn ang="0">
                  <a:pos x="228" y="7"/>
                </a:cxn>
                <a:cxn ang="0">
                  <a:pos x="243" y="18"/>
                </a:cxn>
                <a:cxn ang="0">
                  <a:pos x="254" y="50"/>
                </a:cxn>
                <a:cxn ang="0">
                  <a:pos x="254" y="86"/>
                </a:cxn>
                <a:cxn ang="0">
                  <a:pos x="291" y="50"/>
                </a:cxn>
                <a:cxn ang="0">
                  <a:pos x="355" y="13"/>
                </a:cxn>
                <a:cxn ang="0">
                  <a:pos x="427" y="0"/>
                </a:cxn>
                <a:cxn ang="0">
                  <a:pos x="470" y="5"/>
                </a:cxn>
                <a:cxn ang="0">
                  <a:pos x="514" y="27"/>
                </a:cxn>
                <a:cxn ang="0">
                  <a:pos x="532" y="50"/>
                </a:cxn>
                <a:cxn ang="0">
                  <a:pos x="541" y="78"/>
                </a:cxn>
                <a:cxn ang="0">
                  <a:pos x="562" y="68"/>
                </a:cxn>
                <a:cxn ang="0">
                  <a:pos x="626" y="20"/>
                </a:cxn>
                <a:cxn ang="0">
                  <a:pos x="693" y="2"/>
                </a:cxn>
                <a:cxn ang="0">
                  <a:pos x="739" y="2"/>
                </a:cxn>
                <a:cxn ang="0">
                  <a:pos x="794" y="13"/>
                </a:cxn>
                <a:cxn ang="0">
                  <a:pos x="831" y="40"/>
                </a:cxn>
                <a:cxn ang="0">
                  <a:pos x="851" y="78"/>
                </a:cxn>
                <a:cxn ang="0">
                  <a:pos x="856" y="125"/>
                </a:cxn>
                <a:cxn ang="0">
                  <a:pos x="846" y="178"/>
                </a:cxn>
                <a:cxn ang="0">
                  <a:pos x="782" y="417"/>
                </a:cxn>
                <a:cxn ang="0">
                  <a:pos x="746" y="463"/>
                </a:cxn>
                <a:cxn ang="0">
                  <a:pos x="695" y="484"/>
                </a:cxn>
                <a:cxn ang="0">
                  <a:pos x="657" y="484"/>
                </a:cxn>
                <a:cxn ang="0">
                  <a:pos x="621" y="468"/>
                </a:cxn>
                <a:cxn ang="0">
                  <a:pos x="608" y="451"/>
                </a:cxn>
                <a:cxn ang="0">
                  <a:pos x="605" y="426"/>
                </a:cxn>
              </a:cxnLst>
              <a:rect l="0" t="0" r="r" b="b"/>
              <a:pathLst>
                <a:path w="856" h="486">
                  <a:moveTo>
                    <a:pt x="608" y="395"/>
                  </a:moveTo>
                  <a:lnTo>
                    <a:pt x="654" y="221"/>
                  </a:lnTo>
                  <a:lnTo>
                    <a:pt x="654" y="221"/>
                  </a:lnTo>
                  <a:lnTo>
                    <a:pt x="659" y="201"/>
                  </a:lnTo>
                  <a:lnTo>
                    <a:pt x="661" y="185"/>
                  </a:lnTo>
                  <a:lnTo>
                    <a:pt x="659" y="171"/>
                  </a:lnTo>
                  <a:lnTo>
                    <a:pt x="656" y="160"/>
                  </a:lnTo>
                  <a:lnTo>
                    <a:pt x="649" y="153"/>
                  </a:lnTo>
                  <a:lnTo>
                    <a:pt x="641" y="147"/>
                  </a:lnTo>
                  <a:lnTo>
                    <a:pt x="629" y="145"/>
                  </a:lnTo>
                  <a:lnTo>
                    <a:pt x="614" y="143"/>
                  </a:lnTo>
                  <a:lnTo>
                    <a:pt x="614" y="143"/>
                  </a:lnTo>
                  <a:lnTo>
                    <a:pt x="603" y="145"/>
                  </a:lnTo>
                  <a:lnTo>
                    <a:pt x="590" y="148"/>
                  </a:lnTo>
                  <a:lnTo>
                    <a:pt x="578" y="157"/>
                  </a:lnTo>
                  <a:lnTo>
                    <a:pt x="567" y="165"/>
                  </a:lnTo>
                  <a:lnTo>
                    <a:pt x="555" y="178"/>
                  </a:lnTo>
                  <a:lnTo>
                    <a:pt x="545" y="191"/>
                  </a:lnTo>
                  <a:lnTo>
                    <a:pt x="539" y="208"/>
                  </a:lnTo>
                  <a:lnTo>
                    <a:pt x="532" y="226"/>
                  </a:lnTo>
                  <a:lnTo>
                    <a:pt x="488" y="395"/>
                  </a:lnTo>
                  <a:lnTo>
                    <a:pt x="488" y="395"/>
                  </a:lnTo>
                  <a:lnTo>
                    <a:pt x="480" y="417"/>
                  </a:lnTo>
                  <a:lnTo>
                    <a:pt x="470" y="435"/>
                  </a:lnTo>
                  <a:lnTo>
                    <a:pt x="458" y="451"/>
                  </a:lnTo>
                  <a:lnTo>
                    <a:pt x="444" y="463"/>
                  </a:lnTo>
                  <a:lnTo>
                    <a:pt x="429" y="472"/>
                  </a:lnTo>
                  <a:lnTo>
                    <a:pt x="411" y="479"/>
                  </a:lnTo>
                  <a:lnTo>
                    <a:pt x="393" y="484"/>
                  </a:lnTo>
                  <a:lnTo>
                    <a:pt x="373" y="486"/>
                  </a:lnTo>
                  <a:lnTo>
                    <a:pt x="373" y="486"/>
                  </a:lnTo>
                  <a:lnTo>
                    <a:pt x="355" y="484"/>
                  </a:lnTo>
                  <a:lnTo>
                    <a:pt x="338" y="479"/>
                  </a:lnTo>
                  <a:lnTo>
                    <a:pt x="324" y="472"/>
                  </a:lnTo>
                  <a:lnTo>
                    <a:pt x="319" y="468"/>
                  </a:lnTo>
                  <a:lnTo>
                    <a:pt x="314" y="463"/>
                  </a:lnTo>
                  <a:lnTo>
                    <a:pt x="309" y="458"/>
                  </a:lnTo>
                  <a:lnTo>
                    <a:pt x="305" y="451"/>
                  </a:lnTo>
                  <a:lnTo>
                    <a:pt x="304" y="443"/>
                  </a:lnTo>
                  <a:lnTo>
                    <a:pt x="302" y="435"/>
                  </a:lnTo>
                  <a:lnTo>
                    <a:pt x="302" y="426"/>
                  </a:lnTo>
                  <a:lnTo>
                    <a:pt x="302" y="417"/>
                  </a:lnTo>
                  <a:lnTo>
                    <a:pt x="305" y="395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6" y="201"/>
                  </a:lnTo>
                  <a:lnTo>
                    <a:pt x="358" y="185"/>
                  </a:lnTo>
                  <a:lnTo>
                    <a:pt x="356" y="171"/>
                  </a:lnTo>
                  <a:lnTo>
                    <a:pt x="353" y="160"/>
                  </a:lnTo>
                  <a:lnTo>
                    <a:pt x="347" y="153"/>
                  </a:lnTo>
                  <a:lnTo>
                    <a:pt x="338" y="147"/>
                  </a:lnTo>
                  <a:lnTo>
                    <a:pt x="327" y="145"/>
                  </a:lnTo>
                  <a:lnTo>
                    <a:pt x="312" y="143"/>
                  </a:lnTo>
                  <a:lnTo>
                    <a:pt x="312" y="143"/>
                  </a:lnTo>
                  <a:lnTo>
                    <a:pt x="301" y="145"/>
                  </a:lnTo>
                  <a:lnTo>
                    <a:pt x="287" y="148"/>
                  </a:lnTo>
                  <a:lnTo>
                    <a:pt x="276" y="157"/>
                  </a:lnTo>
                  <a:lnTo>
                    <a:pt x="264" y="165"/>
                  </a:lnTo>
                  <a:lnTo>
                    <a:pt x="253" y="178"/>
                  </a:lnTo>
                  <a:lnTo>
                    <a:pt x="243" y="191"/>
                  </a:lnTo>
                  <a:lnTo>
                    <a:pt x="236" y="208"/>
                  </a:lnTo>
                  <a:lnTo>
                    <a:pt x="230" y="226"/>
                  </a:lnTo>
                  <a:lnTo>
                    <a:pt x="185" y="395"/>
                  </a:lnTo>
                  <a:lnTo>
                    <a:pt x="185" y="395"/>
                  </a:lnTo>
                  <a:lnTo>
                    <a:pt x="177" y="417"/>
                  </a:lnTo>
                  <a:lnTo>
                    <a:pt x="167" y="435"/>
                  </a:lnTo>
                  <a:lnTo>
                    <a:pt x="156" y="451"/>
                  </a:lnTo>
                  <a:lnTo>
                    <a:pt x="141" y="463"/>
                  </a:lnTo>
                  <a:lnTo>
                    <a:pt x="126" y="472"/>
                  </a:lnTo>
                  <a:lnTo>
                    <a:pt x="108" y="479"/>
                  </a:lnTo>
                  <a:lnTo>
                    <a:pt x="90" y="484"/>
                  </a:lnTo>
                  <a:lnTo>
                    <a:pt x="70" y="486"/>
                  </a:lnTo>
                  <a:lnTo>
                    <a:pt x="70" y="486"/>
                  </a:lnTo>
                  <a:lnTo>
                    <a:pt x="52" y="484"/>
                  </a:lnTo>
                  <a:lnTo>
                    <a:pt x="36" y="479"/>
                  </a:lnTo>
                  <a:lnTo>
                    <a:pt x="21" y="472"/>
                  </a:lnTo>
                  <a:lnTo>
                    <a:pt x="16" y="468"/>
                  </a:lnTo>
                  <a:lnTo>
                    <a:pt x="11" y="463"/>
                  </a:lnTo>
                  <a:lnTo>
                    <a:pt x="6" y="458"/>
                  </a:lnTo>
                  <a:lnTo>
                    <a:pt x="3" y="451"/>
                  </a:lnTo>
                  <a:lnTo>
                    <a:pt x="1" y="443"/>
                  </a:lnTo>
                  <a:lnTo>
                    <a:pt x="0" y="435"/>
                  </a:lnTo>
                  <a:lnTo>
                    <a:pt x="0" y="426"/>
                  </a:lnTo>
                  <a:lnTo>
                    <a:pt x="0" y="417"/>
                  </a:lnTo>
                  <a:lnTo>
                    <a:pt x="3" y="395"/>
                  </a:lnTo>
                  <a:lnTo>
                    <a:pt x="110" y="2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3" y="2"/>
                  </a:lnTo>
                  <a:lnTo>
                    <a:pt x="228" y="7"/>
                  </a:lnTo>
                  <a:lnTo>
                    <a:pt x="233" y="8"/>
                  </a:lnTo>
                  <a:lnTo>
                    <a:pt x="240" y="13"/>
                  </a:lnTo>
                  <a:lnTo>
                    <a:pt x="243" y="18"/>
                  </a:lnTo>
                  <a:lnTo>
                    <a:pt x="248" y="23"/>
                  </a:lnTo>
                  <a:lnTo>
                    <a:pt x="253" y="35"/>
                  </a:lnTo>
                  <a:lnTo>
                    <a:pt x="254" y="50"/>
                  </a:lnTo>
                  <a:lnTo>
                    <a:pt x="254" y="66"/>
                  </a:lnTo>
                  <a:lnTo>
                    <a:pt x="253" y="86"/>
                  </a:lnTo>
                  <a:lnTo>
                    <a:pt x="254" y="86"/>
                  </a:lnTo>
                  <a:lnTo>
                    <a:pt x="254" y="86"/>
                  </a:lnTo>
                  <a:lnTo>
                    <a:pt x="273" y="66"/>
                  </a:lnTo>
                  <a:lnTo>
                    <a:pt x="291" y="50"/>
                  </a:lnTo>
                  <a:lnTo>
                    <a:pt x="310" y="35"/>
                  </a:lnTo>
                  <a:lnTo>
                    <a:pt x="332" y="23"/>
                  </a:lnTo>
                  <a:lnTo>
                    <a:pt x="355" y="13"/>
                  </a:lnTo>
                  <a:lnTo>
                    <a:pt x="378" y="7"/>
                  </a:lnTo>
                  <a:lnTo>
                    <a:pt x="402" y="2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450" y="2"/>
                  </a:lnTo>
                  <a:lnTo>
                    <a:pt x="470" y="5"/>
                  </a:lnTo>
                  <a:lnTo>
                    <a:pt x="490" y="12"/>
                  </a:lnTo>
                  <a:lnTo>
                    <a:pt x="506" y="22"/>
                  </a:lnTo>
                  <a:lnTo>
                    <a:pt x="514" y="27"/>
                  </a:lnTo>
                  <a:lnTo>
                    <a:pt x="521" y="33"/>
                  </a:lnTo>
                  <a:lnTo>
                    <a:pt x="527" y="41"/>
                  </a:lnTo>
                  <a:lnTo>
                    <a:pt x="532" y="50"/>
                  </a:lnTo>
                  <a:lnTo>
                    <a:pt x="536" y="58"/>
                  </a:lnTo>
                  <a:lnTo>
                    <a:pt x="539" y="68"/>
                  </a:lnTo>
                  <a:lnTo>
                    <a:pt x="541" y="78"/>
                  </a:lnTo>
                  <a:lnTo>
                    <a:pt x="541" y="89"/>
                  </a:lnTo>
                  <a:lnTo>
                    <a:pt x="541" y="89"/>
                  </a:lnTo>
                  <a:lnTo>
                    <a:pt x="562" y="68"/>
                  </a:lnTo>
                  <a:lnTo>
                    <a:pt x="583" y="48"/>
                  </a:lnTo>
                  <a:lnTo>
                    <a:pt x="605" y="33"/>
                  </a:lnTo>
                  <a:lnTo>
                    <a:pt x="626" y="20"/>
                  </a:lnTo>
                  <a:lnTo>
                    <a:pt x="647" y="12"/>
                  </a:lnTo>
                  <a:lnTo>
                    <a:pt x="670" y="5"/>
                  </a:lnTo>
                  <a:lnTo>
                    <a:pt x="693" y="2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39" y="2"/>
                  </a:lnTo>
                  <a:lnTo>
                    <a:pt x="761" y="3"/>
                  </a:lnTo>
                  <a:lnTo>
                    <a:pt x="779" y="8"/>
                  </a:lnTo>
                  <a:lnTo>
                    <a:pt x="794" y="13"/>
                  </a:lnTo>
                  <a:lnTo>
                    <a:pt x="808" y="22"/>
                  </a:lnTo>
                  <a:lnTo>
                    <a:pt x="820" y="30"/>
                  </a:lnTo>
                  <a:lnTo>
                    <a:pt x="831" y="40"/>
                  </a:lnTo>
                  <a:lnTo>
                    <a:pt x="840" y="51"/>
                  </a:lnTo>
                  <a:lnTo>
                    <a:pt x="846" y="64"/>
                  </a:lnTo>
                  <a:lnTo>
                    <a:pt x="851" y="78"/>
                  </a:lnTo>
                  <a:lnTo>
                    <a:pt x="854" y="92"/>
                  </a:lnTo>
                  <a:lnTo>
                    <a:pt x="856" y="109"/>
                  </a:lnTo>
                  <a:lnTo>
                    <a:pt x="856" y="125"/>
                  </a:lnTo>
                  <a:lnTo>
                    <a:pt x="854" y="142"/>
                  </a:lnTo>
                  <a:lnTo>
                    <a:pt x="851" y="160"/>
                  </a:lnTo>
                  <a:lnTo>
                    <a:pt x="846" y="178"/>
                  </a:lnTo>
                  <a:lnTo>
                    <a:pt x="790" y="395"/>
                  </a:lnTo>
                  <a:lnTo>
                    <a:pt x="790" y="395"/>
                  </a:lnTo>
                  <a:lnTo>
                    <a:pt x="782" y="417"/>
                  </a:lnTo>
                  <a:lnTo>
                    <a:pt x="772" y="435"/>
                  </a:lnTo>
                  <a:lnTo>
                    <a:pt x="761" y="451"/>
                  </a:lnTo>
                  <a:lnTo>
                    <a:pt x="746" y="463"/>
                  </a:lnTo>
                  <a:lnTo>
                    <a:pt x="731" y="472"/>
                  </a:lnTo>
                  <a:lnTo>
                    <a:pt x="713" y="479"/>
                  </a:lnTo>
                  <a:lnTo>
                    <a:pt x="695" y="484"/>
                  </a:lnTo>
                  <a:lnTo>
                    <a:pt x="675" y="486"/>
                  </a:lnTo>
                  <a:lnTo>
                    <a:pt x="675" y="486"/>
                  </a:lnTo>
                  <a:lnTo>
                    <a:pt x="657" y="484"/>
                  </a:lnTo>
                  <a:lnTo>
                    <a:pt x="641" y="479"/>
                  </a:lnTo>
                  <a:lnTo>
                    <a:pt x="626" y="472"/>
                  </a:lnTo>
                  <a:lnTo>
                    <a:pt x="621" y="468"/>
                  </a:lnTo>
                  <a:lnTo>
                    <a:pt x="616" y="463"/>
                  </a:lnTo>
                  <a:lnTo>
                    <a:pt x="611" y="458"/>
                  </a:lnTo>
                  <a:lnTo>
                    <a:pt x="608" y="451"/>
                  </a:lnTo>
                  <a:lnTo>
                    <a:pt x="606" y="443"/>
                  </a:lnTo>
                  <a:lnTo>
                    <a:pt x="605" y="435"/>
                  </a:lnTo>
                  <a:lnTo>
                    <a:pt x="605" y="426"/>
                  </a:lnTo>
                  <a:lnTo>
                    <a:pt x="605" y="417"/>
                  </a:lnTo>
                  <a:lnTo>
                    <a:pt x="608" y="3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a typeface="+mn-ea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197" y="383"/>
              <a:ext cx="136" cy="242"/>
            </a:xfrm>
            <a:custGeom>
              <a:avLst/>
              <a:gdLst/>
              <a:ahLst/>
              <a:cxnLst>
                <a:cxn ang="0">
                  <a:pos x="68" y="486"/>
                </a:cxn>
                <a:cxn ang="0">
                  <a:pos x="68" y="486"/>
                </a:cxn>
                <a:cxn ang="0">
                  <a:pos x="51" y="484"/>
                </a:cxn>
                <a:cxn ang="0">
                  <a:pos x="35" y="479"/>
                </a:cxn>
                <a:cxn ang="0">
                  <a:pos x="22" y="472"/>
                </a:cxn>
                <a:cxn ang="0">
                  <a:pos x="17" y="468"/>
                </a:cxn>
                <a:cxn ang="0">
                  <a:pos x="12" y="463"/>
                </a:cxn>
                <a:cxn ang="0">
                  <a:pos x="7" y="456"/>
                </a:cxn>
                <a:cxn ang="0">
                  <a:pos x="5" y="449"/>
                </a:cxn>
                <a:cxn ang="0">
                  <a:pos x="2" y="443"/>
                </a:cxn>
                <a:cxn ang="0">
                  <a:pos x="0" y="435"/>
                </a:cxn>
                <a:cxn ang="0">
                  <a:pos x="0" y="417"/>
                </a:cxn>
                <a:cxn ang="0">
                  <a:pos x="5" y="395"/>
                </a:cxn>
                <a:cxn ang="0">
                  <a:pos x="86" y="91"/>
                </a:cxn>
                <a:cxn ang="0">
                  <a:pos x="86" y="91"/>
                </a:cxn>
                <a:cxn ang="0">
                  <a:pos x="92" y="69"/>
                </a:cxn>
                <a:cxn ang="0">
                  <a:pos x="102" y="51"/>
                </a:cxn>
                <a:cxn ang="0">
                  <a:pos x="114" y="35"/>
                </a:cxn>
                <a:cxn ang="0">
                  <a:pos x="129" y="23"/>
                </a:cxn>
                <a:cxn ang="0">
                  <a:pos x="145" y="13"/>
                </a:cxn>
                <a:cxn ang="0">
                  <a:pos x="161" y="7"/>
                </a:cxn>
                <a:cxn ang="0">
                  <a:pos x="180" y="2"/>
                </a:cxn>
                <a:cxn ang="0">
                  <a:pos x="199" y="0"/>
                </a:cxn>
                <a:cxn ang="0">
                  <a:pos x="199" y="0"/>
                </a:cxn>
                <a:cxn ang="0">
                  <a:pos x="219" y="2"/>
                </a:cxn>
                <a:cxn ang="0">
                  <a:pos x="235" y="7"/>
                </a:cxn>
                <a:cxn ang="0">
                  <a:pos x="249" y="13"/>
                </a:cxn>
                <a:cxn ang="0">
                  <a:pos x="253" y="17"/>
                </a:cxn>
                <a:cxn ang="0">
                  <a:pos x="258" y="23"/>
                </a:cxn>
                <a:cxn ang="0">
                  <a:pos x="263" y="28"/>
                </a:cxn>
                <a:cxn ang="0">
                  <a:pos x="267" y="35"/>
                </a:cxn>
                <a:cxn ang="0">
                  <a:pos x="268" y="43"/>
                </a:cxn>
                <a:cxn ang="0">
                  <a:pos x="270" y="51"/>
                </a:cxn>
                <a:cxn ang="0">
                  <a:pos x="272" y="59"/>
                </a:cxn>
                <a:cxn ang="0">
                  <a:pos x="270" y="69"/>
                </a:cxn>
                <a:cxn ang="0">
                  <a:pos x="267" y="91"/>
                </a:cxn>
                <a:cxn ang="0">
                  <a:pos x="212" y="296"/>
                </a:cxn>
                <a:cxn ang="0">
                  <a:pos x="161" y="486"/>
                </a:cxn>
                <a:cxn ang="0">
                  <a:pos x="68" y="486"/>
                </a:cxn>
              </a:cxnLst>
              <a:rect l="0" t="0" r="r" b="b"/>
              <a:pathLst>
                <a:path w="272" h="486">
                  <a:moveTo>
                    <a:pt x="68" y="486"/>
                  </a:moveTo>
                  <a:lnTo>
                    <a:pt x="68" y="486"/>
                  </a:lnTo>
                  <a:lnTo>
                    <a:pt x="51" y="484"/>
                  </a:lnTo>
                  <a:lnTo>
                    <a:pt x="35" y="479"/>
                  </a:lnTo>
                  <a:lnTo>
                    <a:pt x="22" y="472"/>
                  </a:lnTo>
                  <a:lnTo>
                    <a:pt x="17" y="468"/>
                  </a:lnTo>
                  <a:lnTo>
                    <a:pt x="12" y="463"/>
                  </a:lnTo>
                  <a:lnTo>
                    <a:pt x="7" y="456"/>
                  </a:lnTo>
                  <a:lnTo>
                    <a:pt x="5" y="449"/>
                  </a:lnTo>
                  <a:lnTo>
                    <a:pt x="2" y="443"/>
                  </a:lnTo>
                  <a:lnTo>
                    <a:pt x="0" y="435"/>
                  </a:lnTo>
                  <a:lnTo>
                    <a:pt x="0" y="417"/>
                  </a:lnTo>
                  <a:lnTo>
                    <a:pt x="5" y="395"/>
                  </a:lnTo>
                  <a:lnTo>
                    <a:pt x="86" y="91"/>
                  </a:lnTo>
                  <a:lnTo>
                    <a:pt x="86" y="91"/>
                  </a:lnTo>
                  <a:lnTo>
                    <a:pt x="92" y="69"/>
                  </a:lnTo>
                  <a:lnTo>
                    <a:pt x="102" y="51"/>
                  </a:lnTo>
                  <a:lnTo>
                    <a:pt x="114" y="35"/>
                  </a:lnTo>
                  <a:lnTo>
                    <a:pt x="129" y="23"/>
                  </a:lnTo>
                  <a:lnTo>
                    <a:pt x="145" y="13"/>
                  </a:lnTo>
                  <a:lnTo>
                    <a:pt x="161" y="7"/>
                  </a:lnTo>
                  <a:lnTo>
                    <a:pt x="180" y="2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19" y="2"/>
                  </a:lnTo>
                  <a:lnTo>
                    <a:pt x="235" y="7"/>
                  </a:lnTo>
                  <a:lnTo>
                    <a:pt x="249" y="13"/>
                  </a:lnTo>
                  <a:lnTo>
                    <a:pt x="253" y="17"/>
                  </a:lnTo>
                  <a:lnTo>
                    <a:pt x="258" y="23"/>
                  </a:lnTo>
                  <a:lnTo>
                    <a:pt x="263" y="28"/>
                  </a:lnTo>
                  <a:lnTo>
                    <a:pt x="267" y="35"/>
                  </a:lnTo>
                  <a:lnTo>
                    <a:pt x="268" y="43"/>
                  </a:lnTo>
                  <a:lnTo>
                    <a:pt x="270" y="51"/>
                  </a:lnTo>
                  <a:lnTo>
                    <a:pt x="272" y="59"/>
                  </a:lnTo>
                  <a:lnTo>
                    <a:pt x="270" y="69"/>
                  </a:lnTo>
                  <a:lnTo>
                    <a:pt x="267" y="91"/>
                  </a:lnTo>
                  <a:lnTo>
                    <a:pt x="212" y="296"/>
                  </a:lnTo>
                  <a:lnTo>
                    <a:pt x="161" y="486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1A98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a typeface="+mn-ea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97" y="383"/>
              <a:ext cx="136" cy="242"/>
            </a:xfrm>
            <a:custGeom>
              <a:avLst/>
              <a:gdLst/>
              <a:ahLst/>
              <a:cxnLst>
                <a:cxn ang="0">
                  <a:pos x="68" y="486"/>
                </a:cxn>
                <a:cxn ang="0">
                  <a:pos x="68" y="486"/>
                </a:cxn>
                <a:cxn ang="0">
                  <a:pos x="51" y="484"/>
                </a:cxn>
                <a:cxn ang="0">
                  <a:pos x="35" y="479"/>
                </a:cxn>
                <a:cxn ang="0">
                  <a:pos x="22" y="472"/>
                </a:cxn>
                <a:cxn ang="0">
                  <a:pos x="17" y="468"/>
                </a:cxn>
                <a:cxn ang="0">
                  <a:pos x="12" y="463"/>
                </a:cxn>
                <a:cxn ang="0">
                  <a:pos x="7" y="456"/>
                </a:cxn>
                <a:cxn ang="0">
                  <a:pos x="5" y="449"/>
                </a:cxn>
                <a:cxn ang="0">
                  <a:pos x="2" y="443"/>
                </a:cxn>
                <a:cxn ang="0">
                  <a:pos x="0" y="435"/>
                </a:cxn>
                <a:cxn ang="0">
                  <a:pos x="0" y="417"/>
                </a:cxn>
                <a:cxn ang="0">
                  <a:pos x="5" y="395"/>
                </a:cxn>
                <a:cxn ang="0">
                  <a:pos x="86" y="91"/>
                </a:cxn>
                <a:cxn ang="0">
                  <a:pos x="86" y="91"/>
                </a:cxn>
                <a:cxn ang="0">
                  <a:pos x="92" y="69"/>
                </a:cxn>
                <a:cxn ang="0">
                  <a:pos x="102" y="51"/>
                </a:cxn>
                <a:cxn ang="0">
                  <a:pos x="114" y="35"/>
                </a:cxn>
                <a:cxn ang="0">
                  <a:pos x="129" y="23"/>
                </a:cxn>
                <a:cxn ang="0">
                  <a:pos x="145" y="13"/>
                </a:cxn>
                <a:cxn ang="0">
                  <a:pos x="161" y="7"/>
                </a:cxn>
                <a:cxn ang="0">
                  <a:pos x="180" y="2"/>
                </a:cxn>
                <a:cxn ang="0">
                  <a:pos x="199" y="0"/>
                </a:cxn>
                <a:cxn ang="0">
                  <a:pos x="199" y="0"/>
                </a:cxn>
                <a:cxn ang="0">
                  <a:pos x="219" y="2"/>
                </a:cxn>
                <a:cxn ang="0">
                  <a:pos x="235" y="7"/>
                </a:cxn>
                <a:cxn ang="0">
                  <a:pos x="249" y="13"/>
                </a:cxn>
                <a:cxn ang="0">
                  <a:pos x="253" y="17"/>
                </a:cxn>
                <a:cxn ang="0">
                  <a:pos x="258" y="23"/>
                </a:cxn>
                <a:cxn ang="0">
                  <a:pos x="263" y="28"/>
                </a:cxn>
                <a:cxn ang="0">
                  <a:pos x="267" y="35"/>
                </a:cxn>
                <a:cxn ang="0">
                  <a:pos x="268" y="43"/>
                </a:cxn>
                <a:cxn ang="0">
                  <a:pos x="270" y="51"/>
                </a:cxn>
                <a:cxn ang="0">
                  <a:pos x="272" y="59"/>
                </a:cxn>
                <a:cxn ang="0">
                  <a:pos x="270" y="69"/>
                </a:cxn>
                <a:cxn ang="0">
                  <a:pos x="267" y="91"/>
                </a:cxn>
                <a:cxn ang="0">
                  <a:pos x="212" y="296"/>
                </a:cxn>
                <a:cxn ang="0">
                  <a:pos x="161" y="486"/>
                </a:cxn>
                <a:cxn ang="0">
                  <a:pos x="68" y="486"/>
                </a:cxn>
              </a:cxnLst>
              <a:rect l="0" t="0" r="r" b="b"/>
              <a:pathLst>
                <a:path w="272" h="486">
                  <a:moveTo>
                    <a:pt x="68" y="486"/>
                  </a:moveTo>
                  <a:lnTo>
                    <a:pt x="68" y="486"/>
                  </a:lnTo>
                  <a:lnTo>
                    <a:pt x="51" y="484"/>
                  </a:lnTo>
                  <a:lnTo>
                    <a:pt x="35" y="479"/>
                  </a:lnTo>
                  <a:lnTo>
                    <a:pt x="22" y="472"/>
                  </a:lnTo>
                  <a:lnTo>
                    <a:pt x="17" y="468"/>
                  </a:lnTo>
                  <a:lnTo>
                    <a:pt x="12" y="463"/>
                  </a:lnTo>
                  <a:lnTo>
                    <a:pt x="7" y="456"/>
                  </a:lnTo>
                  <a:lnTo>
                    <a:pt x="5" y="449"/>
                  </a:lnTo>
                  <a:lnTo>
                    <a:pt x="2" y="443"/>
                  </a:lnTo>
                  <a:lnTo>
                    <a:pt x="0" y="435"/>
                  </a:lnTo>
                  <a:lnTo>
                    <a:pt x="0" y="417"/>
                  </a:lnTo>
                  <a:lnTo>
                    <a:pt x="5" y="395"/>
                  </a:lnTo>
                  <a:lnTo>
                    <a:pt x="86" y="91"/>
                  </a:lnTo>
                  <a:lnTo>
                    <a:pt x="86" y="91"/>
                  </a:lnTo>
                  <a:lnTo>
                    <a:pt x="92" y="69"/>
                  </a:lnTo>
                  <a:lnTo>
                    <a:pt x="102" y="51"/>
                  </a:lnTo>
                  <a:lnTo>
                    <a:pt x="114" y="35"/>
                  </a:lnTo>
                  <a:lnTo>
                    <a:pt x="129" y="23"/>
                  </a:lnTo>
                  <a:lnTo>
                    <a:pt x="145" y="13"/>
                  </a:lnTo>
                  <a:lnTo>
                    <a:pt x="161" y="7"/>
                  </a:lnTo>
                  <a:lnTo>
                    <a:pt x="180" y="2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19" y="2"/>
                  </a:lnTo>
                  <a:lnTo>
                    <a:pt x="235" y="7"/>
                  </a:lnTo>
                  <a:lnTo>
                    <a:pt x="249" y="13"/>
                  </a:lnTo>
                  <a:lnTo>
                    <a:pt x="253" y="17"/>
                  </a:lnTo>
                  <a:lnTo>
                    <a:pt x="258" y="23"/>
                  </a:lnTo>
                  <a:lnTo>
                    <a:pt x="263" y="28"/>
                  </a:lnTo>
                  <a:lnTo>
                    <a:pt x="267" y="35"/>
                  </a:lnTo>
                  <a:lnTo>
                    <a:pt x="268" y="43"/>
                  </a:lnTo>
                  <a:lnTo>
                    <a:pt x="270" y="51"/>
                  </a:lnTo>
                  <a:lnTo>
                    <a:pt x="272" y="59"/>
                  </a:lnTo>
                  <a:lnTo>
                    <a:pt x="270" y="69"/>
                  </a:lnTo>
                  <a:lnTo>
                    <a:pt x="267" y="91"/>
                  </a:lnTo>
                  <a:lnTo>
                    <a:pt x="212" y="296"/>
                  </a:lnTo>
                  <a:lnTo>
                    <a:pt x="161" y="486"/>
                  </a:lnTo>
                  <a:lnTo>
                    <a:pt x="68" y="48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a typeface="+mn-ea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679" y="383"/>
              <a:ext cx="136" cy="242"/>
            </a:xfrm>
            <a:custGeom>
              <a:avLst/>
              <a:gdLst/>
              <a:ahLst/>
              <a:cxnLst>
                <a:cxn ang="0">
                  <a:pos x="3" y="395"/>
                </a:cxn>
                <a:cxn ang="0">
                  <a:pos x="57" y="191"/>
                </a:cxn>
                <a:cxn ang="0">
                  <a:pos x="108" y="0"/>
                </a:cxn>
                <a:cxn ang="0">
                  <a:pos x="202" y="0"/>
                </a:cxn>
                <a:cxn ang="0">
                  <a:pos x="202" y="0"/>
                </a:cxn>
                <a:cxn ang="0">
                  <a:pos x="202" y="0"/>
                </a:cxn>
                <a:cxn ang="0">
                  <a:pos x="220" y="2"/>
                </a:cxn>
                <a:cxn ang="0">
                  <a:pos x="235" y="7"/>
                </a:cxn>
                <a:cxn ang="0">
                  <a:pos x="248" y="13"/>
                </a:cxn>
                <a:cxn ang="0">
                  <a:pos x="253" y="18"/>
                </a:cxn>
                <a:cxn ang="0">
                  <a:pos x="258" y="23"/>
                </a:cxn>
                <a:cxn ang="0">
                  <a:pos x="263" y="30"/>
                </a:cxn>
                <a:cxn ang="0">
                  <a:pos x="266" y="36"/>
                </a:cxn>
                <a:cxn ang="0">
                  <a:pos x="268" y="43"/>
                </a:cxn>
                <a:cxn ang="0">
                  <a:pos x="269" y="51"/>
                </a:cxn>
                <a:cxn ang="0">
                  <a:pos x="269" y="69"/>
                </a:cxn>
                <a:cxn ang="0">
                  <a:pos x="266" y="91"/>
                </a:cxn>
                <a:cxn ang="0">
                  <a:pos x="185" y="395"/>
                </a:cxn>
                <a:cxn ang="0">
                  <a:pos x="185" y="395"/>
                </a:cxn>
                <a:cxn ang="0">
                  <a:pos x="177" y="417"/>
                </a:cxn>
                <a:cxn ang="0">
                  <a:pos x="167" y="435"/>
                </a:cxn>
                <a:cxn ang="0">
                  <a:pos x="156" y="451"/>
                </a:cxn>
                <a:cxn ang="0">
                  <a:pos x="141" y="463"/>
                </a:cxn>
                <a:cxn ang="0">
                  <a:pos x="126" y="472"/>
                </a:cxn>
                <a:cxn ang="0">
                  <a:pos x="108" y="479"/>
                </a:cxn>
                <a:cxn ang="0">
                  <a:pos x="90" y="484"/>
                </a:cxn>
                <a:cxn ang="0">
                  <a:pos x="70" y="486"/>
                </a:cxn>
                <a:cxn ang="0">
                  <a:pos x="70" y="486"/>
                </a:cxn>
                <a:cxn ang="0">
                  <a:pos x="52" y="484"/>
                </a:cxn>
                <a:cxn ang="0">
                  <a:pos x="36" y="479"/>
                </a:cxn>
                <a:cxn ang="0">
                  <a:pos x="21" y="472"/>
                </a:cxn>
                <a:cxn ang="0">
                  <a:pos x="16" y="469"/>
                </a:cxn>
                <a:cxn ang="0">
                  <a:pos x="11" y="463"/>
                </a:cxn>
                <a:cxn ang="0">
                  <a:pos x="6" y="458"/>
                </a:cxn>
                <a:cxn ang="0">
                  <a:pos x="3" y="451"/>
                </a:cxn>
                <a:cxn ang="0">
                  <a:pos x="1" y="443"/>
                </a:cxn>
                <a:cxn ang="0">
                  <a:pos x="0" y="435"/>
                </a:cxn>
                <a:cxn ang="0">
                  <a:pos x="0" y="426"/>
                </a:cxn>
                <a:cxn ang="0">
                  <a:pos x="0" y="417"/>
                </a:cxn>
                <a:cxn ang="0">
                  <a:pos x="3" y="395"/>
                </a:cxn>
              </a:cxnLst>
              <a:rect l="0" t="0" r="r" b="b"/>
              <a:pathLst>
                <a:path w="269" h="486">
                  <a:moveTo>
                    <a:pt x="3" y="395"/>
                  </a:moveTo>
                  <a:lnTo>
                    <a:pt x="57" y="191"/>
                  </a:lnTo>
                  <a:lnTo>
                    <a:pt x="10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0" y="2"/>
                  </a:lnTo>
                  <a:lnTo>
                    <a:pt x="235" y="7"/>
                  </a:lnTo>
                  <a:lnTo>
                    <a:pt x="248" y="13"/>
                  </a:lnTo>
                  <a:lnTo>
                    <a:pt x="253" y="18"/>
                  </a:lnTo>
                  <a:lnTo>
                    <a:pt x="258" y="23"/>
                  </a:lnTo>
                  <a:lnTo>
                    <a:pt x="263" y="30"/>
                  </a:lnTo>
                  <a:lnTo>
                    <a:pt x="266" y="36"/>
                  </a:lnTo>
                  <a:lnTo>
                    <a:pt x="268" y="43"/>
                  </a:lnTo>
                  <a:lnTo>
                    <a:pt x="269" y="51"/>
                  </a:lnTo>
                  <a:lnTo>
                    <a:pt x="269" y="69"/>
                  </a:lnTo>
                  <a:lnTo>
                    <a:pt x="266" y="91"/>
                  </a:lnTo>
                  <a:lnTo>
                    <a:pt x="185" y="395"/>
                  </a:lnTo>
                  <a:lnTo>
                    <a:pt x="185" y="395"/>
                  </a:lnTo>
                  <a:lnTo>
                    <a:pt x="177" y="417"/>
                  </a:lnTo>
                  <a:lnTo>
                    <a:pt x="167" y="435"/>
                  </a:lnTo>
                  <a:lnTo>
                    <a:pt x="156" y="451"/>
                  </a:lnTo>
                  <a:lnTo>
                    <a:pt x="141" y="463"/>
                  </a:lnTo>
                  <a:lnTo>
                    <a:pt x="126" y="472"/>
                  </a:lnTo>
                  <a:lnTo>
                    <a:pt x="108" y="479"/>
                  </a:lnTo>
                  <a:lnTo>
                    <a:pt x="90" y="484"/>
                  </a:lnTo>
                  <a:lnTo>
                    <a:pt x="70" y="486"/>
                  </a:lnTo>
                  <a:lnTo>
                    <a:pt x="70" y="486"/>
                  </a:lnTo>
                  <a:lnTo>
                    <a:pt x="52" y="484"/>
                  </a:lnTo>
                  <a:lnTo>
                    <a:pt x="36" y="479"/>
                  </a:lnTo>
                  <a:lnTo>
                    <a:pt x="21" y="472"/>
                  </a:lnTo>
                  <a:lnTo>
                    <a:pt x="16" y="469"/>
                  </a:lnTo>
                  <a:lnTo>
                    <a:pt x="11" y="463"/>
                  </a:lnTo>
                  <a:lnTo>
                    <a:pt x="6" y="458"/>
                  </a:lnTo>
                  <a:lnTo>
                    <a:pt x="3" y="451"/>
                  </a:lnTo>
                  <a:lnTo>
                    <a:pt x="1" y="443"/>
                  </a:lnTo>
                  <a:lnTo>
                    <a:pt x="0" y="435"/>
                  </a:lnTo>
                  <a:lnTo>
                    <a:pt x="0" y="426"/>
                  </a:lnTo>
                  <a:lnTo>
                    <a:pt x="0" y="417"/>
                  </a:lnTo>
                  <a:lnTo>
                    <a:pt x="3" y="395"/>
                  </a:lnTo>
                  <a:close/>
                </a:path>
              </a:pathLst>
            </a:custGeom>
            <a:solidFill>
              <a:srgbClr val="1A98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679" y="383"/>
              <a:ext cx="136" cy="242"/>
            </a:xfrm>
            <a:custGeom>
              <a:avLst/>
              <a:gdLst/>
              <a:ahLst/>
              <a:cxnLst>
                <a:cxn ang="0">
                  <a:pos x="3" y="395"/>
                </a:cxn>
                <a:cxn ang="0">
                  <a:pos x="57" y="191"/>
                </a:cxn>
                <a:cxn ang="0">
                  <a:pos x="108" y="0"/>
                </a:cxn>
                <a:cxn ang="0">
                  <a:pos x="202" y="0"/>
                </a:cxn>
                <a:cxn ang="0">
                  <a:pos x="202" y="0"/>
                </a:cxn>
                <a:cxn ang="0">
                  <a:pos x="202" y="0"/>
                </a:cxn>
                <a:cxn ang="0">
                  <a:pos x="220" y="2"/>
                </a:cxn>
                <a:cxn ang="0">
                  <a:pos x="235" y="7"/>
                </a:cxn>
                <a:cxn ang="0">
                  <a:pos x="248" y="13"/>
                </a:cxn>
                <a:cxn ang="0">
                  <a:pos x="253" y="18"/>
                </a:cxn>
                <a:cxn ang="0">
                  <a:pos x="258" y="23"/>
                </a:cxn>
                <a:cxn ang="0">
                  <a:pos x="263" y="30"/>
                </a:cxn>
                <a:cxn ang="0">
                  <a:pos x="266" y="36"/>
                </a:cxn>
                <a:cxn ang="0">
                  <a:pos x="268" y="43"/>
                </a:cxn>
                <a:cxn ang="0">
                  <a:pos x="269" y="51"/>
                </a:cxn>
                <a:cxn ang="0">
                  <a:pos x="269" y="69"/>
                </a:cxn>
                <a:cxn ang="0">
                  <a:pos x="266" y="91"/>
                </a:cxn>
                <a:cxn ang="0">
                  <a:pos x="185" y="395"/>
                </a:cxn>
                <a:cxn ang="0">
                  <a:pos x="185" y="395"/>
                </a:cxn>
                <a:cxn ang="0">
                  <a:pos x="177" y="417"/>
                </a:cxn>
                <a:cxn ang="0">
                  <a:pos x="167" y="435"/>
                </a:cxn>
                <a:cxn ang="0">
                  <a:pos x="156" y="451"/>
                </a:cxn>
                <a:cxn ang="0">
                  <a:pos x="141" y="463"/>
                </a:cxn>
                <a:cxn ang="0">
                  <a:pos x="126" y="472"/>
                </a:cxn>
                <a:cxn ang="0">
                  <a:pos x="108" y="479"/>
                </a:cxn>
                <a:cxn ang="0">
                  <a:pos x="90" y="484"/>
                </a:cxn>
                <a:cxn ang="0">
                  <a:pos x="70" y="486"/>
                </a:cxn>
                <a:cxn ang="0">
                  <a:pos x="70" y="486"/>
                </a:cxn>
                <a:cxn ang="0">
                  <a:pos x="52" y="484"/>
                </a:cxn>
                <a:cxn ang="0">
                  <a:pos x="36" y="479"/>
                </a:cxn>
                <a:cxn ang="0">
                  <a:pos x="21" y="472"/>
                </a:cxn>
                <a:cxn ang="0">
                  <a:pos x="16" y="469"/>
                </a:cxn>
                <a:cxn ang="0">
                  <a:pos x="11" y="463"/>
                </a:cxn>
                <a:cxn ang="0">
                  <a:pos x="6" y="458"/>
                </a:cxn>
                <a:cxn ang="0">
                  <a:pos x="3" y="451"/>
                </a:cxn>
                <a:cxn ang="0">
                  <a:pos x="1" y="443"/>
                </a:cxn>
                <a:cxn ang="0">
                  <a:pos x="0" y="435"/>
                </a:cxn>
                <a:cxn ang="0">
                  <a:pos x="0" y="426"/>
                </a:cxn>
                <a:cxn ang="0">
                  <a:pos x="0" y="417"/>
                </a:cxn>
                <a:cxn ang="0">
                  <a:pos x="3" y="395"/>
                </a:cxn>
              </a:cxnLst>
              <a:rect l="0" t="0" r="r" b="b"/>
              <a:pathLst>
                <a:path w="269" h="486">
                  <a:moveTo>
                    <a:pt x="3" y="395"/>
                  </a:moveTo>
                  <a:lnTo>
                    <a:pt x="57" y="191"/>
                  </a:lnTo>
                  <a:lnTo>
                    <a:pt x="108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0" y="2"/>
                  </a:lnTo>
                  <a:lnTo>
                    <a:pt x="235" y="7"/>
                  </a:lnTo>
                  <a:lnTo>
                    <a:pt x="248" y="13"/>
                  </a:lnTo>
                  <a:lnTo>
                    <a:pt x="253" y="18"/>
                  </a:lnTo>
                  <a:lnTo>
                    <a:pt x="258" y="23"/>
                  </a:lnTo>
                  <a:lnTo>
                    <a:pt x="263" y="30"/>
                  </a:lnTo>
                  <a:lnTo>
                    <a:pt x="266" y="36"/>
                  </a:lnTo>
                  <a:lnTo>
                    <a:pt x="268" y="43"/>
                  </a:lnTo>
                  <a:lnTo>
                    <a:pt x="269" y="51"/>
                  </a:lnTo>
                  <a:lnTo>
                    <a:pt x="269" y="69"/>
                  </a:lnTo>
                  <a:lnTo>
                    <a:pt x="266" y="91"/>
                  </a:lnTo>
                  <a:lnTo>
                    <a:pt x="185" y="395"/>
                  </a:lnTo>
                  <a:lnTo>
                    <a:pt x="185" y="395"/>
                  </a:lnTo>
                  <a:lnTo>
                    <a:pt x="177" y="417"/>
                  </a:lnTo>
                  <a:lnTo>
                    <a:pt x="167" y="435"/>
                  </a:lnTo>
                  <a:lnTo>
                    <a:pt x="156" y="451"/>
                  </a:lnTo>
                  <a:lnTo>
                    <a:pt x="141" y="463"/>
                  </a:lnTo>
                  <a:lnTo>
                    <a:pt x="126" y="472"/>
                  </a:lnTo>
                  <a:lnTo>
                    <a:pt x="108" y="479"/>
                  </a:lnTo>
                  <a:lnTo>
                    <a:pt x="90" y="484"/>
                  </a:lnTo>
                  <a:lnTo>
                    <a:pt x="70" y="486"/>
                  </a:lnTo>
                  <a:lnTo>
                    <a:pt x="70" y="486"/>
                  </a:lnTo>
                  <a:lnTo>
                    <a:pt x="52" y="484"/>
                  </a:lnTo>
                  <a:lnTo>
                    <a:pt x="36" y="479"/>
                  </a:lnTo>
                  <a:lnTo>
                    <a:pt x="21" y="472"/>
                  </a:lnTo>
                  <a:lnTo>
                    <a:pt x="16" y="469"/>
                  </a:lnTo>
                  <a:lnTo>
                    <a:pt x="11" y="463"/>
                  </a:lnTo>
                  <a:lnTo>
                    <a:pt x="6" y="458"/>
                  </a:lnTo>
                  <a:lnTo>
                    <a:pt x="3" y="451"/>
                  </a:lnTo>
                  <a:lnTo>
                    <a:pt x="1" y="443"/>
                  </a:lnTo>
                  <a:lnTo>
                    <a:pt x="0" y="435"/>
                  </a:lnTo>
                  <a:lnTo>
                    <a:pt x="0" y="426"/>
                  </a:lnTo>
                  <a:lnTo>
                    <a:pt x="0" y="417"/>
                  </a:lnTo>
                  <a:lnTo>
                    <a:pt x="3" y="3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a typeface="+mn-ea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740" y="210"/>
              <a:ext cx="906" cy="505"/>
            </a:xfrm>
            <a:custGeom>
              <a:avLst/>
              <a:gdLst/>
              <a:ahLst/>
              <a:cxnLst>
                <a:cxn ang="0">
                  <a:pos x="1770" y="143"/>
                </a:cxn>
                <a:cxn ang="0">
                  <a:pos x="1644" y="61"/>
                </a:cxn>
                <a:cxn ang="0">
                  <a:pos x="1446" y="13"/>
                </a:cxn>
                <a:cxn ang="0">
                  <a:pos x="1192" y="2"/>
                </a:cxn>
                <a:cxn ang="0">
                  <a:pos x="891" y="23"/>
                </a:cxn>
                <a:cxn ang="0">
                  <a:pos x="557" y="83"/>
                </a:cxn>
                <a:cxn ang="0">
                  <a:pos x="273" y="155"/>
                </a:cxn>
                <a:cxn ang="0">
                  <a:pos x="144" y="185"/>
                </a:cxn>
                <a:cxn ang="0">
                  <a:pos x="130" y="173"/>
                </a:cxn>
                <a:cxn ang="0">
                  <a:pos x="115" y="163"/>
                </a:cxn>
                <a:cxn ang="0">
                  <a:pos x="102" y="160"/>
                </a:cxn>
                <a:cxn ang="0">
                  <a:pos x="93" y="158"/>
                </a:cxn>
                <a:cxn ang="0">
                  <a:pos x="37" y="171"/>
                </a:cxn>
                <a:cxn ang="0">
                  <a:pos x="0" y="241"/>
                </a:cxn>
                <a:cxn ang="0">
                  <a:pos x="24" y="300"/>
                </a:cxn>
                <a:cxn ang="0">
                  <a:pos x="84" y="324"/>
                </a:cxn>
                <a:cxn ang="0">
                  <a:pos x="153" y="287"/>
                </a:cxn>
                <a:cxn ang="0">
                  <a:pos x="166" y="232"/>
                </a:cxn>
                <a:cxn ang="0">
                  <a:pos x="164" y="222"/>
                </a:cxn>
                <a:cxn ang="0">
                  <a:pos x="159" y="206"/>
                </a:cxn>
                <a:cxn ang="0">
                  <a:pos x="481" y="119"/>
                </a:cxn>
                <a:cxn ang="0">
                  <a:pos x="797" y="60"/>
                </a:cxn>
                <a:cxn ang="0">
                  <a:pos x="1078" y="36"/>
                </a:cxn>
                <a:cxn ang="0">
                  <a:pos x="1318" y="46"/>
                </a:cxn>
                <a:cxn ang="0">
                  <a:pos x="1507" y="91"/>
                </a:cxn>
                <a:cxn ang="0">
                  <a:pos x="1634" y="165"/>
                </a:cxn>
                <a:cxn ang="0">
                  <a:pos x="1685" y="245"/>
                </a:cxn>
                <a:cxn ang="0">
                  <a:pos x="1690" y="336"/>
                </a:cxn>
                <a:cxn ang="0">
                  <a:pos x="1652" y="435"/>
                </a:cxn>
                <a:cxn ang="0">
                  <a:pos x="1575" y="537"/>
                </a:cxn>
                <a:cxn ang="0">
                  <a:pos x="1400" y="683"/>
                </a:cxn>
                <a:cxn ang="0">
                  <a:pos x="1034" y="887"/>
                </a:cxn>
                <a:cxn ang="0">
                  <a:pos x="1029" y="879"/>
                </a:cxn>
                <a:cxn ang="0">
                  <a:pos x="1021" y="869"/>
                </a:cxn>
                <a:cxn ang="0">
                  <a:pos x="1016" y="864"/>
                </a:cxn>
                <a:cxn ang="0">
                  <a:pos x="1007" y="858"/>
                </a:cxn>
                <a:cxn ang="0">
                  <a:pos x="1001" y="854"/>
                </a:cxn>
                <a:cxn ang="0">
                  <a:pos x="988" y="848"/>
                </a:cxn>
                <a:cxn ang="0">
                  <a:pos x="978" y="846"/>
                </a:cxn>
                <a:cxn ang="0">
                  <a:pos x="961" y="844"/>
                </a:cxn>
                <a:cxn ang="0">
                  <a:pos x="902" y="869"/>
                </a:cxn>
                <a:cxn ang="0">
                  <a:pos x="879" y="927"/>
                </a:cxn>
                <a:cxn ang="0">
                  <a:pos x="915" y="996"/>
                </a:cxn>
                <a:cxn ang="0">
                  <a:pos x="978" y="1009"/>
                </a:cxn>
                <a:cxn ang="0">
                  <a:pos x="1039" y="960"/>
                </a:cxn>
                <a:cxn ang="0">
                  <a:pos x="1044" y="920"/>
                </a:cxn>
                <a:cxn ang="0">
                  <a:pos x="1042" y="909"/>
                </a:cxn>
                <a:cxn ang="0">
                  <a:pos x="1040" y="902"/>
                </a:cxn>
                <a:cxn ang="0">
                  <a:pos x="1455" y="683"/>
                </a:cxn>
                <a:cxn ang="0">
                  <a:pos x="1660" y="524"/>
                </a:cxn>
                <a:cxn ang="0">
                  <a:pos x="1757" y="412"/>
                </a:cxn>
                <a:cxn ang="0">
                  <a:pos x="1808" y="306"/>
                </a:cxn>
                <a:cxn ang="0">
                  <a:pos x="1806" y="209"/>
                </a:cxn>
              </a:cxnLst>
              <a:rect l="0" t="0" r="r" b="b"/>
              <a:pathLst>
                <a:path w="1815" h="1011">
                  <a:moveTo>
                    <a:pt x="1806" y="209"/>
                  </a:moveTo>
                  <a:lnTo>
                    <a:pt x="1806" y="209"/>
                  </a:lnTo>
                  <a:lnTo>
                    <a:pt x="1798" y="186"/>
                  </a:lnTo>
                  <a:lnTo>
                    <a:pt x="1785" y="163"/>
                  </a:lnTo>
                  <a:lnTo>
                    <a:pt x="1770" y="143"/>
                  </a:lnTo>
                  <a:lnTo>
                    <a:pt x="1750" y="124"/>
                  </a:lnTo>
                  <a:lnTo>
                    <a:pt x="1727" y="106"/>
                  </a:lnTo>
                  <a:lnTo>
                    <a:pt x="1703" y="89"/>
                  </a:lnTo>
                  <a:lnTo>
                    <a:pt x="1675" y="74"/>
                  </a:lnTo>
                  <a:lnTo>
                    <a:pt x="1644" y="61"/>
                  </a:lnTo>
                  <a:lnTo>
                    <a:pt x="1609" y="50"/>
                  </a:lnTo>
                  <a:lnTo>
                    <a:pt x="1571" y="38"/>
                  </a:lnTo>
                  <a:lnTo>
                    <a:pt x="1532" y="28"/>
                  </a:lnTo>
                  <a:lnTo>
                    <a:pt x="1491" y="20"/>
                  </a:lnTo>
                  <a:lnTo>
                    <a:pt x="1446" y="13"/>
                  </a:lnTo>
                  <a:lnTo>
                    <a:pt x="1399" y="8"/>
                  </a:lnTo>
                  <a:lnTo>
                    <a:pt x="1351" y="5"/>
                  </a:lnTo>
                  <a:lnTo>
                    <a:pt x="1300" y="2"/>
                  </a:lnTo>
                  <a:lnTo>
                    <a:pt x="1246" y="0"/>
                  </a:lnTo>
                  <a:lnTo>
                    <a:pt x="1192" y="2"/>
                  </a:lnTo>
                  <a:lnTo>
                    <a:pt x="1134" y="4"/>
                  </a:lnTo>
                  <a:lnTo>
                    <a:pt x="1076" y="7"/>
                  </a:lnTo>
                  <a:lnTo>
                    <a:pt x="1016" y="10"/>
                  </a:lnTo>
                  <a:lnTo>
                    <a:pt x="955" y="17"/>
                  </a:lnTo>
                  <a:lnTo>
                    <a:pt x="891" y="23"/>
                  </a:lnTo>
                  <a:lnTo>
                    <a:pt x="827" y="33"/>
                  </a:lnTo>
                  <a:lnTo>
                    <a:pt x="761" y="43"/>
                  </a:lnTo>
                  <a:lnTo>
                    <a:pt x="693" y="55"/>
                  </a:lnTo>
                  <a:lnTo>
                    <a:pt x="626" y="68"/>
                  </a:lnTo>
                  <a:lnTo>
                    <a:pt x="557" y="83"/>
                  </a:lnTo>
                  <a:lnTo>
                    <a:pt x="486" y="99"/>
                  </a:lnTo>
                  <a:lnTo>
                    <a:pt x="416" y="115"/>
                  </a:lnTo>
                  <a:lnTo>
                    <a:pt x="345" y="135"/>
                  </a:lnTo>
                  <a:lnTo>
                    <a:pt x="273" y="155"/>
                  </a:lnTo>
                  <a:lnTo>
                    <a:pt x="273" y="155"/>
                  </a:lnTo>
                  <a:lnTo>
                    <a:pt x="151" y="193"/>
                  </a:lnTo>
                  <a:lnTo>
                    <a:pt x="151" y="193"/>
                  </a:lnTo>
                  <a:lnTo>
                    <a:pt x="151" y="193"/>
                  </a:lnTo>
                  <a:lnTo>
                    <a:pt x="146" y="186"/>
                  </a:lnTo>
                  <a:lnTo>
                    <a:pt x="144" y="185"/>
                  </a:lnTo>
                  <a:lnTo>
                    <a:pt x="144" y="185"/>
                  </a:lnTo>
                  <a:lnTo>
                    <a:pt x="138" y="178"/>
                  </a:lnTo>
                  <a:lnTo>
                    <a:pt x="138" y="178"/>
                  </a:lnTo>
                  <a:lnTo>
                    <a:pt x="138" y="178"/>
                  </a:lnTo>
                  <a:lnTo>
                    <a:pt x="130" y="173"/>
                  </a:lnTo>
                  <a:lnTo>
                    <a:pt x="123" y="168"/>
                  </a:lnTo>
                  <a:lnTo>
                    <a:pt x="121" y="166"/>
                  </a:lnTo>
                  <a:lnTo>
                    <a:pt x="121" y="166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11" y="163"/>
                  </a:lnTo>
                  <a:lnTo>
                    <a:pt x="111" y="163"/>
                  </a:lnTo>
                  <a:lnTo>
                    <a:pt x="105" y="162"/>
                  </a:lnTo>
                  <a:lnTo>
                    <a:pt x="105" y="162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3" y="158"/>
                  </a:lnTo>
                  <a:lnTo>
                    <a:pt x="93" y="158"/>
                  </a:lnTo>
                  <a:lnTo>
                    <a:pt x="84" y="158"/>
                  </a:lnTo>
                  <a:lnTo>
                    <a:pt x="84" y="158"/>
                  </a:lnTo>
                  <a:lnTo>
                    <a:pt x="67" y="160"/>
                  </a:lnTo>
                  <a:lnTo>
                    <a:pt x="51" y="165"/>
                  </a:lnTo>
                  <a:lnTo>
                    <a:pt x="37" y="171"/>
                  </a:lnTo>
                  <a:lnTo>
                    <a:pt x="24" y="181"/>
                  </a:lnTo>
                  <a:lnTo>
                    <a:pt x="14" y="194"/>
                  </a:lnTo>
                  <a:lnTo>
                    <a:pt x="6" y="208"/>
                  </a:lnTo>
                  <a:lnTo>
                    <a:pt x="1" y="224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1" y="257"/>
                  </a:lnTo>
                  <a:lnTo>
                    <a:pt x="6" y="273"/>
                  </a:lnTo>
                  <a:lnTo>
                    <a:pt x="14" y="287"/>
                  </a:lnTo>
                  <a:lnTo>
                    <a:pt x="24" y="300"/>
                  </a:lnTo>
                  <a:lnTo>
                    <a:pt x="37" y="310"/>
                  </a:lnTo>
                  <a:lnTo>
                    <a:pt x="51" y="318"/>
                  </a:lnTo>
                  <a:lnTo>
                    <a:pt x="67" y="323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100" y="323"/>
                  </a:lnTo>
                  <a:lnTo>
                    <a:pt x="116" y="318"/>
                  </a:lnTo>
                  <a:lnTo>
                    <a:pt x="130" y="310"/>
                  </a:lnTo>
                  <a:lnTo>
                    <a:pt x="143" y="300"/>
                  </a:lnTo>
                  <a:lnTo>
                    <a:pt x="153" y="287"/>
                  </a:lnTo>
                  <a:lnTo>
                    <a:pt x="159" y="273"/>
                  </a:lnTo>
                  <a:lnTo>
                    <a:pt x="164" y="257"/>
                  </a:lnTo>
                  <a:lnTo>
                    <a:pt x="166" y="241"/>
                  </a:lnTo>
                  <a:lnTo>
                    <a:pt x="166" y="241"/>
                  </a:lnTo>
                  <a:lnTo>
                    <a:pt x="166" y="232"/>
                  </a:lnTo>
                  <a:lnTo>
                    <a:pt x="166" y="231"/>
                  </a:lnTo>
                  <a:lnTo>
                    <a:pt x="166" y="231"/>
                  </a:lnTo>
                  <a:lnTo>
                    <a:pt x="164" y="222"/>
                  </a:lnTo>
                  <a:lnTo>
                    <a:pt x="164" y="222"/>
                  </a:lnTo>
                  <a:lnTo>
                    <a:pt x="164" y="222"/>
                  </a:lnTo>
                  <a:lnTo>
                    <a:pt x="162" y="214"/>
                  </a:lnTo>
                  <a:lnTo>
                    <a:pt x="162" y="214"/>
                  </a:lnTo>
                  <a:lnTo>
                    <a:pt x="162" y="214"/>
                  </a:lnTo>
                  <a:lnTo>
                    <a:pt x="159" y="206"/>
                  </a:lnTo>
                  <a:lnTo>
                    <a:pt x="159" y="206"/>
                  </a:lnTo>
                  <a:lnTo>
                    <a:pt x="281" y="171"/>
                  </a:lnTo>
                  <a:lnTo>
                    <a:pt x="281" y="171"/>
                  </a:lnTo>
                  <a:lnTo>
                    <a:pt x="348" y="153"/>
                  </a:lnTo>
                  <a:lnTo>
                    <a:pt x="416" y="135"/>
                  </a:lnTo>
                  <a:lnTo>
                    <a:pt x="481" y="119"/>
                  </a:lnTo>
                  <a:lnTo>
                    <a:pt x="547" y="104"/>
                  </a:lnTo>
                  <a:lnTo>
                    <a:pt x="611" y="91"/>
                  </a:lnTo>
                  <a:lnTo>
                    <a:pt x="674" y="79"/>
                  </a:lnTo>
                  <a:lnTo>
                    <a:pt x="736" y="69"/>
                  </a:lnTo>
                  <a:lnTo>
                    <a:pt x="797" y="60"/>
                  </a:lnTo>
                  <a:lnTo>
                    <a:pt x="856" y="53"/>
                  </a:lnTo>
                  <a:lnTo>
                    <a:pt x="914" y="46"/>
                  </a:lnTo>
                  <a:lnTo>
                    <a:pt x="970" y="41"/>
                  </a:lnTo>
                  <a:lnTo>
                    <a:pt x="1025" y="38"/>
                  </a:lnTo>
                  <a:lnTo>
                    <a:pt x="1078" y="36"/>
                  </a:lnTo>
                  <a:lnTo>
                    <a:pt x="1131" y="36"/>
                  </a:lnTo>
                  <a:lnTo>
                    <a:pt x="1180" y="36"/>
                  </a:lnTo>
                  <a:lnTo>
                    <a:pt x="1228" y="38"/>
                  </a:lnTo>
                  <a:lnTo>
                    <a:pt x="1274" y="43"/>
                  </a:lnTo>
                  <a:lnTo>
                    <a:pt x="1318" y="46"/>
                  </a:lnTo>
                  <a:lnTo>
                    <a:pt x="1361" y="53"/>
                  </a:lnTo>
                  <a:lnTo>
                    <a:pt x="1400" y="61"/>
                  </a:lnTo>
                  <a:lnTo>
                    <a:pt x="1438" y="69"/>
                  </a:lnTo>
                  <a:lnTo>
                    <a:pt x="1473" y="79"/>
                  </a:lnTo>
                  <a:lnTo>
                    <a:pt x="1507" y="91"/>
                  </a:lnTo>
                  <a:lnTo>
                    <a:pt x="1537" y="102"/>
                  </a:lnTo>
                  <a:lnTo>
                    <a:pt x="1565" y="117"/>
                  </a:lnTo>
                  <a:lnTo>
                    <a:pt x="1591" y="132"/>
                  </a:lnTo>
                  <a:lnTo>
                    <a:pt x="1614" y="147"/>
                  </a:lnTo>
                  <a:lnTo>
                    <a:pt x="1634" y="165"/>
                  </a:lnTo>
                  <a:lnTo>
                    <a:pt x="1650" y="183"/>
                  </a:lnTo>
                  <a:lnTo>
                    <a:pt x="1665" y="203"/>
                  </a:lnTo>
                  <a:lnTo>
                    <a:pt x="1676" y="224"/>
                  </a:lnTo>
                  <a:lnTo>
                    <a:pt x="1685" y="245"/>
                  </a:lnTo>
                  <a:lnTo>
                    <a:pt x="1685" y="245"/>
                  </a:lnTo>
                  <a:lnTo>
                    <a:pt x="1690" y="264"/>
                  </a:lnTo>
                  <a:lnTo>
                    <a:pt x="1693" y="280"/>
                  </a:lnTo>
                  <a:lnTo>
                    <a:pt x="1693" y="298"/>
                  </a:lnTo>
                  <a:lnTo>
                    <a:pt x="1693" y="318"/>
                  </a:lnTo>
                  <a:lnTo>
                    <a:pt x="1690" y="336"/>
                  </a:lnTo>
                  <a:lnTo>
                    <a:pt x="1685" y="356"/>
                  </a:lnTo>
                  <a:lnTo>
                    <a:pt x="1680" y="374"/>
                  </a:lnTo>
                  <a:lnTo>
                    <a:pt x="1672" y="394"/>
                  </a:lnTo>
                  <a:lnTo>
                    <a:pt x="1663" y="413"/>
                  </a:lnTo>
                  <a:lnTo>
                    <a:pt x="1652" y="435"/>
                  </a:lnTo>
                  <a:lnTo>
                    <a:pt x="1639" y="454"/>
                  </a:lnTo>
                  <a:lnTo>
                    <a:pt x="1625" y="474"/>
                  </a:lnTo>
                  <a:lnTo>
                    <a:pt x="1609" y="496"/>
                  </a:lnTo>
                  <a:lnTo>
                    <a:pt x="1593" y="515"/>
                  </a:lnTo>
                  <a:lnTo>
                    <a:pt x="1575" y="537"/>
                  </a:lnTo>
                  <a:lnTo>
                    <a:pt x="1553" y="558"/>
                  </a:lnTo>
                  <a:lnTo>
                    <a:pt x="1532" y="580"/>
                  </a:lnTo>
                  <a:lnTo>
                    <a:pt x="1509" y="599"/>
                  </a:lnTo>
                  <a:lnTo>
                    <a:pt x="1458" y="642"/>
                  </a:lnTo>
                  <a:lnTo>
                    <a:pt x="1400" y="683"/>
                  </a:lnTo>
                  <a:lnTo>
                    <a:pt x="1338" y="726"/>
                  </a:lnTo>
                  <a:lnTo>
                    <a:pt x="1270" y="767"/>
                  </a:lnTo>
                  <a:lnTo>
                    <a:pt x="1196" y="808"/>
                  </a:lnTo>
                  <a:lnTo>
                    <a:pt x="1118" y="848"/>
                  </a:lnTo>
                  <a:lnTo>
                    <a:pt x="1034" y="887"/>
                  </a:lnTo>
                  <a:lnTo>
                    <a:pt x="1034" y="887"/>
                  </a:lnTo>
                  <a:lnTo>
                    <a:pt x="1030" y="882"/>
                  </a:lnTo>
                  <a:lnTo>
                    <a:pt x="1030" y="882"/>
                  </a:lnTo>
                  <a:lnTo>
                    <a:pt x="1029" y="879"/>
                  </a:lnTo>
                  <a:lnTo>
                    <a:pt x="1029" y="879"/>
                  </a:lnTo>
                  <a:lnTo>
                    <a:pt x="1027" y="876"/>
                  </a:lnTo>
                  <a:lnTo>
                    <a:pt x="1027" y="876"/>
                  </a:lnTo>
                  <a:lnTo>
                    <a:pt x="1025" y="874"/>
                  </a:lnTo>
                  <a:lnTo>
                    <a:pt x="1025" y="874"/>
                  </a:lnTo>
                  <a:lnTo>
                    <a:pt x="1021" y="869"/>
                  </a:lnTo>
                  <a:lnTo>
                    <a:pt x="1021" y="869"/>
                  </a:lnTo>
                  <a:lnTo>
                    <a:pt x="1019" y="867"/>
                  </a:lnTo>
                  <a:lnTo>
                    <a:pt x="1019" y="867"/>
                  </a:lnTo>
                  <a:lnTo>
                    <a:pt x="1016" y="864"/>
                  </a:lnTo>
                  <a:lnTo>
                    <a:pt x="1016" y="864"/>
                  </a:lnTo>
                  <a:lnTo>
                    <a:pt x="1014" y="863"/>
                  </a:lnTo>
                  <a:lnTo>
                    <a:pt x="1014" y="863"/>
                  </a:lnTo>
                  <a:lnTo>
                    <a:pt x="1009" y="859"/>
                  </a:lnTo>
                  <a:lnTo>
                    <a:pt x="1009" y="859"/>
                  </a:lnTo>
                  <a:lnTo>
                    <a:pt x="1007" y="858"/>
                  </a:lnTo>
                  <a:lnTo>
                    <a:pt x="1007" y="858"/>
                  </a:lnTo>
                  <a:lnTo>
                    <a:pt x="1002" y="854"/>
                  </a:lnTo>
                  <a:lnTo>
                    <a:pt x="1002" y="854"/>
                  </a:lnTo>
                  <a:lnTo>
                    <a:pt x="1001" y="854"/>
                  </a:lnTo>
                  <a:lnTo>
                    <a:pt x="1001" y="854"/>
                  </a:lnTo>
                  <a:lnTo>
                    <a:pt x="994" y="851"/>
                  </a:lnTo>
                  <a:lnTo>
                    <a:pt x="993" y="851"/>
                  </a:lnTo>
                  <a:lnTo>
                    <a:pt x="993" y="851"/>
                  </a:lnTo>
                  <a:lnTo>
                    <a:pt x="988" y="848"/>
                  </a:lnTo>
                  <a:lnTo>
                    <a:pt x="988" y="848"/>
                  </a:lnTo>
                  <a:lnTo>
                    <a:pt x="986" y="848"/>
                  </a:lnTo>
                  <a:lnTo>
                    <a:pt x="986" y="848"/>
                  </a:lnTo>
                  <a:lnTo>
                    <a:pt x="978" y="846"/>
                  </a:lnTo>
                  <a:lnTo>
                    <a:pt x="978" y="846"/>
                  </a:lnTo>
                  <a:lnTo>
                    <a:pt x="978" y="846"/>
                  </a:lnTo>
                  <a:lnTo>
                    <a:pt x="971" y="844"/>
                  </a:lnTo>
                  <a:lnTo>
                    <a:pt x="971" y="844"/>
                  </a:lnTo>
                  <a:lnTo>
                    <a:pt x="970" y="844"/>
                  </a:lnTo>
                  <a:lnTo>
                    <a:pt x="970" y="844"/>
                  </a:lnTo>
                  <a:lnTo>
                    <a:pt x="961" y="844"/>
                  </a:lnTo>
                  <a:lnTo>
                    <a:pt x="961" y="844"/>
                  </a:lnTo>
                  <a:lnTo>
                    <a:pt x="945" y="846"/>
                  </a:lnTo>
                  <a:lnTo>
                    <a:pt x="928" y="851"/>
                  </a:lnTo>
                  <a:lnTo>
                    <a:pt x="915" y="858"/>
                  </a:lnTo>
                  <a:lnTo>
                    <a:pt x="902" y="869"/>
                  </a:lnTo>
                  <a:lnTo>
                    <a:pt x="892" y="881"/>
                  </a:lnTo>
                  <a:lnTo>
                    <a:pt x="886" y="895"/>
                  </a:lnTo>
                  <a:lnTo>
                    <a:pt x="881" y="910"/>
                  </a:lnTo>
                  <a:lnTo>
                    <a:pt x="879" y="927"/>
                  </a:lnTo>
                  <a:lnTo>
                    <a:pt x="879" y="927"/>
                  </a:lnTo>
                  <a:lnTo>
                    <a:pt x="881" y="945"/>
                  </a:lnTo>
                  <a:lnTo>
                    <a:pt x="886" y="960"/>
                  </a:lnTo>
                  <a:lnTo>
                    <a:pt x="892" y="974"/>
                  </a:lnTo>
                  <a:lnTo>
                    <a:pt x="902" y="986"/>
                  </a:lnTo>
                  <a:lnTo>
                    <a:pt x="915" y="996"/>
                  </a:lnTo>
                  <a:lnTo>
                    <a:pt x="928" y="1004"/>
                  </a:lnTo>
                  <a:lnTo>
                    <a:pt x="945" y="1009"/>
                  </a:lnTo>
                  <a:lnTo>
                    <a:pt x="961" y="1011"/>
                  </a:lnTo>
                  <a:lnTo>
                    <a:pt x="961" y="1011"/>
                  </a:lnTo>
                  <a:lnTo>
                    <a:pt x="978" y="1009"/>
                  </a:lnTo>
                  <a:lnTo>
                    <a:pt x="994" y="1004"/>
                  </a:lnTo>
                  <a:lnTo>
                    <a:pt x="1007" y="996"/>
                  </a:lnTo>
                  <a:lnTo>
                    <a:pt x="1021" y="986"/>
                  </a:lnTo>
                  <a:lnTo>
                    <a:pt x="1030" y="974"/>
                  </a:lnTo>
                  <a:lnTo>
                    <a:pt x="1039" y="960"/>
                  </a:lnTo>
                  <a:lnTo>
                    <a:pt x="1044" y="945"/>
                  </a:lnTo>
                  <a:lnTo>
                    <a:pt x="1045" y="927"/>
                  </a:lnTo>
                  <a:lnTo>
                    <a:pt x="1045" y="927"/>
                  </a:lnTo>
                  <a:lnTo>
                    <a:pt x="1044" y="920"/>
                  </a:lnTo>
                  <a:lnTo>
                    <a:pt x="1044" y="920"/>
                  </a:lnTo>
                  <a:lnTo>
                    <a:pt x="1044" y="917"/>
                  </a:lnTo>
                  <a:lnTo>
                    <a:pt x="1044" y="917"/>
                  </a:lnTo>
                  <a:lnTo>
                    <a:pt x="1044" y="912"/>
                  </a:lnTo>
                  <a:lnTo>
                    <a:pt x="1044" y="912"/>
                  </a:lnTo>
                  <a:lnTo>
                    <a:pt x="1042" y="909"/>
                  </a:lnTo>
                  <a:lnTo>
                    <a:pt x="1042" y="909"/>
                  </a:lnTo>
                  <a:lnTo>
                    <a:pt x="1042" y="905"/>
                  </a:lnTo>
                  <a:lnTo>
                    <a:pt x="1042" y="905"/>
                  </a:lnTo>
                  <a:lnTo>
                    <a:pt x="1040" y="902"/>
                  </a:lnTo>
                  <a:lnTo>
                    <a:pt x="1040" y="902"/>
                  </a:lnTo>
                  <a:lnTo>
                    <a:pt x="1132" y="859"/>
                  </a:lnTo>
                  <a:lnTo>
                    <a:pt x="1221" y="816"/>
                  </a:lnTo>
                  <a:lnTo>
                    <a:pt x="1303" y="774"/>
                  </a:lnTo>
                  <a:lnTo>
                    <a:pt x="1382" y="729"/>
                  </a:lnTo>
                  <a:lnTo>
                    <a:pt x="1455" y="683"/>
                  </a:lnTo>
                  <a:lnTo>
                    <a:pt x="1520" y="637"/>
                  </a:lnTo>
                  <a:lnTo>
                    <a:pt x="1581" y="593"/>
                  </a:lnTo>
                  <a:lnTo>
                    <a:pt x="1609" y="570"/>
                  </a:lnTo>
                  <a:lnTo>
                    <a:pt x="1635" y="547"/>
                  </a:lnTo>
                  <a:lnTo>
                    <a:pt x="1660" y="524"/>
                  </a:lnTo>
                  <a:lnTo>
                    <a:pt x="1683" y="501"/>
                  </a:lnTo>
                  <a:lnTo>
                    <a:pt x="1704" y="479"/>
                  </a:lnTo>
                  <a:lnTo>
                    <a:pt x="1724" y="456"/>
                  </a:lnTo>
                  <a:lnTo>
                    <a:pt x="1742" y="435"/>
                  </a:lnTo>
                  <a:lnTo>
                    <a:pt x="1757" y="412"/>
                  </a:lnTo>
                  <a:lnTo>
                    <a:pt x="1772" y="390"/>
                  </a:lnTo>
                  <a:lnTo>
                    <a:pt x="1783" y="369"/>
                  </a:lnTo>
                  <a:lnTo>
                    <a:pt x="1793" y="347"/>
                  </a:lnTo>
                  <a:lnTo>
                    <a:pt x="1801" y="326"/>
                  </a:lnTo>
                  <a:lnTo>
                    <a:pt x="1808" y="306"/>
                  </a:lnTo>
                  <a:lnTo>
                    <a:pt x="1811" y="287"/>
                  </a:lnTo>
                  <a:lnTo>
                    <a:pt x="1815" y="265"/>
                  </a:lnTo>
                  <a:lnTo>
                    <a:pt x="1815" y="247"/>
                  </a:lnTo>
                  <a:lnTo>
                    <a:pt x="1811" y="227"/>
                  </a:lnTo>
                  <a:lnTo>
                    <a:pt x="1806" y="209"/>
                  </a:lnTo>
                  <a:lnTo>
                    <a:pt x="1806" y="209"/>
                  </a:lnTo>
                  <a:close/>
                </a:path>
              </a:pathLst>
            </a:custGeom>
            <a:solidFill>
              <a:srgbClr val="0C2C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a typeface="+mn-ea"/>
              </a:endParaRPr>
            </a:p>
          </p:txBody>
        </p:sp>
      </p:grpSp>
      <p:pic>
        <p:nvPicPr>
          <p:cNvPr id="15" name="Picture 29" descr="untitl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048375"/>
            <a:ext cx="549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36"/>
          <p:cNvSpPr>
            <a:spLocks noChangeArrowheads="1"/>
          </p:cNvSpPr>
          <p:nvPr userDrawn="1"/>
        </p:nvSpPr>
        <p:spPr bwMode="auto">
          <a:xfrm>
            <a:off x="8239125" y="6021388"/>
            <a:ext cx="654050" cy="358775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  <a:cs typeface="Arial" charset="0"/>
            </a:endParaRPr>
          </a:p>
        </p:txBody>
      </p:sp>
      <p:pic>
        <p:nvPicPr>
          <p:cNvPr id="17" name="Picture 35" descr="europe_fla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037263"/>
            <a:ext cx="5286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3240088" y="6021388"/>
            <a:ext cx="29162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4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On behalf of the DDMoRe consortium</a:t>
            </a:r>
          </a:p>
        </p:txBody>
      </p:sp>
      <p:sp>
        <p:nvSpPr>
          <p:cNvPr id="54308" name="Rectangle 36"/>
          <p:cNvSpPr>
            <a:spLocks noGrp="1" noChangeArrowheads="1"/>
          </p:cNvSpPr>
          <p:nvPr>
            <p:ph type="ctrTitle" sz="quarter"/>
          </p:nvPr>
        </p:nvSpPr>
        <p:spPr>
          <a:xfrm>
            <a:off x="1192213" y="2565400"/>
            <a:ext cx="7051675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309" name="Rectangle 3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87450" y="4076700"/>
            <a:ext cx="7056438" cy="1127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957040"/>
      </p:ext>
    </p:extLst>
  </p:cSld>
  <p:clrMapOvr>
    <a:masterClrMapping/>
  </p:clrMapOvr>
  <p:transition xmlns:p14="http://schemas.microsoft.com/office/powerpoint/2010/main"/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A0B802-A289-604C-B3DA-44F1CA2BD8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920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00250" cy="6107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49937" cy="610711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69DC85-140E-A24B-922E-55FCA82A18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88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 sz="10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864857-3E03-BE4C-A396-A4738858AA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389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D59DBC-8604-C748-87EF-7CC0AB2E02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66406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43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600200"/>
            <a:ext cx="3925887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8AEB11-F7A3-FC4A-89D8-7FAD370AD1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6892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DE81A7-787A-9F49-AC75-C8552830C3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968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2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7D861B-3758-024D-99EC-8C6F020716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61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8808EF-EFA2-2642-8048-E7A6D6D4B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587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5D339C-B4B2-F344-AE38-344FD41D11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468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400800"/>
            <a:ext cx="4824412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5E9CD3-BC65-1F4C-8445-084A8FCD75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933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Description: ddmore_logo_epsilon.pn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27038"/>
            <a:ext cx="20447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4638"/>
            <a:ext cx="62642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8002587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08738"/>
            <a:ext cx="7302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libri" charset="0"/>
              </a:defRPr>
            </a:lvl1pPr>
          </a:lstStyle>
          <a:p>
            <a:fld id="{384DD730-0FE2-7749-B2E4-5B3CFC4B56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1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9pPr>
    </p:titleStyle>
    <p:bodyStyle>
      <a:lvl1pPr marL="268288" indent="-268288" algn="l" rtl="0" eaLnBrk="0" fontAlgn="base" hangingPunct="0">
        <a:spcBef>
          <a:spcPct val="0"/>
        </a:spcBef>
        <a:spcAft>
          <a:spcPct val="40000"/>
        </a:spcAft>
        <a:buClr>
          <a:srgbClr val="009146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22300" indent="-174625" algn="l" rtl="0" eaLnBrk="0" fontAlgn="base" hangingPunct="0">
        <a:spcBef>
          <a:spcPct val="0"/>
        </a:spcBef>
        <a:spcAft>
          <a:spcPct val="40000"/>
        </a:spcAft>
        <a:buClr>
          <a:srgbClr val="009146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84250" indent="-182563" algn="l" rtl="0" eaLnBrk="0" fontAlgn="base" hangingPunct="0">
        <a:spcBef>
          <a:spcPct val="0"/>
        </a:spcBef>
        <a:spcAft>
          <a:spcPct val="40000"/>
        </a:spcAft>
        <a:buClr>
          <a:srgbClr val="009146"/>
        </a:buClr>
        <a:buFont typeface="Arial" charset="0"/>
        <a:buChar char="-"/>
        <a:defRPr>
          <a:solidFill>
            <a:schemeClr val="tx1"/>
          </a:solidFill>
          <a:latin typeface="+mn-lt"/>
          <a:ea typeface="ＭＳ Ｐゴシック" charset="0"/>
        </a:defRPr>
      </a:lvl3pPr>
      <a:lvl4pPr marL="1341438" indent="-177800" algn="l" rtl="0" eaLnBrk="0" fontAlgn="base" hangingPunct="0">
        <a:spcBef>
          <a:spcPct val="0"/>
        </a:spcBef>
        <a:spcAft>
          <a:spcPct val="40000"/>
        </a:spcAft>
        <a:buClr>
          <a:srgbClr val="009146"/>
        </a:buClr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0213" indent="-179388" algn="l" rtl="0" eaLnBrk="0" fontAlgn="base" hangingPunct="0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2157413" indent="-179388" algn="l" rtl="0" fontAlgn="base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6pPr>
      <a:lvl7pPr marL="2614613" indent="-179388" algn="l" rtl="0" fontAlgn="base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7pPr>
      <a:lvl8pPr marL="3071813" indent="-179388" algn="l" rtl="0" fontAlgn="base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8pPr>
      <a:lvl9pPr marL="3529013" indent="-179388" algn="l" rtl="0" fontAlgn="base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Archive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64857-3E03-BE4C-A396-A4738858AAA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4213" y="982684"/>
            <a:ext cx="8002587" cy="5426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cument 5"/>
          <p:cNvSpPr/>
          <p:nvPr/>
        </p:nvSpPr>
        <p:spPr>
          <a:xfrm>
            <a:off x="5732123" y="2064718"/>
            <a:ext cx="1360827" cy="967566"/>
          </a:xfrm>
          <a:prstGeom prst="flowChartDocumen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7" name="Document 6"/>
          <p:cNvSpPr/>
          <p:nvPr/>
        </p:nvSpPr>
        <p:spPr>
          <a:xfrm>
            <a:off x="3985505" y="2064718"/>
            <a:ext cx="1360827" cy="967566"/>
          </a:xfrm>
          <a:prstGeom prst="flowChartDocumen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PharmML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9573" y="1034830"/>
            <a:ext cx="2358767" cy="27666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9" name="Document 8"/>
          <p:cNvSpPr/>
          <p:nvPr/>
        </p:nvSpPr>
        <p:spPr>
          <a:xfrm>
            <a:off x="1077832" y="1231367"/>
            <a:ext cx="1662741" cy="967566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Manifest.xml</a:t>
            </a:r>
            <a:endParaRPr lang="en-US" dirty="0"/>
          </a:p>
        </p:txBody>
      </p:sp>
      <p:sp>
        <p:nvSpPr>
          <p:cNvPr id="10" name="Document 9"/>
          <p:cNvSpPr/>
          <p:nvPr/>
        </p:nvSpPr>
        <p:spPr>
          <a:xfrm>
            <a:off x="1077832" y="2712951"/>
            <a:ext cx="1662741" cy="967566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metadata.xml</a:t>
            </a:r>
            <a:endParaRPr lang="en-US" dirty="0"/>
          </a:p>
        </p:txBody>
      </p:sp>
      <p:sp>
        <p:nvSpPr>
          <p:cNvPr id="13" name="Document 12"/>
          <p:cNvSpPr/>
          <p:nvPr/>
        </p:nvSpPr>
        <p:spPr>
          <a:xfrm>
            <a:off x="1144670" y="4095497"/>
            <a:ext cx="1898310" cy="967566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Extension1.xml</a:t>
            </a:r>
            <a:endParaRPr lang="en-US" dirty="0"/>
          </a:p>
        </p:txBody>
      </p:sp>
      <p:sp>
        <p:nvSpPr>
          <p:cNvPr id="14" name="Document 13"/>
          <p:cNvSpPr/>
          <p:nvPr/>
        </p:nvSpPr>
        <p:spPr>
          <a:xfrm>
            <a:off x="1144670" y="5289837"/>
            <a:ext cx="1898310" cy="967566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Extension2.xml</a:t>
            </a:r>
            <a:endParaRPr lang="en-US" dirty="0"/>
          </a:p>
        </p:txBody>
      </p:sp>
      <p:sp>
        <p:nvSpPr>
          <p:cNvPr id="18" name="Document 17"/>
          <p:cNvSpPr/>
          <p:nvPr/>
        </p:nvSpPr>
        <p:spPr>
          <a:xfrm>
            <a:off x="3526941" y="4095497"/>
            <a:ext cx="1898310" cy="967566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Graphics.png</a:t>
            </a:r>
            <a:endParaRPr lang="en-US" dirty="0"/>
          </a:p>
        </p:txBody>
      </p:sp>
      <p:sp>
        <p:nvSpPr>
          <p:cNvPr id="19" name="Document 18"/>
          <p:cNvSpPr/>
          <p:nvPr/>
        </p:nvSpPr>
        <p:spPr>
          <a:xfrm>
            <a:off x="3557181" y="5273181"/>
            <a:ext cx="1898310" cy="967566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Paper.pdf</a:t>
            </a:r>
            <a:endParaRPr lang="en-US" dirty="0"/>
          </a:p>
        </p:txBody>
      </p:sp>
      <p:sp>
        <p:nvSpPr>
          <p:cNvPr id="21" name="Document 20"/>
          <p:cNvSpPr/>
          <p:nvPr/>
        </p:nvSpPr>
        <p:spPr>
          <a:xfrm>
            <a:off x="6058240" y="4579280"/>
            <a:ext cx="1898310" cy="967566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NONMEM.ctl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5780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1_draft template ddmore2">
  <a:themeElements>
    <a:clrScheme name="1_draft template ddmore2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46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C7B0"/>
      </a:accent5>
      <a:accent6>
        <a:srgbClr val="2D2D8A"/>
      </a:accent6>
      <a:hlink>
        <a:srgbClr val="CCFF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raft template ddmore2 1">
        <a:dk1>
          <a:srgbClr val="000000"/>
        </a:dk1>
        <a:lt1>
          <a:srgbClr val="FFFFFF"/>
        </a:lt1>
        <a:dk2>
          <a:srgbClr val="000000"/>
        </a:dk2>
        <a:lt2>
          <a:srgbClr val="E40017"/>
        </a:lt2>
        <a:accent1>
          <a:srgbClr val="0099CC"/>
        </a:accent1>
        <a:accent2>
          <a:srgbClr val="339933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8A2D"/>
        </a:accent6>
        <a:hlink>
          <a:srgbClr val="FF9900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2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E700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3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2DB9E7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4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33CC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00E7"/>
        </a:accent6>
        <a:hlink>
          <a:srgbClr val="D60093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5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CC00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B9E78A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80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14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7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7238</TotalTime>
  <Words>17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1_draft template ddmore2</vt:lpstr>
      <vt:lpstr>COMBINE Archive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MML</dc:title>
  <dc:creator>Stuart Moodie</dc:creator>
  <cp:lastModifiedBy>Stuart Moodie</cp:lastModifiedBy>
  <cp:revision>139</cp:revision>
  <dcterms:created xsi:type="dcterms:W3CDTF">2012-09-11T09:12:38Z</dcterms:created>
  <dcterms:modified xsi:type="dcterms:W3CDTF">2013-09-05T14:32:06Z</dcterms:modified>
</cp:coreProperties>
</file>