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2176" y="-8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B99C7-7443-B747-8EC3-EB4E46016173}" type="datetimeFigureOut">
              <a:rPr lang="en-US" smtClean="0"/>
              <a:t>13/09/2013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87175-B1BB-674E-A38A-4D0280F62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935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B99C7-7443-B747-8EC3-EB4E46016173}" type="datetimeFigureOut">
              <a:rPr lang="en-US" smtClean="0"/>
              <a:t>13/09/2013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87175-B1BB-674E-A38A-4D0280F62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210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B99C7-7443-B747-8EC3-EB4E46016173}" type="datetimeFigureOut">
              <a:rPr lang="en-US" smtClean="0"/>
              <a:t>13/09/2013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87175-B1BB-674E-A38A-4D0280F62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43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B99C7-7443-B747-8EC3-EB4E46016173}" type="datetimeFigureOut">
              <a:rPr lang="en-US" smtClean="0"/>
              <a:t>13/09/2013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87175-B1BB-674E-A38A-4D0280F62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964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B99C7-7443-B747-8EC3-EB4E46016173}" type="datetimeFigureOut">
              <a:rPr lang="en-US" smtClean="0"/>
              <a:t>13/09/2013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87175-B1BB-674E-A38A-4D0280F62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458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B99C7-7443-B747-8EC3-EB4E46016173}" type="datetimeFigureOut">
              <a:rPr lang="en-US" smtClean="0"/>
              <a:t>13/09/2013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87175-B1BB-674E-A38A-4D0280F62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458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B99C7-7443-B747-8EC3-EB4E46016173}" type="datetimeFigureOut">
              <a:rPr lang="en-US" smtClean="0"/>
              <a:t>13/09/2013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87175-B1BB-674E-A38A-4D0280F62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257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B99C7-7443-B747-8EC3-EB4E46016173}" type="datetimeFigureOut">
              <a:rPr lang="en-US" smtClean="0"/>
              <a:t>13/09/2013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87175-B1BB-674E-A38A-4D0280F62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983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B99C7-7443-B747-8EC3-EB4E46016173}" type="datetimeFigureOut">
              <a:rPr lang="en-US" smtClean="0"/>
              <a:t>13/09/2013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87175-B1BB-674E-A38A-4D0280F62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174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B99C7-7443-B747-8EC3-EB4E46016173}" type="datetimeFigureOut">
              <a:rPr lang="en-US" smtClean="0"/>
              <a:t>13/09/2013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87175-B1BB-674E-A38A-4D0280F62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575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B99C7-7443-B747-8EC3-EB4E46016173}" type="datetimeFigureOut">
              <a:rPr lang="en-US" smtClean="0"/>
              <a:t>13/09/2013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87175-B1BB-674E-A38A-4D0280F62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753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9B99C7-7443-B747-8EC3-EB4E46016173}" type="datetimeFigureOut">
              <a:rPr lang="en-US" smtClean="0"/>
              <a:t>13/09/2013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987175-B1BB-674E-A38A-4D0280F62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498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6816885"/>
              </p:ext>
            </p:extLst>
          </p:nvPr>
        </p:nvGraphicFramePr>
        <p:xfrm>
          <a:off x="360162" y="1272178"/>
          <a:ext cx="3145038" cy="21945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735840"/>
                <a:gridCol w="735840"/>
                <a:gridCol w="735840"/>
                <a:gridCol w="937518"/>
              </a:tblGrid>
              <a:tr h="3571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arm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wttab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eyes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71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blue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71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green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71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brown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71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blue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71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green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8529597"/>
              </p:ext>
            </p:extLst>
          </p:nvPr>
        </p:nvGraphicFramePr>
        <p:xfrm>
          <a:off x="4570506" y="808075"/>
          <a:ext cx="1532386" cy="1976375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766193"/>
                <a:gridCol w="766193"/>
              </a:tblGrid>
              <a:tr h="39527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time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wt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527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527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69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527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527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24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V="1">
            <a:off x="2436962" y="1054100"/>
            <a:ext cx="2133544" cy="723900"/>
          </a:xfrm>
          <a:prstGeom prst="straightConnector1">
            <a:avLst/>
          </a:prstGeom>
          <a:ln w="38100" cap="rnd" cmpd="sng">
            <a:solidFill>
              <a:schemeClr val="bg1">
                <a:lumMod val="65000"/>
                <a:alpha val="8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45337"/>
              </p:ext>
            </p:extLst>
          </p:nvPr>
        </p:nvGraphicFramePr>
        <p:xfrm>
          <a:off x="4160660" y="3845047"/>
          <a:ext cx="1532386" cy="1976375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766193"/>
                <a:gridCol w="766193"/>
              </a:tblGrid>
              <a:tr h="39527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time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wt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527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527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527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79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527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24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9" name="Straight Arrow Connector 18"/>
          <p:cNvCxnSpPr/>
          <p:nvPr/>
        </p:nvCxnSpPr>
        <p:spPr>
          <a:xfrm>
            <a:off x="2436962" y="2184400"/>
            <a:ext cx="1723698" cy="1660647"/>
          </a:xfrm>
          <a:prstGeom prst="straightConnector1">
            <a:avLst/>
          </a:prstGeom>
          <a:ln w="38100" cap="rnd" cmpd="sng">
            <a:solidFill>
              <a:schemeClr val="bg1">
                <a:lumMod val="65000"/>
                <a:alpha val="8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0677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812</TotalTime>
  <Words>39</Words>
  <Application>Microsoft Macintosh PowerPoint</Application>
  <PresentationFormat>On-screen Show (4:3)</PresentationFormat>
  <Paragraphs>39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European Bioinformatics Institute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Stuart Moodie</dc:creator>
  <cp:lastModifiedBy>Stuart Moodie</cp:lastModifiedBy>
  <cp:revision>5</cp:revision>
  <dcterms:created xsi:type="dcterms:W3CDTF">2013-08-27T21:02:41Z</dcterms:created>
  <dcterms:modified xsi:type="dcterms:W3CDTF">2013-09-13T13:09:52Z</dcterms:modified>
</cp:coreProperties>
</file>