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A6C4-77E7-C741-BB7D-0B2E99CEB839}" type="datetimeFigureOut">
              <a:rPr lang="en-US" smtClean="0"/>
              <a:t>25/02/2013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2640-FE6B-CA44-A22D-F9D1DF212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7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909676"/>
            <a:ext cx="4457700" cy="1933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6" y="2722033"/>
            <a:ext cx="4686986" cy="22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Moodie</dc:creator>
  <cp:lastModifiedBy>Stuart Moodie</cp:lastModifiedBy>
  <cp:revision>1</cp:revision>
  <dcterms:created xsi:type="dcterms:W3CDTF">2013-02-25T22:55:07Z</dcterms:created>
  <dcterms:modified xsi:type="dcterms:W3CDTF">2013-02-25T22:57:02Z</dcterms:modified>
</cp:coreProperties>
</file>