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602038" cy="7918450"/>
  <p:notesSz cx="6858000" cy="9144000"/>
  <p:defaultTextStyle>
    <a:defPPr>
      <a:defRPr lang="en-US"/>
    </a:defPPr>
    <a:lvl1pPr marL="0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3353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6706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0059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3413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6766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0119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73472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6825" algn="l" defTabSz="35335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3400" y="-104"/>
      </p:cViewPr>
      <p:guideLst>
        <p:guide orient="horz" pos="2494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CA2DD-E7B5-F44C-9424-7A670F1266AC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C6F7D-CF10-FC46-9A88-1D84163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784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05C2-8BBD-6546-A28F-D51593F302E8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9538" y="685800"/>
            <a:ext cx="1558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8E50-FC92-3240-B718-7923FB98E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7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3353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06706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60059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13413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66766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20119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473472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826825" algn="l" defTabSz="35335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54" y="2459854"/>
            <a:ext cx="3061733" cy="1697334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07" y="4487121"/>
            <a:ext cx="2521427" cy="20236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3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6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0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7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4DA4-A0BD-C842-8B52-7FE762026E2D}" type="datetime1">
              <a:rPr lang="en-GB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6BAD-C4C5-3240-B3E3-520E682EFF99}" type="datetime1">
              <a:rPr lang="en-GB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7398" y="430753"/>
            <a:ext cx="629105" cy="916120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079" y="430753"/>
            <a:ext cx="1827284" cy="9161206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E73E-C8EB-2844-981D-2A7AB3DDC7DD}" type="datetime1">
              <a:rPr lang="en-GB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C3CD-94EE-2C46-8C39-4D220FD2DF5D}" type="datetime1">
              <a:rPr lang="en-GB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7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37" y="5088340"/>
            <a:ext cx="3061733" cy="157269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37" y="3356180"/>
            <a:ext cx="3061733" cy="173216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33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6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005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34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67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01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734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68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6A59-4862-8C4E-9169-68917A2850CB}" type="datetime1">
              <a:rPr lang="en-GB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079" y="2505679"/>
            <a:ext cx="1228195" cy="708628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308" y="2505679"/>
            <a:ext cx="1228195" cy="708628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24AC-06F2-384C-9F77-871F519A9888}" type="datetime1">
              <a:rPr lang="en-GB" smtClean="0"/>
              <a:t>05/09/2013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3" y="317106"/>
            <a:ext cx="3241834" cy="1319741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1772489"/>
            <a:ext cx="1591526" cy="7386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3353" indent="0">
              <a:buNone/>
              <a:defRPr sz="1500" b="1"/>
            </a:lvl2pPr>
            <a:lvl3pPr marL="706706" indent="0">
              <a:buNone/>
              <a:defRPr sz="1400" b="1"/>
            </a:lvl3pPr>
            <a:lvl4pPr marL="1060059" indent="0">
              <a:buNone/>
              <a:defRPr sz="1200" b="1"/>
            </a:lvl4pPr>
            <a:lvl5pPr marL="1413413" indent="0">
              <a:buNone/>
              <a:defRPr sz="1200" b="1"/>
            </a:lvl5pPr>
            <a:lvl6pPr marL="1766766" indent="0">
              <a:buNone/>
              <a:defRPr sz="1200" b="1"/>
            </a:lvl6pPr>
            <a:lvl7pPr marL="2120119" indent="0">
              <a:buNone/>
              <a:defRPr sz="1200" b="1"/>
            </a:lvl7pPr>
            <a:lvl8pPr marL="2473472" indent="0">
              <a:buNone/>
              <a:defRPr sz="1200" b="1"/>
            </a:lvl8pPr>
            <a:lvl9pPr marL="2826825" indent="0">
              <a:buNone/>
              <a:defRPr sz="12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102" y="2511175"/>
            <a:ext cx="1591526" cy="4562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787" y="1772489"/>
            <a:ext cx="1592151" cy="73868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3353" indent="0">
              <a:buNone/>
              <a:defRPr sz="1500" b="1"/>
            </a:lvl2pPr>
            <a:lvl3pPr marL="706706" indent="0">
              <a:buNone/>
              <a:defRPr sz="1400" b="1"/>
            </a:lvl3pPr>
            <a:lvl4pPr marL="1060059" indent="0">
              <a:buNone/>
              <a:defRPr sz="1200" b="1"/>
            </a:lvl4pPr>
            <a:lvl5pPr marL="1413413" indent="0">
              <a:buNone/>
              <a:defRPr sz="1200" b="1"/>
            </a:lvl5pPr>
            <a:lvl6pPr marL="1766766" indent="0">
              <a:buNone/>
              <a:defRPr sz="1200" b="1"/>
            </a:lvl6pPr>
            <a:lvl7pPr marL="2120119" indent="0">
              <a:buNone/>
              <a:defRPr sz="1200" b="1"/>
            </a:lvl7pPr>
            <a:lvl8pPr marL="2473472" indent="0">
              <a:buNone/>
              <a:defRPr sz="1200" b="1"/>
            </a:lvl8pPr>
            <a:lvl9pPr marL="2826825" indent="0">
              <a:buNone/>
              <a:defRPr sz="12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787" y="2511175"/>
            <a:ext cx="1592151" cy="4562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24D2-D062-454B-8945-71E67719063E}" type="datetime1">
              <a:rPr lang="en-GB" smtClean="0"/>
              <a:t>05/09/2013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1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6A4B-C15F-D74A-BE2E-6E437B1A245E}" type="datetime1">
              <a:rPr lang="en-GB" smtClean="0"/>
              <a:t>05/09/2013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C416-90D3-464E-8A7D-12C99C399E73}" type="datetime1">
              <a:rPr lang="en-GB" smtClean="0"/>
              <a:t>05/09/2013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" y="315273"/>
            <a:ext cx="1185046" cy="134173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297" y="315272"/>
            <a:ext cx="2013639" cy="675817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02" y="1657010"/>
            <a:ext cx="1185046" cy="5416440"/>
          </a:xfrm>
        </p:spPr>
        <p:txBody>
          <a:bodyPr/>
          <a:lstStyle>
            <a:lvl1pPr marL="0" indent="0">
              <a:buNone/>
              <a:defRPr sz="1100"/>
            </a:lvl1pPr>
            <a:lvl2pPr marL="353353" indent="0">
              <a:buNone/>
              <a:defRPr sz="1000"/>
            </a:lvl2pPr>
            <a:lvl3pPr marL="706706" indent="0">
              <a:buNone/>
              <a:defRPr sz="800"/>
            </a:lvl3pPr>
            <a:lvl4pPr marL="1060059" indent="0">
              <a:buNone/>
              <a:defRPr sz="700"/>
            </a:lvl4pPr>
            <a:lvl5pPr marL="1413413" indent="0">
              <a:buNone/>
              <a:defRPr sz="700"/>
            </a:lvl5pPr>
            <a:lvl6pPr marL="1766766" indent="0">
              <a:buNone/>
              <a:defRPr sz="700"/>
            </a:lvl6pPr>
            <a:lvl7pPr marL="2120119" indent="0">
              <a:buNone/>
              <a:defRPr sz="700"/>
            </a:lvl7pPr>
            <a:lvl8pPr marL="2473472" indent="0">
              <a:buNone/>
              <a:defRPr sz="700"/>
            </a:lvl8pPr>
            <a:lvl9pPr marL="2826825" indent="0">
              <a:buNone/>
              <a:defRPr sz="7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3689-AC77-4A43-B000-B465244056D9}" type="datetime1">
              <a:rPr lang="en-GB" smtClean="0"/>
              <a:t>05/09/2013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26" y="5542917"/>
            <a:ext cx="2161223" cy="65437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026" y="707529"/>
            <a:ext cx="2161223" cy="4751070"/>
          </a:xfrm>
        </p:spPr>
        <p:txBody>
          <a:bodyPr/>
          <a:lstStyle>
            <a:lvl1pPr marL="0" indent="0">
              <a:buNone/>
              <a:defRPr sz="2500"/>
            </a:lvl1pPr>
            <a:lvl2pPr marL="353353" indent="0">
              <a:buNone/>
              <a:defRPr sz="2200"/>
            </a:lvl2pPr>
            <a:lvl3pPr marL="706706" indent="0">
              <a:buNone/>
              <a:defRPr sz="1800"/>
            </a:lvl3pPr>
            <a:lvl4pPr marL="1060059" indent="0">
              <a:buNone/>
              <a:defRPr sz="1500"/>
            </a:lvl4pPr>
            <a:lvl5pPr marL="1413413" indent="0">
              <a:buNone/>
              <a:defRPr sz="1500"/>
            </a:lvl5pPr>
            <a:lvl6pPr marL="1766766" indent="0">
              <a:buNone/>
              <a:defRPr sz="1500"/>
            </a:lvl6pPr>
            <a:lvl7pPr marL="2120119" indent="0">
              <a:buNone/>
              <a:defRPr sz="1500"/>
            </a:lvl7pPr>
            <a:lvl8pPr marL="2473472" indent="0">
              <a:buNone/>
              <a:defRPr sz="1500"/>
            </a:lvl8pPr>
            <a:lvl9pPr marL="282682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026" y="6197289"/>
            <a:ext cx="2161223" cy="929317"/>
          </a:xfrm>
        </p:spPr>
        <p:txBody>
          <a:bodyPr/>
          <a:lstStyle>
            <a:lvl1pPr marL="0" indent="0">
              <a:buNone/>
              <a:defRPr sz="1100"/>
            </a:lvl1pPr>
            <a:lvl2pPr marL="353353" indent="0">
              <a:buNone/>
              <a:defRPr sz="1000"/>
            </a:lvl2pPr>
            <a:lvl3pPr marL="706706" indent="0">
              <a:buNone/>
              <a:defRPr sz="800"/>
            </a:lvl3pPr>
            <a:lvl4pPr marL="1060059" indent="0">
              <a:buNone/>
              <a:defRPr sz="700"/>
            </a:lvl4pPr>
            <a:lvl5pPr marL="1413413" indent="0">
              <a:buNone/>
              <a:defRPr sz="700"/>
            </a:lvl5pPr>
            <a:lvl6pPr marL="1766766" indent="0">
              <a:buNone/>
              <a:defRPr sz="700"/>
            </a:lvl6pPr>
            <a:lvl7pPr marL="2120119" indent="0">
              <a:buNone/>
              <a:defRPr sz="700"/>
            </a:lvl7pPr>
            <a:lvl8pPr marL="2473472" indent="0">
              <a:buNone/>
              <a:defRPr sz="700"/>
            </a:lvl8pPr>
            <a:lvl9pPr marL="2826825" indent="0">
              <a:buNone/>
              <a:defRPr sz="7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814-E972-E043-A680-763F227DC070}" type="datetime1">
              <a:rPr lang="en-GB" smtClean="0"/>
              <a:t>05/09/2013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03" y="317106"/>
            <a:ext cx="3241834" cy="1319741"/>
          </a:xfrm>
          <a:prstGeom prst="rect">
            <a:avLst/>
          </a:prstGeom>
        </p:spPr>
        <p:txBody>
          <a:bodyPr vert="horz" lIns="70670" tIns="35336" rIns="70670" bIns="35336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3" y="1847640"/>
            <a:ext cx="3241834" cy="5225810"/>
          </a:xfrm>
          <a:prstGeom prst="rect">
            <a:avLst/>
          </a:prstGeom>
        </p:spPr>
        <p:txBody>
          <a:bodyPr vert="horz" lIns="70670" tIns="35336" rIns="70670" bIns="35336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03" y="7339230"/>
            <a:ext cx="840475" cy="421584"/>
          </a:xfrm>
          <a:prstGeom prst="rect">
            <a:avLst/>
          </a:prstGeom>
        </p:spPr>
        <p:txBody>
          <a:bodyPr vert="horz" lIns="70670" tIns="35336" rIns="70670" bIns="3533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B775-18F4-B448-BB91-15E660235DD5}" type="datetime1">
              <a:rPr lang="en-GB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698" y="7339230"/>
            <a:ext cx="1140645" cy="421584"/>
          </a:xfrm>
          <a:prstGeom prst="rect">
            <a:avLst/>
          </a:prstGeom>
        </p:spPr>
        <p:txBody>
          <a:bodyPr vert="horz" lIns="70670" tIns="35336" rIns="70670" bIns="3533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1462" y="7339230"/>
            <a:ext cx="840475" cy="421584"/>
          </a:xfrm>
          <a:prstGeom prst="rect">
            <a:avLst/>
          </a:prstGeom>
        </p:spPr>
        <p:txBody>
          <a:bodyPr vert="horz" lIns="70670" tIns="35336" rIns="70670" bIns="3533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88F-5631-0C47-8A2F-D824D60B6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353353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015" indent="-265015" algn="l" defTabSz="353353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4199" indent="-220846" algn="l" defTabSz="35335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3383" indent="-176676" algn="l" defTabSz="35335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6736" indent="-176676" algn="l" defTabSz="35335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0089" indent="-176676" algn="l" defTabSz="35335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3443" indent="-176676" algn="l" defTabSz="35335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6795" indent="-176676" algn="l" defTabSz="35335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0149" indent="-176676" algn="l" defTabSz="35335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03501" indent="-176676" algn="l" defTabSz="35335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3353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6706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0059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3413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6766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0119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73472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6825" algn="l" defTabSz="35335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9" y="314325"/>
            <a:ext cx="2908300" cy="7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Stuart Moodie</cp:lastModifiedBy>
  <cp:revision>1</cp:revision>
  <dcterms:created xsi:type="dcterms:W3CDTF">2013-09-05T09:54:10Z</dcterms:created>
  <dcterms:modified xsi:type="dcterms:W3CDTF">2013-09-05T10:00:53Z</dcterms:modified>
</cp:coreProperties>
</file>