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3CA0-3A75-954E-8A4E-2B226A0E2BBC}" type="datetimeFigureOut">
              <a:rPr lang="en-US" smtClean="0"/>
              <a:t>27/02/2013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8BB0-E872-9C4F-8BD6-03F3C104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94"/>
          <a:stretch/>
        </p:blipFill>
        <p:spPr>
          <a:xfrm>
            <a:off x="73608" y="48310"/>
            <a:ext cx="2965450" cy="4940300"/>
          </a:xfrm>
          <a:prstGeom prst="rect">
            <a:avLst/>
          </a:prstGeom>
        </p:spPr>
      </p:pic>
      <p:sp>
        <p:nvSpPr>
          <p:cNvPr id="5" name="Multidocument 4"/>
          <p:cNvSpPr/>
          <p:nvPr/>
        </p:nvSpPr>
        <p:spPr>
          <a:xfrm>
            <a:off x="3820108" y="180072"/>
            <a:ext cx="1447800" cy="12192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3883608" y="3147110"/>
            <a:ext cx="1384300" cy="16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Structural Model Ontology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677108" y="624572"/>
            <a:ext cx="11430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296108" y="789672"/>
            <a:ext cx="152400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907" y="692874"/>
            <a:ext cx="87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Include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 flipV="1">
            <a:off x="2431562" y="624572"/>
            <a:ext cx="1452046" cy="3322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 flipV="1">
            <a:off x="2016708" y="2580372"/>
            <a:ext cx="1866900" cy="1366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6908" y="2535446"/>
            <a:ext cx="106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Annotate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6144208" y="1062206"/>
            <a:ext cx="1841500" cy="191190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Software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2431562" y="1640572"/>
            <a:ext cx="3712646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3308" y="1544806"/>
            <a:ext cx="17432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Read annotation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10800000" flipV="1">
            <a:off x="4963110" y="2535446"/>
            <a:ext cx="1181098" cy="611664"/>
          </a:xfrm>
          <a:prstGeom prst="curvedConnector3">
            <a:avLst>
              <a:gd name="adj1" fmla="val 1005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4"/>
            <a:endCxn id="13" idx="2"/>
          </p:cNvCxnSpPr>
          <p:nvPr/>
        </p:nvCxnSpPr>
        <p:spPr>
          <a:xfrm flipV="1">
            <a:off x="5267908" y="2974112"/>
            <a:ext cx="1797050" cy="9730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3608" y="2257206"/>
            <a:ext cx="19603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 NONMEM</a:t>
            </a:r>
          </a:p>
          <a:p>
            <a:pPr algn="ctr"/>
            <a:r>
              <a:rPr lang="en-US" dirty="0" smtClean="0"/>
              <a:t>Model 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99894" y="3529310"/>
            <a:ext cx="9907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ADVAN2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1</cp:revision>
  <dcterms:created xsi:type="dcterms:W3CDTF">2013-02-27T16:40:56Z</dcterms:created>
  <dcterms:modified xsi:type="dcterms:W3CDTF">2013-02-27T16:41:52Z</dcterms:modified>
</cp:coreProperties>
</file>