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279" autoAdjust="0"/>
  </p:normalViewPr>
  <p:slideViewPr>
    <p:cSldViewPr snapToGrid="0" snapToObjects="1">
      <p:cViewPr>
        <p:scale>
          <a:sx n="200" d="100"/>
          <a:sy n="200" d="100"/>
        </p:scale>
        <p:origin x="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70F10-FF78-D54C-8A54-5D5D723B1C82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A603-847D-8045-9B85-5C973D23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2A603-847D-8045-9B85-5C973D237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4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3B18-C52F-934B-866C-2203AA219610}" type="datetimeFigureOut">
              <a:rPr lang="en-US" smtClean="0"/>
              <a:t>13/09/2013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28CA-C383-014F-A0C8-BE6B0C9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3991" y="151252"/>
            <a:ext cx="1848897" cy="2616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Model Definition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92" y="4477981"/>
            <a:ext cx="1848896" cy="2306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  <a:latin typeface="Calibri"/>
              </a:rPr>
              <a:t>Modelling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Steps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2888" y="1914771"/>
            <a:ext cx="2725113" cy="401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Structural Model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91" y="2806053"/>
            <a:ext cx="1848897" cy="16423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Trial Design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47178" y="2804662"/>
            <a:ext cx="828000" cy="756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46800" rIns="3600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Dosing Regimen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4937" y="2804662"/>
            <a:ext cx="900000" cy="261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Bolus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84939" y="3080780"/>
            <a:ext cx="900000" cy="2292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Infusion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2416" y="2804662"/>
            <a:ext cx="2500124" cy="766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2416" y="4477981"/>
            <a:ext cx="1747151" cy="113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Simulation Step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62416" y="5651246"/>
            <a:ext cx="1747151" cy="11365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Estimation Step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09564" y="4477981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Initial Assignment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9564" y="4777331"/>
            <a:ext cx="183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Observations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 rot="5400000">
            <a:off x="6442797" y="5360532"/>
            <a:ext cx="2301510" cy="544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Step Dependencies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57843" y="4777331"/>
            <a:ext cx="17568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Time Points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57843" y="5051127"/>
            <a:ext cx="17568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Continuous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09564" y="5943040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Objective Data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09564" y="6235699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Parameters to Estimate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09564" y="6517749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Operations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84937" y="3310033"/>
            <a:ext cx="900000" cy="248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Steady-State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78002" y="796120"/>
            <a:ext cx="2982044" cy="355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elated Covariates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78001" y="1152065"/>
            <a:ext cx="2982044" cy="317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Population Parameters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41700" y="1469561"/>
            <a:ext cx="1318344" cy="4452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Correlation Structure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78001" y="1469563"/>
            <a:ext cx="1663700" cy="4452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Individual Parameters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78002" y="2316465"/>
            <a:ext cx="1663700" cy="455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Residual Error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69668" y="2804661"/>
            <a:ext cx="792000" cy="407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Epoch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52890" y="151255"/>
            <a:ext cx="2725112" cy="317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Variability Model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678000" y="468666"/>
            <a:ext cx="1534496" cy="327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Continuous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52890" y="468666"/>
            <a:ext cx="2725112" cy="327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Covariate Model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12497" y="468666"/>
            <a:ext cx="1455117" cy="327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Categorical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52888" y="796123"/>
            <a:ext cx="2725113" cy="1118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Parameter Model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52888" y="2307263"/>
            <a:ext cx="2725113" cy="460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Calibri"/>
              </a:rPr>
              <a:t>Observation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Model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67361" y="3212106"/>
            <a:ext cx="1599941" cy="346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Observation Event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9564" y="5343755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Operations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09564" y="5651244"/>
            <a:ext cx="3600000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Initial Assignment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40411" y="3588907"/>
            <a:ext cx="1756800" cy="2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Covariate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40411" y="3795885"/>
            <a:ext cx="1756800" cy="2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Demographic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62416" y="3593174"/>
            <a:ext cx="2500124" cy="420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Population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66693" y="4027690"/>
            <a:ext cx="2500124" cy="420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Individual Dosing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71482" y="2804662"/>
            <a:ext cx="792000" cy="396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Cell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075303" y="2804662"/>
            <a:ext cx="792000" cy="396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Segment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64676" y="3212105"/>
            <a:ext cx="792000" cy="349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Arm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6680472" y="3002953"/>
            <a:ext cx="756577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Activity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469668" y="3590513"/>
            <a:ext cx="1170743" cy="420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Variability Level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6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72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25</cp:revision>
  <dcterms:created xsi:type="dcterms:W3CDTF">2013-02-20T18:57:17Z</dcterms:created>
  <dcterms:modified xsi:type="dcterms:W3CDTF">2013-09-13T12:28:50Z</dcterms:modified>
</cp:coreProperties>
</file>