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BE06-C11A-3A4D-B916-7863E41A0E95}" type="datetimeFigureOut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AA49-35E8-5A4C-B87E-97A6D1E1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133"/>
          <a:stretch/>
        </p:blipFill>
        <p:spPr>
          <a:xfrm>
            <a:off x="281425" y="2047267"/>
            <a:ext cx="8618409" cy="3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1</cp:revision>
  <dcterms:created xsi:type="dcterms:W3CDTF">2013-02-26T00:36:17Z</dcterms:created>
  <dcterms:modified xsi:type="dcterms:W3CDTF">2013-02-26T00:38:04Z</dcterms:modified>
</cp:coreProperties>
</file>