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526-FFB8-8A4B-99D2-5D148BA0B1DC}" type="datetimeFigureOut">
              <a:rPr lang="en-US" smtClean="0"/>
              <a:t>22/03/2013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2325650" y="1011724"/>
            <a:ext cx="1387230" cy="11562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Schema</a:t>
            </a:r>
            <a:endParaRPr lang="en-US" dirty="0" smtClean="0"/>
          </a:p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4385233" y="2479178"/>
            <a:ext cx="1826847" cy="88900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prototype implementation</a:t>
            </a:r>
            <a:endParaRPr lang="en-US" dirty="0"/>
          </a:p>
        </p:txBody>
      </p:sp>
      <p:cxnSp>
        <p:nvCxnSpPr>
          <p:cNvPr id="7" name="Curved Connector 6"/>
          <p:cNvCxnSpPr>
            <a:stCxn id="5" idx="3"/>
            <a:endCxn id="6" idx="0"/>
          </p:cNvCxnSpPr>
          <p:nvPr/>
        </p:nvCxnSpPr>
        <p:spPr>
          <a:xfrm>
            <a:off x="3712880" y="1589848"/>
            <a:ext cx="1585777" cy="8893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lternate Process 7"/>
          <p:cNvSpPr/>
          <p:nvPr/>
        </p:nvSpPr>
        <p:spPr>
          <a:xfrm>
            <a:off x="5864061" y="3887360"/>
            <a:ext cx="1475154" cy="75776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Code generator/translator</a:t>
            </a:r>
            <a:endParaRPr lang="en-US" dirty="0"/>
          </a:p>
        </p:txBody>
      </p:sp>
      <p:sp>
        <p:nvSpPr>
          <p:cNvPr id="9" name="Multidocument 8"/>
          <p:cNvSpPr/>
          <p:nvPr/>
        </p:nvSpPr>
        <p:spPr>
          <a:xfrm>
            <a:off x="7212218" y="2317988"/>
            <a:ext cx="1416539" cy="846875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xml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10" name="Multidocument 9"/>
          <p:cNvSpPr/>
          <p:nvPr/>
        </p:nvSpPr>
        <p:spPr>
          <a:xfrm>
            <a:off x="5793727" y="5139556"/>
            <a:ext cx="1416539" cy="75895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Executable Model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8" idx="1"/>
          </p:cNvCxnSpPr>
          <p:nvPr/>
        </p:nvCxnSpPr>
        <p:spPr>
          <a:xfrm>
            <a:off x="5298657" y="3368179"/>
            <a:ext cx="565404" cy="898065"/>
          </a:xfrm>
          <a:prstGeom prst="straightConnector1">
            <a:avLst/>
          </a:prstGeom>
          <a:ln>
            <a:solidFill>
              <a:srgbClr val="009146"/>
            </a:solidFill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2" name="Curved Connector 11"/>
          <p:cNvCxnSpPr>
            <a:stCxn id="9" idx="2"/>
            <a:endCxn id="8" idx="0"/>
          </p:cNvCxnSpPr>
          <p:nvPr/>
        </p:nvCxnSpPr>
        <p:spPr>
          <a:xfrm rot="5400000">
            <a:off x="6834528" y="2899902"/>
            <a:ext cx="754568" cy="1220348"/>
          </a:xfrm>
          <a:prstGeom prst="curvedConnector3">
            <a:avLst/>
          </a:prstGeom>
          <a:ln>
            <a:solidFill>
              <a:srgbClr val="009146"/>
            </a:solidFill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/>
          <p:cNvCxnSpPr>
            <a:stCxn id="8" idx="2"/>
            <a:endCxn id="10" idx="0"/>
          </p:cNvCxnSpPr>
          <p:nvPr/>
        </p:nvCxnSpPr>
        <p:spPr>
          <a:xfrm rot="5400000">
            <a:off x="6353330" y="4891248"/>
            <a:ext cx="494428" cy="2189"/>
          </a:xfrm>
          <a:prstGeom prst="curvedConnector3">
            <a:avLst/>
          </a:prstGeom>
          <a:ln>
            <a:solidFill>
              <a:srgbClr val="009146"/>
            </a:solidFill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4" name="Process 13"/>
          <p:cNvSpPr/>
          <p:nvPr/>
        </p:nvSpPr>
        <p:spPr>
          <a:xfrm>
            <a:off x="2524943" y="2999908"/>
            <a:ext cx="1348154" cy="88900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 definition</a:t>
            </a:r>
            <a:endParaRPr lang="en-US" dirty="0"/>
          </a:p>
        </p:txBody>
      </p:sp>
      <p:cxnSp>
        <p:nvCxnSpPr>
          <p:cNvPr id="15" name="Curved Connector 14"/>
          <p:cNvCxnSpPr>
            <a:stCxn id="6" idx="2"/>
            <a:endCxn id="17" idx="3"/>
          </p:cNvCxnSpPr>
          <p:nvPr/>
        </p:nvCxnSpPr>
        <p:spPr>
          <a:xfrm rot="5400000">
            <a:off x="3830119" y="3671017"/>
            <a:ext cx="1771377" cy="11657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4" idx="1"/>
            <a:endCxn id="5" idx="1"/>
          </p:cNvCxnSpPr>
          <p:nvPr/>
        </p:nvCxnSpPr>
        <p:spPr>
          <a:xfrm rot="10800000">
            <a:off x="2325651" y="1589849"/>
            <a:ext cx="199293" cy="1854561"/>
          </a:xfrm>
          <a:prstGeom prst="curvedConnector3">
            <a:avLst>
              <a:gd name="adj1" fmla="val 2147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ecision 16"/>
          <p:cNvSpPr/>
          <p:nvPr/>
        </p:nvSpPr>
        <p:spPr>
          <a:xfrm>
            <a:off x="3052479" y="4766585"/>
            <a:ext cx="1080477" cy="74594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ests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work?</a:t>
            </a:r>
            <a:endParaRPr lang="en-US" dirty="0"/>
          </a:p>
        </p:txBody>
      </p:sp>
      <p:cxnSp>
        <p:nvCxnSpPr>
          <p:cNvPr id="18" name="Curved Connector 17"/>
          <p:cNvCxnSpPr>
            <a:stCxn id="17" idx="0"/>
            <a:endCxn id="14" idx="2"/>
          </p:cNvCxnSpPr>
          <p:nvPr/>
        </p:nvCxnSpPr>
        <p:spPr>
          <a:xfrm rot="16200000" flipV="1">
            <a:off x="2957031" y="4130898"/>
            <a:ext cx="877676" cy="3936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4943" y="5072909"/>
            <a:ext cx="55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573" y="4500007"/>
            <a:ext cx="55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Process 20"/>
          <p:cNvSpPr/>
          <p:nvPr/>
        </p:nvSpPr>
        <p:spPr>
          <a:xfrm>
            <a:off x="626170" y="2691619"/>
            <a:ext cx="1270001" cy="88900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expand definition</a:t>
            </a:r>
            <a:endParaRPr lang="en-US" dirty="0"/>
          </a:p>
        </p:txBody>
      </p:sp>
      <p:cxnSp>
        <p:nvCxnSpPr>
          <p:cNvPr id="22" name="Curved Connector 21"/>
          <p:cNvCxnSpPr>
            <a:stCxn id="17" idx="1"/>
            <a:endCxn id="21" idx="2"/>
          </p:cNvCxnSpPr>
          <p:nvPr/>
        </p:nvCxnSpPr>
        <p:spPr>
          <a:xfrm rot="10800000">
            <a:off x="1261171" y="3580620"/>
            <a:ext cx="1791308" cy="15589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5" idx="1"/>
          </p:cNvCxnSpPr>
          <p:nvPr/>
        </p:nvCxnSpPr>
        <p:spPr>
          <a:xfrm rot="5400000" flipH="1" flipV="1">
            <a:off x="1242525" y="1608495"/>
            <a:ext cx="1101771" cy="10644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4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1</cp:revision>
  <dcterms:created xsi:type="dcterms:W3CDTF">2013-03-22T11:48:19Z</dcterms:created>
  <dcterms:modified xsi:type="dcterms:W3CDTF">2013-03-22T11:49:25Z</dcterms:modified>
</cp:coreProperties>
</file>