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arlow Condense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BarlowCondensed-regular.fntdata"/><Relationship Id="rId14" Type="http://schemas.openxmlformats.org/officeDocument/2006/relationships/slide" Target="slides/slide9.xml"/><Relationship Id="rId17" Type="http://schemas.openxmlformats.org/officeDocument/2006/relationships/font" Target="fonts/BarlowCondensed-italic.fntdata"/><Relationship Id="rId16" Type="http://schemas.openxmlformats.org/officeDocument/2006/relationships/font" Target="fonts/BarlowCondensed-bold.fntdata"/><Relationship Id="rId18" Type="http://schemas.openxmlformats.org/officeDocument/2006/relationships/font" Target="fonts/BarlowCondense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ddcfbc1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ddcfbc1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ddcfbc1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ddcfbc1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ddcfbc1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ddcfbc1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ddcfbc12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ddcfbc1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ddcfbc12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9ddcfbc12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ddcfbc12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ddcfbc12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ddcfbc12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9ddcfbc12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9ddcfbc12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9ddcfbc12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Grey">
  <p:cSld name="Title Grey">
    <p:bg>
      <p:bgPr>
        <a:solidFill>
          <a:srgbClr val="E1E1E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69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971550" y="694749"/>
            <a:ext cx="71442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971550" y="3197678"/>
            <a:ext cx="71436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883"/>
              </a:buClr>
              <a:buSzPts val="1800"/>
              <a:buNone/>
              <a:defRPr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71550" y="4267224"/>
            <a:ext cx="114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219226" y="4267224"/>
            <a:ext cx="42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Break Coral">
  <p:cSld name="1_Section Break Coral">
    <p:bg>
      <p:bgPr>
        <a:solidFill>
          <a:srgbClr val="E1E1E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971550" y="3197678"/>
            <a:ext cx="71436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883"/>
              </a:buClr>
              <a:buSzPts val="1800"/>
              <a:buNone/>
              <a:defRPr sz="1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1"/>
          <p:cNvSpPr txBox="1"/>
          <p:nvPr>
            <p:ph type="ctrTitle"/>
          </p:nvPr>
        </p:nvSpPr>
        <p:spPr>
          <a:xfrm>
            <a:off x="971550" y="694749"/>
            <a:ext cx="71442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Teal">
  <p:cSld name="Section Break Teal">
    <p:bg>
      <p:bgPr>
        <a:solidFill>
          <a:schemeClr val="accen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type="ctrTitle"/>
          </p:nvPr>
        </p:nvSpPr>
        <p:spPr>
          <a:xfrm>
            <a:off x="971550" y="694749"/>
            <a:ext cx="71442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subTitle"/>
          </p:nvPr>
        </p:nvSpPr>
        <p:spPr>
          <a:xfrm>
            <a:off x="971550" y="3197678"/>
            <a:ext cx="71436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883"/>
              </a:buClr>
              <a:buSzPts val="1800"/>
              <a:buNone/>
              <a:def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Break Teal Grey Border">
  <p:cSld name="1_Section Break Teal Grey Border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type="ctrTitle"/>
          </p:nvPr>
        </p:nvSpPr>
        <p:spPr>
          <a:xfrm>
            <a:off x="971550" y="694749"/>
            <a:ext cx="71442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971550" y="3197678"/>
            <a:ext cx="71436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883"/>
              </a:buClr>
              <a:buSzPts val="1800"/>
              <a:buNone/>
              <a:def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3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ky">
  <p:cSld name="Section Break Sky"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ctrTitle"/>
          </p:nvPr>
        </p:nvSpPr>
        <p:spPr>
          <a:xfrm>
            <a:off x="971550" y="694749"/>
            <a:ext cx="71442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971550" y="3197678"/>
            <a:ext cx="71436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883"/>
              </a:buClr>
              <a:buSzPts val="1800"/>
              <a:buNone/>
              <a:def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Grey">
  <p:cSld name="Caption Grey">
    <p:bg>
      <p:bgPr>
        <a:solidFill>
          <a:srgbClr val="E1E1E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ctrTitle"/>
          </p:nvPr>
        </p:nvSpPr>
        <p:spPr>
          <a:xfrm>
            <a:off x="972000" y="729000"/>
            <a:ext cx="7144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tion Coral">
  <p:cSld name="1_Caption Coral">
    <p:bg>
      <p:bgPr>
        <a:solidFill>
          <a:srgbClr val="E1E1E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ctrTitle"/>
          </p:nvPr>
        </p:nvSpPr>
        <p:spPr>
          <a:xfrm>
            <a:off x="972000" y="729000"/>
            <a:ext cx="7144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Teal">
  <p:cSld name="Caption Teal"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ctrTitle"/>
          </p:nvPr>
        </p:nvSpPr>
        <p:spPr>
          <a:xfrm>
            <a:off x="972000" y="729000"/>
            <a:ext cx="7144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tion Teal Grey Border">
  <p:cSld name="1_Caption Teal Grey Border"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972000" y="729000"/>
            <a:ext cx="7144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Sky">
  <p:cSld name="Caption Sky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>
            <p:ph type="ctrTitle"/>
          </p:nvPr>
        </p:nvSpPr>
        <p:spPr>
          <a:xfrm>
            <a:off x="972000" y="729000"/>
            <a:ext cx="7144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Coral">
  <p:cSld name="1_Text Coral">
    <p:bg>
      <p:bgPr>
        <a:solidFill>
          <a:srgbClr val="E1E1E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972000" y="534600"/>
            <a:ext cx="7144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972000" y="1230683"/>
            <a:ext cx="7144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Coral">
  <p:cSld name="1_Title Coral">
    <p:bg>
      <p:bgPr>
        <a:solidFill>
          <a:srgbClr val="E1E1E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69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ctrTitle"/>
          </p:nvPr>
        </p:nvSpPr>
        <p:spPr>
          <a:xfrm>
            <a:off x="971550" y="694749"/>
            <a:ext cx="71442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971550" y="3197678"/>
            <a:ext cx="71436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883"/>
              </a:buClr>
              <a:buSzPts val="1800"/>
              <a:buNone/>
              <a:defRPr sz="1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971550" y="4267224"/>
            <a:ext cx="114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2219226" y="4267224"/>
            <a:ext cx="42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bg>
      <p:bgPr>
        <a:solidFill>
          <a:srgbClr val="E1E1E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972000" y="1231200"/>
            <a:ext cx="34884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629150" y="1231200"/>
            <a:ext cx="34884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1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972000" y="534600"/>
            <a:ext cx="7144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column Coral">
  <p:cSld name="1_2 column Coral">
    <p:bg>
      <p:bgPr>
        <a:solidFill>
          <a:srgbClr val="E1E1E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972000" y="1231200"/>
            <a:ext cx="34884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629150" y="1231200"/>
            <a:ext cx="34884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2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972000" y="534600"/>
            <a:ext cx="7144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subhead">
  <p:cSld name="2 column subhead">
    <p:bg>
      <p:bgPr>
        <a:solidFill>
          <a:srgbClr val="E1E1E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972000" y="1844583"/>
            <a:ext cx="34884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4629150" y="1845128"/>
            <a:ext cx="3488400" cy="24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972000" y="534600"/>
            <a:ext cx="7144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3" type="body"/>
          </p:nvPr>
        </p:nvSpPr>
        <p:spPr>
          <a:xfrm>
            <a:off x="971999" y="1231200"/>
            <a:ext cx="3488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>
                <a:solidFill>
                  <a:srgbClr val="2A292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1" name="Google Shape;121;p23"/>
          <p:cNvSpPr txBox="1"/>
          <p:nvPr>
            <p:ph idx="4" type="body"/>
          </p:nvPr>
        </p:nvSpPr>
        <p:spPr>
          <a:xfrm>
            <a:off x="4627800" y="1231200"/>
            <a:ext cx="3488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>
                <a:solidFill>
                  <a:srgbClr val="2A292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column subhead Coral">
  <p:cSld name="1_2 column subhead Coral">
    <p:bg>
      <p:bgPr>
        <a:solidFill>
          <a:srgbClr val="E1E1E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972000" y="1844583"/>
            <a:ext cx="34884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4629150" y="1845128"/>
            <a:ext cx="3488400" cy="24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972000" y="534600"/>
            <a:ext cx="7144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3" type="body"/>
          </p:nvPr>
        </p:nvSpPr>
        <p:spPr>
          <a:xfrm>
            <a:off x="971999" y="1231200"/>
            <a:ext cx="3488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>
                <a:solidFill>
                  <a:srgbClr val="2A292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9" name="Google Shape;129;p24"/>
          <p:cNvSpPr txBox="1"/>
          <p:nvPr>
            <p:ph idx="4" type="body"/>
          </p:nvPr>
        </p:nvSpPr>
        <p:spPr>
          <a:xfrm>
            <a:off x="4627800" y="1231200"/>
            <a:ext cx="3488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>
                <a:solidFill>
                  <a:srgbClr val="2A292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bg>
      <p:bgPr>
        <a:solidFill>
          <a:srgbClr val="E1E1E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972000" y="534600"/>
            <a:ext cx="7144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5821200" y="1231200"/>
            <a:ext cx="22950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970420" y="1231200"/>
            <a:ext cx="22950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3" type="body"/>
          </p:nvPr>
        </p:nvSpPr>
        <p:spPr>
          <a:xfrm>
            <a:off x="3395810" y="1231200"/>
            <a:ext cx="22950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3 Column Coral">
  <p:cSld name="1_3 Column Coral">
    <p:bg>
      <p:bgPr>
        <a:solidFill>
          <a:srgbClr val="E1E1E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972000" y="534600"/>
            <a:ext cx="7144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5821200" y="1231200"/>
            <a:ext cx="22950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970420" y="1231200"/>
            <a:ext cx="22950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3" type="body"/>
          </p:nvPr>
        </p:nvSpPr>
        <p:spPr>
          <a:xfrm>
            <a:off x="3395810" y="1231200"/>
            <a:ext cx="22950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subhead">
  <p:cSld name="3 Column subhead">
    <p:bg>
      <p:bgPr>
        <a:solidFill>
          <a:srgbClr val="E1E1E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972000" y="534600"/>
            <a:ext cx="7144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5821200" y="1839686"/>
            <a:ext cx="22950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body"/>
          </p:nvPr>
        </p:nvSpPr>
        <p:spPr>
          <a:xfrm>
            <a:off x="970420" y="1839686"/>
            <a:ext cx="22950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3" type="body"/>
          </p:nvPr>
        </p:nvSpPr>
        <p:spPr>
          <a:xfrm>
            <a:off x="3395810" y="1839686"/>
            <a:ext cx="22950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4" type="body"/>
          </p:nvPr>
        </p:nvSpPr>
        <p:spPr>
          <a:xfrm>
            <a:off x="972000" y="1231200"/>
            <a:ext cx="22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>
                <a:solidFill>
                  <a:srgbClr val="2A292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2" name="Google Shape;152;p27"/>
          <p:cNvSpPr txBox="1"/>
          <p:nvPr>
            <p:ph idx="5" type="body"/>
          </p:nvPr>
        </p:nvSpPr>
        <p:spPr>
          <a:xfrm>
            <a:off x="3397391" y="1231200"/>
            <a:ext cx="22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>
                <a:solidFill>
                  <a:srgbClr val="2A292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3" name="Google Shape;153;p27"/>
          <p:cNvSpPr txBox="1"/>
          <p:nvPr>
            <p:ph idx="6" type="body"/>
          </p:nvPr>
        </p:nvSpPr>
        <p:spPr>
          <a:xfrm>
            <a:off x="5822781" y="1231200"/>
            <a:ext cx="22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>
                <a:solidFill>
                  <a:srgbClr val="2A292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3 Column subhead Coral">
  <p:cSld name="1_3 Column subhead Coral">
    <p:bg>
      <p:bgPr>
        <a:solidFill>
          <a:srgbClr val="E1E1E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 txBox="1"/>
          <p:nvPr>
            <p:ph type="title"/>
          </p:nvPr>
        </p:nvSpPr>
        <p:spPr>
          <a:xfrm>
            <a:off x="972000" y="534600"/>
            <a:ext cx="7144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5821200" y="1839686"/>
            <a:ext cx="22950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970420" y="1839686"/>
            <a:ext cx="22950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3" type="body"/>
          </p:nvPr>
        </p:nvSpPr>
        <p:spPr>
          <a:xfrm>
            <a:off x="3395810" y="1839686"/>
            <a:ext cx="22950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4" type="body"/>
          </p:nvPr>
        </p:nvSpPr>
        <p:spPr>
          <a:xfrm>
            <a:off x="972000" y="1231200"/>
            <a:ext cx="22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>
                <a:solidFill>
                  <a:srgbClr val="2A292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2" name="Google Shape;162;p28"/>
          <p:cNvSpPr txBox="1"/>
          <p:nvPr>
            <p:ph idx="5" type="body"/>
          </p:nvPr>
        </p:nvSpPr>
        <p:spPr>
          <a:xfrm>
            <a:off x="3397391" y="1231200"/>
            <a:ext cx="22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>
                <a:solidFill>
                  <a:srgbClr val="2A292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3" name="Google Shape;163;p28"/>
          <p:cNvSpPr txBox="1"/>
          <p:nvPr>
            <p:ph idx="6" type="body"/>
          </p:nvPr>
        </p:nvSpPr>
        <p:spPr>
          <a:xfrm>
            <a:off x="5822781" y="1231200"/>
            <a:ext cx="22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>
                <a:solidFill>
                  <a:srgbClr val="2A292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solidFill>
          <a:srgbClr val="E1E1E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972000" y="534600"/>
            <a:ext cx="29493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4014439" y="534600"/>
            <a:ext cx="4101900" cy="3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 sz="15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o"/>
              <a:defRPr sz="1500"/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−"/>
              <a:defRPr sz="15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−"/>
              <a:defRPr sz="15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−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972000" y="1231200"/>
            <a:ext cx="29484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 Coral">
  <p:cSld name="1_Content with Caption Coral">
    <p:bg>
      <p:bgPr>
        <a:solidFill>
          <a:srgbClr val="E1E1E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972000" y="534600"/>
            <a:ext cx="29493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014439" y="534601"/>
            <a:ext cx="4101900" cy="3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▪"/>
              <a:defRPr sz="15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o"/>
              <a:defRPr sz="1500"/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−"/>
              <a:defRPr sz="15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−"/>
              <a:defRPr sz="15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−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972000" y="1231200"/>
            <a:ext cx="29484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E1E1E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Image">
  <p:cSld name="Content with Image">
    <p:bg>
      <p:bgPr>
        <a:solidFill>
          <a:srgbClr val="E1E1E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972000" y="534600"/>
            <a:ext cx="29493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972000" y="1231200"/>
            <a:ext cx="2948400" cy="2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1" name="Google Shape;181;p31"/>
          <p:cNvSpPr/>
          <p:nvPr>
            <p:ph idx="2" type="pic"/>
          </p:nvPr>
        </p:nvSpPr>
        <p:spPr>
          <a:xfrm>
            <a:off x="4254190" y="534601"/>
            <a:ext cx="3861900" cy="367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Image Coral">
  <p:cSld name="1_Content with Image Coral">
    <p:bg>
      <p:bgPr>
        <a:solidFill>
          <a:srgbClr val="E1E1E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 txBox="1"/>
          <p:nvPr>
            <p:ph type="title"/>
          </p:nvPr>
        </p:nvSpPr>
        <p:spPr>
          <a:xfrm>
            <a:off x="972000" y="534600"/>
            <a:ext cx="29493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972000" y="1231200"/>
            <a:ext cx="2948400" cy="2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7" name="Google Shape;187;p32"/>
          <p:cNvSpPr/>
          <p:nvPr>
            <p:ph idx="2" type="pic"/>
          </p:nvPr>
        </p:nvSpPr>
        <p:spPr>
          <a:xfrm>
            <a:off x="4254190" y="534601"/>
            <a:ext cx="3861900" cy="367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">
  <p:cSld name="2_contents">
    <p:bg>
      <p:bgPr>
        <a:solidFill>
          <a:srgbClr val="E1E1E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>
            <a:off x="972000" y="534599"/>
            <a:ext cx="1452600" cy="3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2833436" y="534601"/>
            <a:ext cx="5283900" cy="3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 sz="15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o"/>
              <a:defRPr sz="1500"/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−"/>
              <a:defRPr sz="15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−"/>
              <a:defRPr sz="15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−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cxnSp>
        <p:nvCxnSpPr>
          <p:cNvPr id="193" name="Google Shape;193;p33"/>
          <p:cNvCxnSpPr/>
          <p:nvPr/>
        </p:nvCxnSpPr>
        <p:spPr>
          <a:xfrm>
            <a:off x="2628900" y="534600"/>
            <a:ext cx="0" cy="3734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coral">
  <p:cSld name="3_contents coral">
    <p:bg>
      <p:bgPr>
        <a:solidFill>
          <a:srgbClr val="E1E1E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 txBox="1"/>
          <p:nvPr>
            <p:ph type="title"/>
          </p:nvPr>
        </p:nvSpPr>
        <p:spPr>
          <a:xfrm>
            <a:off x="972000" y="534599"/>
            <a:ext cx="1452600" cy="3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2833436" y="534601"/>
            <a:ext cx="5283900" cy="3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▪"/>
              <a:defRPr sz="15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o"/>
              <a:defRPr sz="1500"/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−"/>
              <a:defRPr sz="15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−"/>
              <a:defRPr sz="15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−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cxnSp>
        <p:nvCxnSpPr>
          <p:cNvPr id="199" name="Google Shape;199;p34"/>
          <p:cNvCxnSpPr/>
          <p:nvPr/>
        </p:nvCxnSpPr>
        <p:spPr>
          <a:xfrm>
            <a:off x="2628900" y="534600"/>
            <a:ext cx="0" cy="3734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column caption">
  <p:cSld name="1_2 column caption">
    <p:bg>
      <p:bgPr>
        <a:solidFill>
          <a:srgbClr val="E1E1E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5"/>
          <p:cNvSpPr txBox="1"/>
          <p:nvPr>
            <p:ph type="title"/>
          </p:nvPr>
        </p:nvSpPr>
        <p:spPr>
          <a:xfrm>
            <a:off x="972001" y="534600"/>
            <a:ext cx="14526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2833436" y="534601"/>
            <a:ext cx="52839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 sz="15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o"/>
              <a:defRPr sz="1500"/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−"/>
              <a:defRPr sz="15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−"/>
              <a:defRPr sz="15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−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05" name="Google Shape;205;p35"/>
          <p:cNvSpPr txBox="1"/>
          <p:nvPr>
            <p:ph idx="2" type="body"/>
          </p:nvPr>
        </p:nvSpPr>
        <p:spPr>
          <a:xfrm>
            <a:off x="2833437" y="2188941"/>
            <a:ext cx="52827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 sz="15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o"/>
              <a:defRPr sz="1500"/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−"/>
              <a:defRPr sz="15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−"/>
              <a:defRPr sz="15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−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cxnSp>
        <p:nvCxnSpPr>
          <p:cNvPr id="206" name="Google Shape;206;p35"/>
          <p:cNvCxnSpPr/>
          <p:nvPr/>
        </p:nvCxnSpPr>
        <p:spPr>
          <a:xfrm>
            <a:off x="2628900" y="534600"/>
            <a:ext cx="0" cy="1492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35"/>
          <p:cNvCxnSpPr/>
          <p:nvPr/>
        </p:nvCxnSpPr>
        <p:spPr>
          <a:xfrm>
            <a:off x="2628900" y="2188941"/>
            <a:ext cx="0" cy="2112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35"/>
          <p:cNvSpPr txBox="1"/>
          <p:nvPr>
            <p:ph idx="3" type="body"/>
          </p:nvPr>
        </p:nvSpPr>
        <p:spPr>
          <a:xfrm>
            <a:off x="972001" y="2188940"/>
            <a:ext cx="14991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00688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15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15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">
  <p:cSld name="Logo ">
    <p:bg>
      <p:bgPr>
        <a:solidFill>
          <a:schemeClr val="accen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210" name="Google Shape;21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8712" y="1887367"/>
            <a:ext cx="2786577" cy="136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Headline">
    <p:bg>
      <p:bgPr>
        <a:solidFill>
          <a:srgbClr val="E1E1E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7"/>
          <p:cNvSpPr txBox="1"/>
          <p:nvPr>
            <p:ph type="title"/>
          </p:nvPr>
        </p:nvSpPr>
        <p:spPr>
          <a:xfrm>
            <a:off x="972000" y="534600"/>
            <a:ext cx="7144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line Coral">
  <p:cSld name="1_Headline Coral">
    <p:bg>
      <p:bgPr>
        <a:solidFill>
          <a:srgbClr val="E1E1E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/>
          <p:nvPr>
            <p:ph type="title"/>
          </p:nvPr>
        </p:nvSpPr>
        <p:spPr>
          <a:xfrm>
            <a:off x="972000" y="534600"/>
            <a:ext cx="7144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2 column caption coral">
  <p:cSld name="2_2 column caption coral">
    <p:bg>
      <p:bgPr>
        <a:solidFill>
          <a:srgbClr val="E1E1E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9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9"/>
          <p:cNvSpPr txBox="1"/>
          <p:nvPr>
            <p:ph type="title"/>
          </p:nvPr>
        </p:nvSpPr>
        <p:spPr>
          <a:xfrm>
            <a:off x="972001" y="534600"/>
            <a:ext cx="14526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2833436" y="534601"/>
            <a:ext cx="52839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▪"/>
              <a:defRPr sz="15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o"/>
              <a:defRPr sz="1500"/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−"/>
              <a:defRPr sz="15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−"/>
              <a:defRPr sz="15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−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4" name="Google Shape;224;p39"/>
          <p:cNvSpPr txBox="1"/>
          <p:nvPr>
            <p:ph idx="2" type="body"/>
          </p:nvPr>
        </p:nvSpPr>
        <p:spPr>
          <a:xfrm>
            <a:off x="2833437" y="2188941"/>
            <a:ext cx="52827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▪"/>
              <a:defRPr sz="15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o"/>
              <a:defRPr sz="1500"/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−"/>
              <a:defRPr sz="15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−"/>
              <a:defRPr sz="15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−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cxnSp>
        <p:nvCxnSpPr>
          <p:cNvPr id="225" name="Google Shape;225;p39"/>
          <p:cNvCxnSpPr/>
          <p:nvPr/>
        </p:nvCxnSpPr>
        <p:spPr>
          <a:xfrm>
            <a:off x="2628900" y="534600"/>
            <a:ext cx="0" cy="1492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39"/>
          <p:cNvCxnSpPr/>
          <p:nvPr/>
        </p:nvCxnSpPr>
        <p:spPr>
          <a:xfrm>
            <a:off x="2628900" y="2188941"/>
            <a:ext cx="0" cy="2112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39"/>
          <p:cNvSpPr txBox="1"/>
          <p:nvPr>
            <p:ph idx="3" type="body"/>
          </p:nvPr>
        </p:nvSpPr>
        <p:spPr>
          <a:xfrm>
            <a:off x="972001" y="2188940"/>
            <a:ext cx="14991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15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15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verpass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4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31" name="Google Shape;231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4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led Teal Border">
  <p:cSld name="Filled Teal Border">
    <p:bg>
      <p:bgPr>
        <a:solidFill>
          <a:srgbClr val="E1E1E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7" name="Google Shape;237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2" name="Google Shape;242;p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5550" y="1415614"/>
            <a:ext cx="812900" cy="82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/>
          <p:nvPr/>
        </p:nvSpPr>
        <p:spPr>
          <a:xfrm rot="5400000">
            <a:off x="214239" y="203597"/>
            <a:ext cx="462000" cy="462000"/>
          </a:xfrm>
          <a:prstGeom prst="rtTriangle">
            <a:avLst/>
          </a:prstGeom>
          <a:solidFill>
            <a:srgbClr val="04B0F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3656" y="4731919"/>
            <a:ext cx="309188" cy="30918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 txBox="1"/>
          <p:nvPr>
            <p:ph type="title"/>
          </p:nvPr>
        </p:nvSpPr>
        <p:spPr>
          <a:xfrm>
            <a:off x="1950767" y="2219307"/>
            <a:ext cx="6055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4_Logo Gradient">
    <p:bg>
      <p:bgPr>
        <a:solidFill>
          <a:srgbClr val="F2F2F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 txBox="1"/>
          <p:nvPr>
            <p:ph type="title"/>
          </p:nvPr>
        </p:nvSpPr>
        <p:spPr>
          <a:xfrm>
            <a:off x="1085850" y="683100"/>
            <a:ext cx="69723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56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1" name="Google Shape;251;p43"/>
          <p:cNvSpPr/>
          <p:nvPr>
            <p:ph idx="2" type="pic"/>
          </p:nvPr>
        </p:nvSpPr>
        <p:spPr>
          <a:xfrm>
            <a:off x="1085851" y="2108674"/>
            <a:ext cx="148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3"/>
          <p:cNvSpPr/>
          <p:nvPr>
            <p:ph idx="3" type="pic"/>
          </p:nvPr>
        </p:nvSpPr>
        <p:spPr>
          <a:xfrm>
            <a:off x="2914651" y="2108674"/>
            <a:ext cx="148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3"/>
          <p:cNvSpPr/>
          <p:nvPr>
            <p:ph idx="4" type="pic"/>
          </p:nvPr>
        </p:nvSpPr>
        <p:spPr>
          <a:xfrm>
            <a:off x="6572250" y="2108674"/>
            <a:ext cx="148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43"/>
          <p:cNvSpPr/>
          <p:nvPr>
            <p:ph idx="5" type="pic"/>
          </p:nvPr>
        </p:nvSpPr>
        <p:spPr>
          <a:xfrm>
            <a:off x="4743451" y="2108674"/>
            <a:ext cx="148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43"/>
          <p:cNvSpPr/>
          <p:nvPr>
            <p:ph idx="6" type="pic"/>
          </p:nvPr>
        </p:nvSpPr>
        <p:spPr>
          <a:xfrm>
            <a:off x="1085851" y="3388363"/>
            <a:ext cx="148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43"/>
          <p:cNvSpPr/>
          <p:nvPr>
            <p:ph idx="7" type="pic"/>
          </p:nvPr>
        </p:nvSpPr>
        <p:spPr>
          <a:xfrm>
            <a:off x="2914651" y="3388363"/>
            <a:ext cx="148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43"/>
          <p:cNvSpPr/>
          <p:nvPr>
            <p:ph idx="8" type="pic"/>
          </p:nvPr>
        </p:nvSpPr>
        <p:spPr>
          <a:xfrm>
            <a:off x="6572250" y="3388363"/>
            <a:ext cx="148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43"/>
          <p:cNvSpPr/>
          <p:nvPr>
            <p:ph idx="9" type="pic"/>
          </p:nvPr>
        </p:nvSpPr>
        <p:spPr>
          <a:xfrm>
            <a:off x="4743451" y="3388363"/>
            <a:ext cx="148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1085851" y="2878266"/>
            <a:ext cx="1485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0" name="Google Shape;260;p43"/>
          <p:cNvSpPr txBox="1"/>
          <p:nvPr>
            <p:ph idx="13" type="body"/>
          </p:nvPr>
        </p:nvSpPr>
        <p:spPr>
          <a:xfrm>
            <a:off x="2909938" y="2878266"/>
            <a:ext cx="1485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1" name="Google Shape;261;p43"/>
          <p:cNvSpPr txBox="1"/>
          <p:nvPr>
            <p:ph idx="14" type="body"/>
          </p:nvPr>
        </p:nvSpPr>
        <p:spPr>
          <a:xfrm>
            <a:off x="4741094" y="2878266"/>
            <a:ext cx="1485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2" name="Google Shape;262;p43"/>
          <p:cNvSpPr txBox="1"/>
          <p:nvPr>
            <p:ph idx="15" type="body"/>
          </p:nvPr>
        </p:nvSpPr>
        <p:spPr>
          <a:xfrm>
            <a:off x="6572251" y="2878266"/>
            <a:ext cx="1485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3" name="Google Shape;263;p43"/>
          <p:cNvSpPr txBox="1"/>
          <p:nvPr>
            <p:ph idx="16" type="body"/>
          </p:nvPr>
        </p:nvSpPr>
        <p:spPr>
          <a:xfrm>
            <a:off x="1085851" y="4157955"/>
            <a:ext cx="1485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4" name="Google Shape;264;p43"/>
          <p:cNvSpPr txBox="1"/>
          <p:nvPr>
            <p:ph idx="17" type="body"/>
          </p:nvPr>
        </p:nvSpPr>
        <p:spPr>
          <a:xfrm>
            <a:off x="2909938" y="4157955"/>
            <a:ext cx="1485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43"/>
          <p:cNvSpPr txBox="1"/>
          <p:nvPr>
            <p:ph idx="18" type="body"/>
          </p:nvPr>
        </p:nvSpPr>
        <p:spPr>
          <a:xfrm>
            <a:off x="4741094" y="4157955"/>
            <a:ext cx="1485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6" name="Google Shape;266;p43"/>
          <p:cNvSpPr txBox="1"/>
          <p:nvPr>
            <p:ph idx="19" type="body"/>
          </p:nvPr>
        </p:nvSpPr>
        <p:spPr>
          <a:xfrm>
            <a:off x="6572251" y="4157955"/>
            <a:ext cx="1485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67" name="Google Shape;26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5" y="172269"/>
            <a:ext cx="8830091" cy="47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684">
          <p15:clr>
            <a:srgbClr val="FBAE40"/>
          </p15:clr>
        </p15:guide>
        <p15:guide id="2" pos="5076">
          <p15:clr>
            <a:srgbClr val="FBAE40"/>
          </p15:clr>
        </p15:guide>
        <p15:guide id="3" orient="horz" pos="28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279400" lvl="0" marL="457200" rtl="0">
              <a:spcBef>
                <a:spcPts val="400"/>
              </a:spcBef>
              <a:spcAft>
                <a:spcPts val="0"/>
              </a:spcAft>
              <a:buSzPts val="800"/>
              <a:buChar char="▪"/>
              <a:defRPr/>
            </a:lvl1pPr>
            <a:lvl2pPr indent="-279400" lvl="1" marL="914400" rtl="0">
              <a:spcBef>
                <a:spcPts val="400"/>
              </a:spcBef>
              <a:spcAft>
                <a:spcPts val="0"/>
              </a:spcAft>
              <a:buSzPts val="800"/>
              <a:buChar char="o"/>
              <a:defRPr/>
            </a:lvl2pPr>
            <a:lvl3pPr indent="-279400" lvl="2" marL="1371600" rtl="0"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3pPr>
            <a:lvl4pPr indent="-279400" lvl="3" marL="1828800" rtl="0"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4pPr>
            <a:lvl5pPr indent="-279400" lvl="4" marL="2286000" rtl="0"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eal">
  <p:cSld name="Title Teal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69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idx="10" type="dt"/>
          </p:nvPr>
        </p:nvSpPr>
        <p:spPr>
          <a:xfrm>
            <a:off x="971550" y="4267224"/>
            <a:ext cx="114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2219226" y="4267224"/>
            <a:ext cx="42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ctrTitle"/>
          </p:nvPr>
        </p:nvSpPr>
        <p:spPr>
          <a:xfrm>
            <a:off x="971550" y="694749"/>
            <a:ext cx="71442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subTitle"/>
          </p:nvPr>
        </p:nvSpPr>
        <p:spPr>
          <a:xfrm>
            <a:off x="971550" y="3197678"/>
            <a:ext cx="71436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883"/>
              </a:buClr>
              <a:buSzPts val="1800"/>
              <a:buNone/>
              <a:def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Grey Border">
  <p:cSld name="1_Title Grey Bor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69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10" type="dt"/>
          </p:nvPr>
        </p:nvSpPr>
        <p:spPr>
          <a:xfrm>
            <a:off x="971550" y="4267224"/>
            <a:ext cx="114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2219226" y="4267224"/>
            <a:ext cx="42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ctrTitle"/>
          </p:nvPr>
        </p:nvSpPr>
        <p:spPr>
          <a:xfrm>
            <a:off x="971550" y="694749"/>
            <a:ext cx="71442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971550" y="3197678"/>
            <a:ext cx="71436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883"/>
              </a:buClr>
              <a:buSzPts val="1800"/>
              <a:buNone/>
              <a:def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ky">
  <p:cSld name="Title Sky">
    <p:bg>
      <p:bgPr>
        <a:solidFill>
          <a:schemeClr val="accen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69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0" type="dt"/>
          </p:nvPr>
        </p:nvSpPr>
        <p:spPr>
          <a:xfrm>
            <a:off x="971550" y="4267224"/>
            <a:ext cx="114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2219226" y="4267224"/>
            <a:ext cx="42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type="ctrTitle"/>
          </p:nvPr>
        </p:nvSpPr>
        <p:spPr>
          <a:xfrm>
            <a:off x="971550" y="694749"/>
            <a:ext cx="71442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971550" y="3197678"/>
            <a:ext cx="71436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883"/>
              </a:buClr>
              <a:buSzPts val="1800"/>
              <a:buNone/>
              <a:def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bg>
      <p:bgPr>
        <a:solidFill>
          <a:srgbClr val="E1E1E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972000" y="534600"/>
            <a:ext cx="7144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Barlow Condensed"/>
              <a:buNone/>
              <a:defRPr b="1" i="0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972000" y="1230683"/>
            <a:ext cx="7144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▪"/>
              <a:defRPr/>
            </a:lvl1pPr>
            <a:lvl2pPr indent="-2794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o"/>
              <a:defRPr/>
            </a:lvl2pPr>
            <a:lvl3pPr indent="-2794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3pPr>
            <a:lvl4pPr indent="-2794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4pPr>
            <a:lvl5pPr indent="-2794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Grey">
  <p:cSld name="Section Break Grey">
    <p:bg>
      <p:bgPr>
        <a:solidFill>
          <a:srgbClr val="E1E1E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56" y="172270"/>
            <a:ext cx="8830086" cy="47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971550" y="3197678"/>
            <a:ext cx="71436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883"/>
              </a:buClr>
              <a:buSzPts val="1800"/>
              <a:buNone/>
              <a:defRPr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5" name="Google Shape;55;p10"/>
          <p:cNvSpPr txBox="1"/>
          <p:nvPr>
            <p:ph type="ctrTitle"/>
          </p:nvPr>
        </p:nvSpPr>
        <p:spPr>
          <a:xfrm>
            <a:off x="971550" y="694749"/>
            <a:ext cx="71442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Barlow Condensed"/>
              <a:buNone/>
              <a:defRPr b="1" i="0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/>
        </p:nvSpPr>
        <p:spPr>
          <a:xfrm>
            <a:off x="156954" y="172269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413F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Courier New"/>
              <a:buChar char="o"/>
              <a:defRPr b="0" i="0" sz="1100" u="none" cap="none" strike="noStrike">
                <a:solidFill>
                  <a:srgbClr val="413F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TR"/>
              <a:buChar char="−"/>
              <a:defRPr b="0" i="0" sz="1100" u="none" cap="none" strike="noStrike">
                <a:solidFill>
                  <a:srgbClr val="413F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TR"/>
              <a:buChar char="−"/>
              <a:defRPr b="0" i="0" sz="1100" u="none" cap="none" strike="noStrike">
                <a:solidFill>
                  <a:srgbClr val="413F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TR"/>
              <a:buChar char="−"/>
              <a:defRPr b="0" i="0" sz="1100" u="none" cap="none" strike="noStrike">
                <a:solidFill>
                  <a:srgbClr val="413F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lgorand.org/docs/get-details/dapps/smart-contracts/frontend/apps/#opt-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lgorand.org/docs/get-details/atc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lgorand.org/docs/get-details/transactions/#pooled-transaction-fe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lgorand.org/docs/get-details/dapps/avm/teal/#dynamic-operational-cost-of-teal-opcod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lgorand.org/docs/get-details/algoki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lgorand.org/docs/get-details/dapps/smart-contracts/apps/state/#box-detail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lgorand.org/docs/get-details/algoki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lgorand.org/docs/get-details/atc/#calling-abi-metho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CTF </a:t>
            </a:r>
            <a:endParaRPr/>
          </a:p>
        </p:txBody>
      </p:sp>
      <p:sp>
        <p:nvSpPr>
          <p:cNvPr id="277" name="Google Shape;277;p4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Hints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Challenge - Optin</a:t>
            </a:r>
            <a:endParaRPr/>
          </a:p>
        </p:txBody>
      </p:sp>
      <p:sp>
        <p:nvSpPr>
          <p:cNvPr id="283" name="Google Shape;283;p46"/>
          <p:cNvSpPr txBox="1"/>
          <p:nvPr/>
        </p:nvSpPr>
        <p:spPr>
          <a:xfrm>
            <a:off x="422350" y="4449650"/>
            <a:ext cx="83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Developer Docs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686350" y="1116200"/>
            <a:ext cx="7813200" cy="2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Opting into a contract allows the contract to store data locally for the user.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Requires building an opt in transaction - All Challenges Require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Python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200">
                <a:solidFill>
                  <a:srgbClr val="36464E"/>
                </a:solidFill>
              </a:rPr>
              <a:t>opt_in_txn</a:t>
            </a:r>
            <a:r>
              <a:rPr lang="en" sz="1200">
                <a:solidFill>
                  <a:srgbClr val="36464E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</a:rPr>
              <a:t>=</a:t>
            </a:r>
            <a:r>
              <a:rPr lang="en" sz="1200">
                <a:solidFill>
                  <a:srgbClr val="36464E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36464E"/>
                </a:solidFill>
              </a:rPr>
              <a:t>transaction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lang="en" sz="1200">
                <a:solidFill>
                  <a:srgbClr val="36464E"/>
                </a:solidFill>
              </a:rPr>
              <a:t>ApplicationOptInTxn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36464E"/>
                </a:solidFill>
              </a:rPr>
              <a:t>user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lang="en" sz="1200">
                <a:solidFill>
                  <a:srgbClr val="36464E"/>
                </a:solidFill>
              </a:rPr>
              <a:t>address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rgbClr val="36464E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36464E"/>
                </a:solidFill>
              </a:rPr>
              <a:t>sp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rgbClr val="36464E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36464E"/>
                </a:solidFill>
              </a:rPr>
              <a:t>app_id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JS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200">
                <a:solidFill>
                  <a:schemeClr val="dk1"/>
                </a:solidFill>
              </a:rPr>
              <a:t>const</a:t>
            </a:r>
            <a:r>
              <a:rPr lang="en" sz="1200">
                <a:solidFill>
                  <a:srgbClr val="36464E"/>
                </a:solidFill>
              </a:rPr>
              <a:t> appOptInTxn </a:t>
            </a:r>
            <a:r>
              <a:rPr lang="en" sz="1200">
                <a:solidFill>
                  <a:schemeClr val="dk1"/>
                </a:solidFill>
              </a:rPr>
              <a:t>=</a:t>
            </a:r>
            <a:r>
              <a:rPr lang="en" sz="1200">
                <a:solidFill>
                  <a:srgbClr val="36464E"/>
                </a:solidFill>
              </a:rPr>
              <a:t> algosdk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lang="en" sz="1200">
                <a:solidFill>
                  <a:srgbClr val="36464E"/>
                </a:solidFill>
              </a:rPr>
              <a:t>makeApplicationOptInTxnFromObject</a:t>
            </a:r>
            <a:r>
              <a:rPr lang="en" sz="1200">
                <a:solidFill>
                  <a:schemeClr val="dk1"/>
                </a:solidFill>
              </a:rPr>
              <a:t>({</a:t>
            </a:r>
            <a:endParaRPr sz="1200">
              <a:solidFill>
                <a:srgbClr val="36464E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200">
                <a:solidFill>
                  <a:srgbClr val="36464E"/>
                </a:solidFill>
              </a:rPr>
              <a:t>  </a:t>
            </a:r>
            <a:r>
              <a:rPr lang="en" sz="1200">
                <a:solidFill>
                  <a:schemeClr val="dk1"/>
                </a:solidFill>
              </a:rPr>
              <a:t>from:</a:t>
            </a:r>
            <a:r>
              <a:rPr lang="en" sz="1200">
                <a:solidFill>
                  <a:srgbClr val="36464E"/>
                </a:solidFill>
              </a:rPr>
              <a:t> caller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lang="en" sz="1200">
                <a:solidFill>
                  <a:srgbClr val="36464E"/>
                </a:solidFill>
              </a:rPr>
              <a:t>addr</a:t>
            </a:r>
            <a:r>
              <a:rPr lang="en" sz="1200">
                <a:solidFill>
                  <a:schemeClr val="dk1"/>
                </a:solidFill>
              </a:rPr>
              <a:t>,</a:t>
            </a:r>
            <a:endParaRPr sz="1200">
              <a:solidFill>
                <a:srgbClr val="36464E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200">
                <a:solidFill>
                  <a:srgbClr val="36464E"/>
                </a:solidFill>
              </a:rPr>
              <a:t>  appIndex</a:t>
            </a:r>
            <a:r>
              <a:rPr lang="en" sz="1200">
                <a:solidFill>
                  <a:schemeClr val="dk1"/>
                </a:solidFill>
              </a:rPr>
              <a:t>:</a:t>
            </a:r>
            <a:r>
              <a:rPr lang="en" sz="1200">
                <a:solidFill>
                  <a:srgbClr val="36464E"/>
                </a:solidFill>
              </a:rPr>
              <a:t> appId</a:t>
            </a:r>
            <a:r>
              <a:rPr lang="en" sz="1200">
                <a:solidFill>
                  <a:schemeClr val="dk1"/>
                </a:solidFill>
              </a:rPr>
              <a:t>,</a:t>
            </a:r>
            <a:endParaRPr sz="1200">
              <a:solidFill>
                <a:srgbClr val="36464E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200">
                <a:solidFill>
                  <a:srgbClr val="36464E"/>
                </a:solidFill>
              </a:rPr>
              <a:t>  suggestedParams</a:t>
            </a:r>
            <a:r>
              <a:rPr lang="en" sz="1200">
                <a:solidFill>
                  <a:schemeClr val="dk1"/>
                </a:solidFill>
              </a:rPr>
              <a:t>,</a:t>
            </a:r>
            <a:endParaRPr sz="1200">
              <a:solidFill>
                <a:srgbClr val="36464E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200">
                <a:solidFill>
                  <a:schemeClr val="dk1"/>
                </a:solidFill>
              </a:rPr>
              <a:t>});</a:t>
            </a:r>
            <a:endParaRPr sz="1200">
              <a:solidFill>
                <a:srgbClr val="36464E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 Challenge - Pay To Win</a:t>
            </a:r>
            <a:endParaRPr/>
          </a:p>
        </p:txBody>
      </p:sp>
      <p:sp>
        <p:nvSpPr>
          <p:cNvPr id="290" name="Google Shape;290;p47"/>
          <p:cNvSpPr txBox="1"/>
          <p:nvPr/>
        </p:nvSpPr>
        <p:spPr>
          <a:xfrm>
            <a:off x="422350" y="4449650"/>
            <a:ext cx="83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Developer Docs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1" name="Google Shape;291;p47"/>
          <p:cNvSpPr txBox="1"/>
          <p:nvPr/>
        </p:nvSpPr>
        <p:spPr>
          <a:xfrm>
            <a:off x="686350" y="1017725"/>
            <a:ext cx="7813200" cy="2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Group a Payment Transaction with an Application Opt In transaction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 the ATC to solve this level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64E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92" name="Google Shape;292;p47"/>
          <p:cNvSpPr/>
          <p:nvPr/>
        </p:nvSpPr>
        <p:spPr>
          <a:xfrm>
            <a:off x="995525" y="2217275"/>
            <a:ext cx="1297200" cy="708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Transaction</a:t>
            </a:r>
            <a:endParaRPr/>
          </a:p>
        </p:txBody>
      </p:sp>
      <p:sp>
        <p:nvSpPr>
          <p:cNvPr id="293" name="Google Shape;293;p47"/>
          <p:cNvSpPr/>
          <p:nvPr/>
        </p:nvSpPr>
        <p:spPr>
          <a:xfrm>
            <a:off x="995525" y="3084588"/>
            <a:ext cx="1297200" cy="70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OptIn</a:t>
            </a:r>
            <a:r>
              <a:rPr lang="en"/>
              <a:t> Transaction</a:t>
            </a:r>
            <a:endParaRPr/>
          </a:p>
        </p:txBody>
      </p:sp>
      <p:sp>
        <p:nvSpPr>
          <p:cNvPr id="294" name="Google Shape;294;p47"/>
          <p:cNvSpPr/>
          <p:nvPr/>
        </p:nvSpPr>
        <p:spPr>
          <a:xfrm>
            <a:off x="3454150" y="2669800"/>
            <a:ext cx="1659300" cy="889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ATC addTransaction</a:t>
            </a:r>
            <a:endParaRPr/>
          </a:p>
        </p:txBody>
      </p:sp>
      <p:sp>
        <p:nvSpPr>
          <p:cNvPr id="295" name="Google Shape;295;p47"/>
          <p:cNvSpPr/>
          <p:nvPr/>
        </p:nvSpPr>
        <p:spPr>
          <a:xfrm>
            <a:off x="1025675" y="3832588"/>
            <a:ext cx="1236900" cy="51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Level0 AppId Apps Array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47"/>
          <p:cNvCxnSpPr>
            <a:stCxn id="292" idx="3"/>
            <a:endCxn id="294" idx="1"/>
          </p:cNvCxnSpPr>
          <p:nvPr/>
        </p:nvCxnSpPr>
        <p:spPr>
          <a:xfrm>
            <a:off x="2292725" y="2571725"/>
            <a:ext cx="1161300" cy="5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47"/>
          <p:cNvCxnSpPr>
            <a:stCxn id="293" idx="3"/>
            <a:endCxn id="294" idx="1"/>
          </p:cNvCxnSpPr>
          <p:nvPr/>
        </p:nvCxnSpPr>
        <p:spPr>
          <a:xfrm flipH="1" rot="10800000">
            <a:off x="2292725" y="3114738"/>
            <a:ext cx="11613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47"/>
          <p:cNvSpPr/>
          <p:nvPr/>
        </p:nvSpPr>
        <p:spPr>
          <a:xfrm>
            <a:off x="5703175" y="2669800"/>
            <a:ext cx="1659300" cy="889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ATC execute</a:t>
            </a:r>
            <a:endParaRPr/>
          </a:p>
        </p:txBody>
      </p:sp>
      <p:cxnSp>
        <p:nvCxnSpPr>
          <p:cNvPr id="299" name="Google Shape;299;p47"/>
          <p:cNvCxnSpPr>
            <a:stCxn id="294" idx="3"/>
            <a:endCxn id="298" idx="1"/>
          </p:cNvCxnSpPr>
          <p:nvPr/>
        </p:nvCxnSpPr>
        <p:spPr>
          <a:xfrm>
            <a:off x="5113450" y="3114700"/>
            <a:ext cx="58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 Challenge - No Fees Allowed</a:t>
            </a:r>
            <a:endParaRPr/>
          </a:p>
        </p:txBody>
      </p:sp>
      <p:sp>
        <p:nvSpPr>
          <p:cNvPr id="305" name="Google Shape;305;p48"/>
          <p:cNvSpPr txBox="1"/>
          <p:nvPr/>
        </p:nvSpPr>
        <p:spPr>
          <a:xfrm>
            <a:off x="422350" y="4449650"/>
            <a:ext cx="83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Developer Docs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6" name="Google Shape;306;p48"/>
          <p:cNvSpPr txBox="1"/>
          <p:nvPr/>
        </p:nvSpPr>
        <p:spPr>
          <a:xfrm>
            <a:off x="686350" y="1017725"/>
            <a:ext cx="7813200" cy="2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Group a Payment Transaction with an Application Opt In transaction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 fee pooling to solve the level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64E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7" name="Google Shape;307;p48"/>
          <p:cNvSpPr/>
          <p:nvPr/>
        </p:nvSpPr>
        <p:spPr>
          <a:xfrm>
            <a:off x="995525" y="2217275"/>
            <a:ext cx="1297200" cy="708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Transaction</a:t>
            </a:r>
            <a:endParaRPr/>
          </a:p>
        </p:txBody>
      </p:sp>
      <p:sp>
        <p:nvSpPr>
          <p:cNvPr id="308" name="Google Shape;308;p48"/>
          <p:cNvSpPr/>
          <p:nvPr/>
        </p:nvSpPr>
        <p:spPr>
          <a:xfrm>
            <a:off x="995525" y="3084588"/>
            <a:ext cx="1297200" cy="70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OptIn Transaction</a:t>
            </a:r>
            <a:endParaRPr/>
          </a:p>
        </p:txBody>
      </p:sp>
      <p:sp>
        <p:nvSpPr>
          <p:cNvPr id="309" name="Google Shape;309;p48"/>
          <p:cNvSpPr/>
          <p:nvPr/>
        </p:nvSpPr>
        <p:spPr>
          <a:xfrm>
            <a:off x="3454150" y="2669800"/>
            <a:ext cx="1659300" cy="889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ATC addTransaction</a:t>
            </a:r>
            <a:endParaRPr/>
          </a:p>
        </p:txBody>
      </p:sp>
      <p:sp>
        <p:nvSpPr>
          <p:cNvPr id="310" name="Google Shape;310;p48"/>
          <p:cNvSpPr/>
          <p:nvPr/>
        </p:nvSpPr>
        <p:spPr>
          <a:xfrm>
            <a:off x="1025675" y="3832588"/>
            <a:ext cx="1236900" cy="51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Level1 AppId Apps Array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8"/>
          <p:cNvCxnSpPr>
            <a:stCxn id="307" idx="3"/>
            <a:endCxn id="309" idx="1"/>
          </p:cNvCxnSpPr>
          <p:nvPr/>
        </p:nvCxnSpPr>
        <p:spPr>
          <a:xfrm>
            <a:off x="2292725" y="2571725"/>
            <a:ext cx="1161300" cy="5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48"/>
          <p:cNvCxnSpPr>
            <a:stCxn id="308" idx="3"/>
            <a:endCxn id="309" idx="1"/>
          </p:cNvCxnSpPr>
          <p:nvPr/>
        </p:nvCxnSpPr>
        <p:spPr>
          <a:xfrm flipH="1" rot="10800000">
            <a:off x="2292725" y="3114738"/>
            <a:ext cx="11613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48"/>
          <p:cNvSpPr/>
          <p:nvPr/>
        </p:nvSpPr>
        <p:spPr>
          <a:xfrm>
            <a:off x="5703175" y="2669800"/>
            <a:ext cx="1659300" cy="889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ATC execute</a:t>
            </a:r>
            <a:endParaRPr/>
          </a:p>
        </p:txBody>
      </p:sp>
      <p:cxnSp>
        <p:nvCxnSpPr>
          <p:cNvPr id="314" name="Google Shape;314;p48"/>
          <p:cNvCxnSpPr>
            <a:stCxn id="309" idx="3"/>
            <a:endCxn id="313" idx="1"/>
          </p:cNvCxnSpPr>
          <p:nvPr/>
        </p:nvCxnSpPr>
        <p:spPr>
          <a:xfrm>
            <a:off x="5113450" y="3114700"/>
            <a:ext cx="58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48"/>
          <p:cNvSpPr/>
          <p:nvPr/>
        </p:nvSpPr>
        <p:spPr>
          <a:xfrm>
            <a:off x="1025675" y="1700075"/>
            <a:ext cx="1236900" cy="51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Set fee to 2000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 Challenge - More OpCode Budget</a:t>
            </a:r>
            <a:endParaRPr/>
          </a:p>
        </p:txBody>
      </p:sp>
      <p:sp>
        <p:nvSpPr>
          <p:cNvPr id="321" name="Google Shape;321;p49"/>
          <p:cNvSpPr txBox="1"/>
          <p:nvPr/>
        </p:nvSpPr>
        <p:spPr>
          <a:xfrm>
            <a:off x="422350" y="4449650"/>
            <a:ext cx="83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Developer Docs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2" name="Google Shape;322;p49"/>
          <p:cNvSpPr txBox="1"/>
          <p:nvPr/>
        </p:nvSpPr>
        <p:spPr>
          <a:xfrm>
            <a:off x="2289850" y="1214225"/>
            <a:ext cx="6237000" cy="2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Group Application Opt In transaction with another Application Call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For example add a method to create and delete a smart contract in the same transaction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64E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3" name="Google Shape;323;p49"/>
          <p:cNvSpPr/>
          <p:nvPr/>
        </p:nvSpPr>
        <p:spPr>
          <a:xfrm>
            <a:off x="995525" y="2217275"/>
            <a:ext cx="1297200" cy="708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Creation Transaction</a:t>
            </a:r>
            <a:endParaRPr/>
          </a:p>
        </p:txBody>
      </p:sp>
      <p:sp>
        <p:nvSpPr>
          <p:cNvPr id="324" name="Google Shape;324;p49"/>
          <p:cNvSpPr/>
          <p:nvPr/>
        </p:nvSpPr>
        <p:spPr>
          <a:xfrm>
            <a:off x="995525" y="3084588"/>
            <a:ext cx="1297200" cy="70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OptIn Transaction</a:t>
            </a:r>
            <a:endParaRPr/>
          </a:p>
        </p:txBody>
      </p:sp>
      <p:sp>
        <p:nvSpPr>
          <p:cNvPr id="325" name="Google Shape;325;p49"/>
          <p:cNvSpPr/>
          <p:nvPr/>
        </p:nvSpPr>
        <p:spPr>
          <a:xfrm>
            <a:off x="3454150" y="2669800"/>
            <a:ext cx="1659300" cy="889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ATC addTransaction</a:t>
            </a:r>
            <a:endParaRPr/>
          </a:p>
        </p:txBody>
      </p:sp>
      <p:sp>
        <p:nvSpPr>
          <p:cNvPr id="326" name="Google Shape;326;p49"/>
          <p:cNvSpPr/>
          <p:nvPr/>
        </p:nvSpPr>
        <p:spPr>
          <a:xfrm>
            <a:off x="1025675" y="3832588"/>
            <a:ext cx="1236900" cy="51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Level2 AppId Apps Array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49"/>
          <p:cNvCxnSpPr>
            <a:stCxn id="323" idx="3"/>
            <a:endCxn id="325" idx="1"/>
          </p:cNvCxnSpPr>
          <p:nvPr/>
        </p:nvCxnSpPr>
        <p:spPr>
          <a:xfrm>
            <a:off x="2292725" y="2571725"/>
            <a:ext cx="1161300" cy="5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49"/>
          <p:cNvCxnSpPr>
            <a:stCxn id="324" idx="3"/>
            <a:endCxn id="325" idx="1"/>
          </p:cNvCxnSpPr>
          <p:nvPr/>
        </p:nvCxnSpPr>
        <p:spPr>
          <a:xfrm flipH="1" rot="10800000">
            <a:off x="2292725" y="3114738"/>
            <a:ext cx="11613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49"/>
          <p:cNvSpPr/>
          <p:nvPr/>
        </p:nvSpPr>
        <p:spPr>
          <a:xfrm>
            <a:off x="5703175" y="2669800"/>
            <a:ext cx="1659300" cy="889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ATC execute</a:t>
            </a:r>
            <a:endParaRPr/>
          </a:p>
        </p:txBody>
      </p:sp>
      <p:cxnSp>
        <p:nvCxnSpPr>
          <p:cNvPr id="330" name="Google Shape;330;p49"/>
          <p:cNvCxnSpPr>
            <a:stCxn id="325" idx="3"/>
            <a:endCxn id="329" idx="1"/>
          </p:cNvCxnSpPr>
          <p:nvPr/>
        </p:nvCxnSpPr>
        <p:spPr>
          <a:xfrm>
            <a:off x="5113450" y="3114700"/>
            <a:ext cx="58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49"/>
          <p:cNvSpPr/>
          <p:nvPr/>
        </p:nvSpPr>
        <p:spPr>
          <a:xfrm>
            <a:off x="1025675" y="1700063"/>
            <a:ext cx="1236900" cy="51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onComplete: DeleteApplicationOC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 Challenge - Authorized </a:t>
            </a:r>
            <a:r>
              <a:rPr lang="en"/>
              <a:t>Personnel</a:t>
            </a:r>
            <a:r>
              <a:rPr lang="en"/>
              <a:t> Only</a:t>
            </a:r>
            <a:endParaRPr/>
          </a:p>
        </p:txBody>
      </p:sp>
      <p:sp>
        <p:nvSpPr>
          <p:cNvPr id="337" name="Google Shape;337;p50"/>
          <p:cNvSpPr txBox="1"/>
          <p:nvPr/>
        </p:nvSpPr>
        <p:spPr>
          <a:xfrm>
            <a:off x="401400" y="4464750"/>
            <a:ext cx="83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Developer Docs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8" name="Google Shape;338;p50"/>
          <p:cNvSpPr txBox="1"/>
          <p:nvPr/>
        </p:nvSpPr>
        <p:spPr>
          <a:xfrm>
            <a:off x="2184050" y="1067650"/>
            <a:ext cx="6237000" cy="2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Create a contract with a Global Variable named access and set its value to the address of the account that wants to opt into this level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This contracts app id should be passed in the foreign apps array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64E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9" name="Google Shape;339;p50"/>
          <p:cNvSpPr/>
          <p:nvPr/>
        </p:nvSpPr>
        <p:spPr>
          <a:xfrm>
            <a:off x="752625" y="2217300"/>
            <a:ext cx="1297200" cy="708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- Global Var </a:t>
            </a:r>
            <a:endParaRPr/>
          </a:p>
        </p:txBody>
      </p:sp>
      <p:sp>
        <p:nvSpPr>
          <p:cNvPr id="340" name="Google Shape;340;p50"/>
          <p:cNvSpPr/>
          <p:nvPr/>
        </p:nvSpPr>
        <p:spPr>
          <a:xfrm>
            <a:off x="2443325" y="3084588"/>
            <a:ext cx="1297200" cy="70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OptIn Transaction</a:t>
            </a:r>
            <a:endParaRPr/>
          </a:p>
        </p:txBody>
      </p:sp>
      <p:sp>
        <p:nvSpPr>
          <p:cNvPr id="341" name="Google Shape;341;p50"/>
          <p:cNvSpPr/>
          <p:nvPr/>
        </p:nvSpPr>
        <p:spPr>
          <a:xfrm>
            <a:off x="2473475" y="3832588"/>
            <a:ext cx="1236900" cy="51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Level3 AppId Apps Array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0"/>
          <p:cNvSpPr/>
          <p:nvPr/>
        </p:nvSpPr>
        <p:spPr>
          <a:xfrm>
            <a:off x="3702725" y="3832588"/>
            <a:ext cx="1236900" cy="517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Contract Id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Apps Array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0"/>
          <p:cNvSpPr/>
          <p:nvPr/>
        </p:nvSpPr>
        <p:spPr>
          <a:xfrm>
            <a:off x="905025" y="3318375"/>
            <a:ext cx="980400" cy="5172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</p:txBody>
      </p:sp>
      <p:cxnSp>
        <p:nvCxnSpPr>
          <p:cNvPr id="344" name="Google Shape;344;p50"/>
          <p:cNvCxnSpPr>
            <a:stCxn id="339" idx="2"/>
            <a:endCxn id="343" idx="3"/>
          </p:cNvCxnSpPr>
          <p:nvPr/>
        </p:nvCxnSpPr>
        <p:spPr>
          <a:xfrm flipH="1">
            <a:off x="1395225" y="2926200"/>
            <a:ext cx="6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50"/>
          <p:cNvCxnSpPr>
            <a:stCxn id="343" idx="0"/>
            <a:endCxn id="340" idx="1"/>
          </p:cNvCxnSpPr>
          <p:nvPr/>
        </p:nvCxnSpPr>
        <p:spPr>
          <a:xfrm flipH="1" rot="10800000">
            <a:off x="1885425" y="3438975"/>
            <a:ext cx="558000" cy="1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5 Challenge - 7 Boxes Game</a:t>
            </a:r>
            <a:endParaRPr/>
          </a:p>
        </p:txBody>
      </p:sp>
      <p:sp>
        <p:nvSpPr>
          <p:cNvPr id="351" name="Google Shape;351;p51"/>
          <p:cNvSpPr txBox="1"/>
          <p:nvPr/>
        </p:nvSpPr>
        <p:spPr>
          <a:xfrm>
            <a:off x="401400" y="4700200"/>
            <a:ext cx="83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Developer Docs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2" name="Google Shape;352;p51"/>
          <p:cNvSpPr txBox="1"/>
          <p:nvPr/>
        </p:nvSpPr>
        <p:spPr>
          <a:xfrm>
            <a:off x="2967400" y="1067663"/>
            <a:ext cx="6237000" cy="2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 algod to retrieve all box names for the level contract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Iterate over boxes getting each value and find the one with the text “ball”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Submit the transaction with that box name as a parameter and supply all 7 boxes in the box array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64E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3" name="Google Shape;353;p51"/>
          <p:cNvSpPr/>
          <p:nvPr/>
        </p:nvSpPr>
        <p:spPr>
          <a:xfrm>
            <a:off x="105575" y="1191600"/>
            <a:ext cx="2700000" cy="708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Algod - GetApplicationBoxes</a:t>
            </a:r>
            <a:endParaRPr/>
          </a:p>
        </p:txBody>
      </p:sp>
      <p:sp>
        <p:nvSpPr>
          <p:cNvPr id="354" name="Google Shape;354;p51"/>
          <p:cNvSpPr/>
          <p:nvPr/>
        </p:nvSpPr>
        <p:spPr>
          <a:xfrm>
            <a:off x="3814925" y="2932188"/>
            <a:ext cx="1297200" cy="70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OptIn Transaction</a:t>
            </a:r>
            <a:endParaRPr/>
          </a:p>
        </p:txBody>
      </p:sp>
      <p:sp>
        <p:nvSpPr>
          <p:cNvPr id="355" name="Google Shape;355;p51"/>
          <p:cNvSpPr/>
          <p:nvPr/>
        </p:nvSpPr>
        <p:spPr>
          <a:xfrm>
            <a:off x="3845075" y="3680188"/>
            <a:ext cx="1236900" cy="51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Level4 AppId Apps Array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1"/>
          <p:cNvSpPr/>
          <p:nvPr/>
        </p:nvSpPr>
        <p:spPr>
          <a:xfrm>
            <a:off x="105575" y="2217300"/>
            <a:ext cx="2700000" cy="708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Algod - GetApplicationBoxByName</a:t>
            </a:r>
            <a:endParaRPr/>
          </a:p>
        </p:txBody>
      </p:sp>
      <p:cxnSp>
        <p:nvCxnSpPr>
          <p:cNvPr id="357" name="Google Shape;357;p51"/>
          <p:cNvCxnSpPr>
            <a:stCxn id="353" idx="2"/>
            <a:endCxn id="356" idx="0"/>
          </p:cNvCxnSpPr>
          <p:nvPr/>
        </p:nvCxnSpPr>
        <p:spPr>
          <a:xfrm>
            <a:off x="1455575" y="190050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51"/>
          <p:cNvSpPr/>
          <p:nvPr/>
        </p:nvSpPr>
        <p:spPr>
          <a:xfrm>
            <a:off x="3846300" y="4252000"/>
            <a:ext cx="935100" cy="24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Box3</a:t>
            </a:r>
            <a:endParaRPr/>
          </a:p>
        </p:txBody>
      </p:sp>
      <p:sp>
        <p:nvSpPr>
          <p:cNvPr id="359" name="Google Shape;359;p51"/>
          <p:cNvSpPr/>
          <p:nvPr/>
        </p:nvSpPr>
        <p:spPr>
          <a:xfrm>
            <a:off x="4843400" y="4252000"/>
            <a:ext cx="935100" cy="24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Box4</a:t>
            </a:r>
            <a:endParaRPr/>
          </a:p>
        </p:txBody>
      </p:sp>
      <p:sp>
        <p:nvSpPr>
          <p:cNvPr id="360" name="Google Shape;360;p51"/>
          <p:cNvSpPr/>
          <p:nvPr/>
        </p:nvSpPr>
        <p:spPr>
          <a:xfrm>
            <a:off x="5840500" y="4252000"/>
            <a:ext cx="935100" cy="24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Box5</a:t>
            </a:r>
            <a:endParaRPr/>
          </a:p>
        </p:txBody>
      </p:sp>
      <p:sp>
        <p:nvSpPr>
          <p:cNvPr id="361" name="Google Shape;361;p51"/>
          <p:cNvSpPr/>
          <p:nvPr/>
        </p:nvSpPr>
        <p:spPr>
          <a:xfrm>
            <a:off x="6837600" y="4252000"/>
            <a:ext cx="935100" cy="24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Box6</a:t>
            </a:r>
            <a:endParaRPr/>
          </a:p>
        </p:txBody>
      </p:sp>
      <p:sp>
        <p:nvSpPr>
          <p:cNvPr id="362" name="Google Shape;362;p51"/>
          <p:cNvSpPr/>
          <p:nvPr/>
        </p:nvSpPr>
        <p:spPr>
          <a:xfrm>
            <a:off x="7834700" y="4252000"/>
            <a:ext cx="935100" cy="24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Box7</a:t>
            </a:r>
            <a:endParaRPr/>
          </a:p>
        </p:txBody>
      </p:sp>
      <p:sp>
        <p:nvSpPr>
          <p:cNvPr id="363" name="Google Shape;363;p51"/>
          <p:cNvSpPr/>
          <p:nvPr/>
        </p:nvSpPr>
        <p:spPr>
          <a:xfrm>
            <a:off x="2849200" y="4252000"/>
            <a:ext cx="935100" cy="24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Box2</a:t>
            </a:r>
            <a:endParaRPr/>
          </a:p>
        </p:txBody>
      </p:sp>
      <p:sp>
        <p:nvSpPr>
          <p:cNvPr id="364" name="Google Shape;364;p51"/>
          <p:cNvSpPr/>
          <p:nvPr/>
        </p:nvSpPr>
        <p:spPr>
          <a:xfrm>
            <a:off x="1852100" y="4252000"/>
            <a:ext cx="935100" cy="24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Box1</a:t>
            </a:r>
            <a:endParaRPr/>
          </a:p>
        </p:txBody>
      </p:sp>
      <p:sp>
        <p:nvSpPr>
          <p:cNvPr id="365" name="Google Shape;365;p51"/>
          <p:cNvSpPr txBox="1"/>
          <p:nvPr/>
        </p:nvSpPr>
        <p:spPr>
          <a:xfrm>
            <a:off x="1006775" y="3995400"/>
            <a:ext cx="8976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Boxes Array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366" name="Google Shape;366;p51"/>
          <p:cNvSpPr/>
          <p:nvPr/>
        </p:nvSpPr>
        <p:spPr>
          <a:xfrm>
            <a:off x="3635150" y="4630650"/>
            <a:ext cx="1855200" cy="241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With Ball</a:t>
            </a:r>
            <a:endParaRPr/>
          </a:p>
        </p:txBody>
      </p:sp>
      <p:sp>
        <p:nvSpPr>
          <p:cNvPr id="367" name="Google Shape;367;p51"/>
          <p:cNvSpPr txBox="1"/>
          <p:nvPr/>
        </p:nvSpPr>
        <p:spPr>
          <a:xfrm>
            <a:off x="2552450" y="4555225"/>
            <a:ext cx="1082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AppArgs</a:t>
            </a:r>
            <a:endParaRPr sz="1700">
              <a:solidFill>
                <a:schemeClr val="dk2"/>
              </a:solidFill>
            </a:endParaRPr>
          </a:p>
        </p:txBody>
      </p:sp>
      <p:cxnSp>
        <p:nvCxnSpPr>
          <p:cNvPr id="368" name="Google Shape;368;p51"/>
          <p:cNvCxnSpPr>
            <a:stCxn id="356" idx="2"/>
            <a:endCxn id="354" idx="1"/>
          </p:cNvCxnSpPr>
          <p:nvPr/>
        </p:nvCxnSpPr>
        <p:spPr>
          <a:xfrm flipH="1" rot="-5400000">
            <a:off x="2455175" y="1926600"/>
            <a:ext cx="360300" cy="235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</a:t>
            </a:r>
            <a:r>
              <a:rPr lang="en"/>
              <a:t>6</a:t>
            </a:r>
            <a:r>
              <a:rPr lang="en"/>
              <a:t> Challenge - </a:t>
            </a:r>
            <a:r>
              <a:rPr lang="en"/>
              <a:t>Contract to Contract</a:t>
            </a:r>
            <a:endParaRPr/>
          </a:p>
        </p:txBody>
      </p:sp>
      <p:sp>
        <p:nvSpPr>
          <p:cNvPr id="374" name="Google Shape;374;p52"/>
          <p:cNvSpPr txBox="1"/>
          <p:nvPr/>
        </p:nvSpPr>
        <p:spPr>
          <a:xfrm>
            <a:off x="401400" y="4464750"/>
            <a:ext cx="83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Developer Docs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5" name="Google Shape;375;p52"/>
          <p:cNvSpPr txBox="1"/>
          <p:nvPr/>
        </p:nvSpPr>
        <p:spPr>
          <a:xfrm>
            <a:off x="2717450" y="1067650"/>
            <a:ext cx="6237000" cy="2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Add a method to your contract </a:t>
            </a:r>
            <a:r>
              <a:rPr lang="en" sz="1800">
                <a:solidFill>
                  <a:schemeClr val="dk2"/>
                </a:solidFill>
              </a:rPr>
              <a:t>that sums two uint64s named ‘sum’. The method should return a unit64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This contracts app id should be passed in the foreign apps array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64E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6" name="Google Shape;376;p52"/>
          <p:cNvSpPr/>
          <p:nvPr/>
        </p:nvSpPr>
        <p:spPr>
          <a:xfrm>
            <a:off x="608825" y="1957600"/>
            <a:ext cx="2108700" cy="935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`sum(uint64,uint64)uint64`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2"/>
          <p:cNvSpPr/>
          <p:nvPr/>
        </p:nvSpPr>
        <p:spPr>
          <a:xfrm>
            <a:off x="3129125" y="3236988"/>
            <a:ext cx="1297200" cy="70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OptIn Transaction</a:t>
            </a:r>
            <a:endParaRPr/>
          </a:p>
        </p:txBody>
      </p:sp>
      <p:sp>
        <p:nvSpPr>
          <p:cNvPr id="378" name="Google Shape;378;p52"/>
          <p:cNvSpPr/>
          <p:nvPr/>
        </p:nvSpPr>
        <p:spPr>
          <a:xfrm>
            <a:off x="3159275" y="3984988"/>
            <a:ext cx="1236900" cy="51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Level5 AppId Apps Array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2"/>
          <p:cNvSpPr/>
          <p:nvPr/>
        </p:nvSpPr>
        <p:spPr>
          <a:xfrm>
            <a:off x="4396175" y="3984988"/>
            <a:ext cx="1236900" cy="517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Contract Id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Apps Array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2"/>
          <p:cNvSpPr/>
          <p:nvPr/>
        </p:nvSpPr>
        <p:spPr>
          <a:xfrm>
            <a:off x="1172975" y="3318400"/>
            <a:ext cx="980400" cy="5172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</p:txBody>
      </p:sp>
      <p:cxnSp>
        <p:nvCxnSpPr>
          <p:cNvPr id="381" name="Google Shape;381;p52"/>
          <p:cNvCxnSpPr>
            <a:stCxn id="376" idx="2"/>
            <a:endCxn id="380" idx="3"/>
          </p:cNvCxnSpPr>
          <p:nvPr/>
        </p:nvCxnSpPr>
        <p:spPr>
          <a:xfrm>
            <a:off x="1663175" y="2892700"/>
            <a:ext cx="0" cy="4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52"/>
          <p:cNvCxnSpPr>
            <a:stCxn id="380" idx="0"/>
            <a:endCxn id="377" idx="1"/>
          </p:cNvCxnSpPr>
          <p:nvPr/>
        </p:nvCxnSpPr>
        <p:spPr>
          <a:xfrm>
            <a:off x="2153375" y="3577000"/>
            <a:ext cx="9759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7 Challenge - Inner Transaction</a:t>
            </a:r>
            <a:endParaRPr/>
          </a:p>
        </p:txBody>
      </p:sp>
      <p:sp>
        <p:nvSpPr>
          <p:cNvPr id="388" name="Google Shape;388;p53"/>
          <p:cNvSpPr txBox="1"/>
          <p:nvPr/>
        </p:nvSpPr>
        <p:spPr>
          <a:xfrm>
            <a:off x="401400" y="4464750"/>
            <a:ext cx="83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Developer Docs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9" name="Google Shape;389;p53"/>
          <p:cNvSpPr txBox="1"/>
          <p:nvPr/>
        </p:nvSpPr>
        <p:spPr>
          <a:xfrm>
            <a:off x="0" y="1017713"/>
            <a:ext cx="4454100" cy="2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Add a method to your contract that issues an inner transaction to a supplied appId with the method ‘authorize’ and the sender’s address as the only parameter.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Deploy contract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 the ATC to call this method with the first tx and the group with the optin transaction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This contracts app id should be passed in the foreign apps array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64E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0" name="Google Shape;390;p53"/>
          <p:cNvSpPr/>
          <p:nvPr/>
        </p:nvSpPr>
        <p:spPr>
          <a:xfrm>
            <a:off x="5867500" y="1116175"/>
            <a:ext cx="2096400" cy="935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Method that issues Inner Transaction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3"/>
          <p:cNvSpPr/>
          <p:nvPr/>
        </p:nvSpPr>
        <p:spPr>
          <a:xfrm>
            <a:off x="4272125" y="3770388"/>
            <a:ext cx="1297200" cy="70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OptIn Transaction</a:t>
            </a:r>
            <a:endParaRPr/>
          </a:p>
        </p:txBody>
      </p:sp>
      <p:sp>
        <p:nvSpPr>
          <p:cNvPr id="392" name="Google Shape;392;p53"/>
          <p:cNvSpPr/>
          <p:nvPr/>
        </p:nvSpPr>
        <p:spPr>
          <a:xfrm>
            <a:off x="4302275" y="4518388"/>
            <a:ext cx="1236900" cy="51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Level6 AppId Apps Array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3"/>
          <p:cNvSpPr/>
          <p:nvPr/>
        </p:nvSpPr>
        <p:spPr>
          <a:xfrm>
            <a:off x="5531525" y="4518388"/>
            <a:ext cx="1236900" cy="517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Contract Id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Apps Array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3"/>
          <p:cNvSpPr/>
          <p:nvPr/>
        </p:nvSpPr>
        <p:spPr>
          <a:xfrm>
            <a:off x="6425500" y="2313150"/>
            <a:ext cx="980400" cy="5172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4313900" y="3122300"/>
            <a:ext cx="1266900" cy="49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method call using atc</a:t>
            </a:r>
            <a:endParaRPr/>
          </a:p>
        </p:txBody>
      </p:sp>
      <p:sp>
        <p:nvSpPr>
          <p:cNvPr id="396" name="Google Shape;396;p53"/>
          <p:cNvSpPr/>
          <p:nvPr/>
        </p:nvSpPr>
        <p:spPr>
          <a:xfrm>
            <a:off x="6086050" y="3229475"/>
            <a:ext cx="1659300" cy="889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ATC</a:t>
            </a:r>
            <a:endParaRPr/>
          </a:p>
        </p:txBody>
      </p:sp>
      <p:cxnSp>
        <p:nvCxnSpPr>
          <p:cNvPr id="397" name="Google Shape;397;p53"/>
          <p:cNvCxnSpPr>
            <a:stCxn id="395" idx="3"/>
            <a:endCxn id="396" idx="1"/>
          </p:cNvCxnSpPr>
          <p:nvPr/>
        </p:nvCxnSpPr>
        <p:spPr>
          <a:xfrm>
            <a:off x="5580800" y="3371150"/>
            <a:ext cx="5052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53"/>
          <p:cNvCxnSpPr>
            <a:stCxn id="391" idx="3"/>
            <a:endCxn id="396" idx="1"/>
          </p:cNvCxnSpPr>
          <p:nvPr/>
        </p:nvCxnSpPr>
        <p:spPr>
          <a:xfrm flipH="1" rot="10800000">
            <a:off x="5569325" y="3674238"/>
            <a:ext cx="51660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53"/>
          <p:cNvCxnSpPr>
            <a:endCxn id="394" idx="3"/>
          </p:cNvCxnSpPr>
          <p:nvPr/>
        </p:nvCxnSpPr>
        <p:spPr>
          <a:xfrm>
            <a:off x="6915700" y="2051250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53"/>
          <p:cNvCxnSpPr>
            <a:stCxn id="394" idx="1"/>
            <a:endCxn id="394" idx="1"/>
          </p:cNvCxnSpPr>
          <p:nvPr/>
        </p:nvCxnSpPr>
        <p:spPr>
          <a:xfrm>
            <a:off x="6915700" y="2830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53"/>
          <p:cNvCxnSpPr>
            <a:stCxn id="394" idx="1"/>
            <a:endCxn id="396" idx="0"/>
          </p:cNvCxnSpPr>
          <p:nvPr/>
        </p:nvCxnSpPr>
        <p:spPr>
          <a:xfrm>
            <a:off x="6915700" y="2830350"/>
            <a:ext cx="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gorand">
  <a:themeElements>
    <a:clrScheme name="Algorand Foundation Color">
      <a:dk1>
        <a:srgbClr val="201F20"/>
      </a:dk1>
      <a:lt1>
        <a:srgbClr val="FFFFFF"/>
      </a:lt1>
      <a:dk2>
        <a:srgbClr val="006883"/>
      </a:dk2>
      <a:lt2>
        <a:srgbClr val="30D7ED"/>
      </a:lt2>
      <a:accent1>
        <a:srgbClr val="006883"/>
      </a:accent1>
      <a:accent2>
        <a:srgbClr val="DBFE53"/>
      </a:accent2>
      <a:accent3>
        <a:srgbClr val="FF684D"/>
      </a:accent3>
      <a:accent4>
        <a:srgbClr val="F7AEF7"/>
      </a:accent4>
      <a:accent5>
        <a:srgbClr val="00E190"/>
      </a:accent5>
      <a:accent6>
        <a:srgbClr val="797979"/>
      </a:accent6>
      <a:hlink>
        <a:srgbClr val="006883"/>
      </a:hlink>
      <a:folHlink>
        <a:srgbClr val="0068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