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82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Power BI Dashboard – Sales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P Harsha Vardhan</a:t>
            </a:r>
          </a:p>
          <a:p>
            <a:r>
              <a:t>Data Analyst Intern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🎯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r>
              <a:rPr dirty="0"/>
              <a:t>• Design an interactive Power BI dashboard using the Sample Sales Data.</a:t>
            </a:r>
          </a:p>
          <a:p>
            <a:pPr marL="0" indent="0">
              <a:buNone/>
              <a:defRPr sz="1800"/>
            </a:pPr>
            <a:r>
              <a:rPr dirty="0"/>
              <a:t>• Analyze sales, profit, and growth across time, region, and products.</a:t>
            </a:r>
          </a:p>
          <a:p>
            <a:pPr marL="0" indent="0">
              <a:buNone/>
              <a:defRPr sz="1800"/>
            </a:pPr>
            <a:r>
              <a:rPr dirty="0"/>
              <a:t>• Provide business insights for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r>
              <a:rPr dirty="0"/>
              <a:t>• Dataset Name: sales_data_sample.csv</a:t>
            </a:r>
          </a:p>
          <a:p>
            <a:pPr marL="0" indent="0">
              <a:buNone/>
              <a:defRPr sz="1800"/>
            </a:pPr>
            <a:r>
              <a:rPr dirty="0"/>
              <a:t>• Source: Kaggle</a:t>
            </a:r>
          </a:p>
          <a:p>
            <a:pPr marL="0" indent="0">
              <a:buNone/>
              <a:defRPr sz="1800"/>
            </a:pPr>
            <a:r>
              <a:rPr dirty="0"/>
              <a:t>• Contains company sales transaction data including order details, sales values</a:t>
            </a:r>
            <a:r>
              <a:rPr lang="en-US" dirty="0"/>
              <a:t>, </a:t>
            </a:r>
            <a:r>
              <a:rPr dirty="0"/>
              <a:t>regions, and product lines.</a:t>
            </a:r>
          </a:p>
          <a:p>
            <a:pPr marL="0" indent="0">
              <a:buNone/>
              <a:defRPr sz="1800"/>
            </a:pPr>
            <a:r>
              <a:rPr dirty="0"/>
              <a:t>• Time period: 2003–2005.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Key Dataset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r>
              <a:rPr dirty="0"/>
              <a:t>• ORDERNUMBER – Unique order ID</a:t>
            </a:r>
          </a:p>
          <a:p>
            <a:pPr marL="0" indent="0">
              <a:buNone/>
              <a:defRPr sz="1800"/>
            </a:pPr>
            <a:r>
              <a:rPr dirty="0"/>
              <a:t>• QUANTITYORDERED – Number of items sold</a:t>
            </a:r>
          </a:p>
          <a:p>
            <a:pPr marL="0" indent="0">
              <a:buNone/>
              <a:defRPr sz="1800"/>
            </a:pPr>
            <a:r>
              <a:rPr dirty="0"/>
              <a:t>• PRICEEACH – Unit price of the product</a:t>
            </a:r>
          </a:p>
          <a:p>
            <a:pPr marL="0" indent="0">
              <a:buNone/>
              <a:defRPr sz="1800"/>
            </a:pPr>
            <a:r>
              <a:rPr dirty="0"/>
              <a:t>• SALES – Total revenue for the order line</a:t>
            </a:r>
          </a:p>
          <a:p>
            <a:pPr marL="0" indent="0">
              <a:buNone/>
              <a:defRPr sz="1800"/>
            </a:pPr>
            <a:r>
              <a:rPr dirty="0"/>
              <a:t>• PRODUCTLINE – Product category</a:t>
            </a:r>
          </a:p>
          <a:p>
            <a:pPr marL="0" indent="0">
              <a:buNone/>
              <a:defRPr sz="1800"/>
            </a:pPr>
            <a:r>
              <a:rPr dirty="0"/>
              <a:t>• COUNTRY – Country where the sale occurred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Dashboard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1. KPI Cards – Total Sales, Profit, Quantity Sold, Total Orders.</a:t>
            </a:r>
          </a:p>
          <a:p>
            <a:pPr>
              <a:defRPr sz="1800"/>
            </a:pPr>
            <a:r>
              <a:t>2. Line Chart – Sales trend over time (monthly/yearly).</a:t>
            </a:r>
          </a:p>
          <a:p>
            <a:pPr>
              <a:defRPr sz="1800"/>
            </a:pPr>
            <a:r>
              <a:t>3. Bar Chart – Top 5 Product Lines by Sales.</a:t>
            </a:r>
          </a:p>
          <a:p>
            <a:pPr>
              <a:defRPr sz="1800"/>
            </a:pPr>
            <a:r>
              <a:t>4. Pie Chart – Sales by Channel or ProductLine.</a:t>
            </a:r>
          </a:p>
          <a:p>
            <a:pPr>
              <a:defRPr sz="1800"/>
            </a:pPr>
            <a:r>
              <a:t>5. Map – Regional or Country-wise Sales.</a:t>
            </a:r>
          </a:p>
          <a:p>
            <a:pPr>
              <a:defRPr sz="1800"/>
            </a:pPr>
            <a:r>
              <a:t>6. Filters – Region, Product Line, Year, Order Status.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🧮 DAX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r>
              <a:rPr dirty="0"/>
              <a:t>• Total Sales = SUM('</a:t>
            </a:r>
            <a:r>
              <a:rPr dirty="0" err="1"/>
              <a:t>SalesData</a:t>
            </a:r>
            <a:r>
              <a:rPr dirty="0"/>
              <a:t>'[SALES])</a:t>
            </a:r>
          </a:p>
          <a:p>
            <a:pPr marL="0" indent="0">
              <a:buNone/>
              <a:defRPr sz="1800"/>
            </a:pPr>
            <a:r>
              <a:rPr dirty="0"/>
              <a:t>• Total Quantity = SUM('</a:t>
            </a:r>
            <a:r>
              <a:rPr dirty="0" err="1"/>
              <a:t>SalesData</a:t>
            </a:r>
            <a:r>
              <a:rPr dirty="0"/>
              <a:t>'[QUANTITYORDERED])</a:t>
            </a:r>
          </a:p>
          <a:p>
            <a:pPr marL="0" indent="0">
              <a:buNone/>
              <a:defRPr sz="1800"/>
            </a:pPr>
            <a:r>
              <a:rPr dirty="0"/>
              <a:t>• Average Price = AVERAGE('</a:t>
            </a:r>
            <a:r>
              <a:rPr dirty="0" err="1"/>
              <a:t>SalesData</a:t>
            </a:r>
            <a:r>
              <a:rPr dirty="0"/>
              <a:t>'[PRICEEACH])</a:t>
            </a:r>
          </a:p>
          <a:p>
            <a:pPr marL="0" indent="0">
              <a:buNone/>
              <a:defRPr sz="1800"/>
            </a:pPr>
            <a:r>
              <a:rPr dirty="0"/>
              <a:t>• Total Orders = DISTINCTCOUNT('</a:t>
            </a:r>
            <a:r>
              <a:rPr dirty="0" err="1"/>
              <a:t>SalesData</a:t>
            </a:r>
            <a:r>
              <a:rPr dirty="0"/>
              <a:t>'[ORDERNUMBER])</a:t>
            </a:r>
          </a:p>
          <a:p>
            <a:pPr marL="0" indent="0">
              <a:buNone/>
              <a:defRPr sz="1800"/>
            </a:pPr>
            <a:r>
              <a:rPr dirty="0"/>
              <a:t>• Average Sales per Order = DIVIDE([Total Sales], [Total Orders])</a:t>
            </a:r>
          </a:p>
          <a:p>
            <a:pPr marL="0" indent="0">
              <a:buNone/>
              <a:defRPr sz="1800"/>
            </a:pPr>
            <a:r>
              <a:rPr dirty="0"/>
              <a:t>• Estimated Profit = [Total Sales] * 0.3</a:t>
            </a:r>
          </a:p>
          <a:p>
            <a:pPr marL="0" indent="0">
              <a:buNone/>
              <a:defRPr sz="1800"/>
            </a:pPr>
            <a:r>
              <a:rPr dirty="0"/>
              <a:t>• Profit Margin = DIVIDE([Estimated Profit], [Total Sales]) * 100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r>
              <a:rPr dirty="0"/>
              <a:t>• USA and EMEA regions generate the highest sales.</a:t>
            </a:r>
          </a:p>
          <a:p>
            <a:pPr marL="0" indent="0">
              <a:buNone/>
              <a:defRPr sz="1800"/>
            </a:pPr>
            <a:r>
              <a:rPr dirty="0"/>
              <a:t>• Classic Cars and Motorcycles are top-performing product lines.</a:t>
            </a:r>
          </a:p>
          <a:p>
            <a:pPr marL="0" indent="0">
              <a:buNone/>
              <a:defRPr sz="1800"/>
            </a:pPr>
            <a:r>
              <a:rPr dirty="0"/>
              <a:t>• Steady sales growth observed from 2003–2005.</a:t>
            </a:r>
          </a:p>
          <a:p>
            <a:pPr marL="0" indent="0">
              <a:buNone/>
              <a:defRPr sz="1800"/>
            </a:pPr>
            <a:r>
              <a:rPr dirty="0"/>
              <a:t>• Online and Offline channels show similar performance.</a:t>
            </a:r>
          </a:p>
          <a:p>
            <a:pPr marL="0" indent="0">
              <a:buNone/>
              <a:defRPr sz="1800"/>
            </a:pPr>
            <a:r>
              <a:rPr dirty="0"/>
              <a:t>• Peak sales occur during Q4 months each year.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The Power BI dashboard effectively visualizes key business metrics.</a:t>
            </a:r>
          </a:p>
          <a:p>
            <a:pPr>
              <a:defRPr sz="1800"/>
            </a:pPr>
            <a:r>
              <a:t>• It enables management to track sales performance and profitability.</a:t>
            </a:r>
          </a:p>
          <a:p>
            <a:pPr>
              <a:defRPr sz="1800"/>
            </a:pPr>
            <a:r>
              <a:t>• Helps identify trends, top-performing products, and regions.</a:t>
            </a:r>
          </a:p>
          <a:p>
            <a:pPr>
              <a:defRPr sz="1800"/>
            </a:pPr>
            <a:r>
              <a:t>• Supports data-driven decision-making for business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399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 BI Dashboard – Sales Data Analysis</vt:lpstr>
      <vt:lpstr>🎯 Objective</vt:lpstr>
      <vt:lpstr>📘 Dataset Overview</vt:lpstr>
      <vt:lpstr>📊 Key Dataset Columns</vt:lpstr>
      <vt:lpstr>🧩 Dashboard Layout</vt:lpstr>
      <vt:lpstr>🧮 DAX Calculations</vt:lpstr>
      <vt:lpstr>💡 Key Insights</vt:lpstr>
      <vt:lpstr>✅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harsha vardhan</dc:creator>
  <cp:keywords/>
  <dc:description>generated using python-pptx</dc:description>
  <cp:lastModifiedBy>harsha vardhan</cp:lastModifiedBy>
  <cp:revision>2</cp:revision>
  <dcterms:created xsi:type="dcterms:W3CDTF">2013-01-27T09:14:16Z</dcterms:created>
  <dcterms:modified xsi:type="dcterms:W3CDTF">2025-10-26T11:04:51Z</dcterms:modified>
  <cp:category/>
</cp:coreProperties>
</file>