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122362"/>
            <a:ext cx="9144000" cy="919089"/>
          </a:xfrm>
          <a:prstGeom prst="rect">
            <a:avLst/>
          </a:prstGeom>
        </p:spPr>
        <p:txBody>
          <a:bodyPr/>
          <a:lstStyle/>
          <a:p>
            <a:pPr/>
            <a:r>
              <a:t>Anaglyph Raytracer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2058858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This raytracer splits images into red &amp; blue channels, combining them in a such a way that red-blue 3D glasses can be used to see depth.</a:t>
            </a:r>
          </a:p>
        </p:txBody>
      </p:sp>
      <p:sp>
        <p:nvSpPr>
          <p:cNvPr id="96" name="Subtitle 2"/>
          <p:cNvSpPr txBox="1"/>
          <p:nvPr/>
        </p:nvSpPr>
        <p:spPr>
          <a:xfrm>
            <a:off x="1569719" y="3901835"/>
            <a:ext cx="9052562" cy="165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Jadon Fowler, Harshith Shakelli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38200" y="523080"/>
            <a:ext cx="10515600" cy="58118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7101" y="421191"/>
            <a:ext cx="6388101" cy="638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838200" y="523080"/>
            <a:ext cx="10515600" cy="58118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2" name="result2.ppm" descr="result2.pp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6999" y="0"/>
            <a:ext cx="6858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523080"/>
            <a:ext cx="10515600" cy="58118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5" name="given_result.ppm" descr="given_result.pp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-1"/>
            <a:ext cx="6858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