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3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亮 吴" userId="bf4f2fb3ebd9fbe2" providerId="LiveId" clId="{A71353AE-8BBD-4122-B6CF-80DF5C740403}"/>
    <pc:docChg chg="undo custSel addSld modSld">
      <pc:chgData name="俊亮 吴" userId="bf4f2fb3ebd9fbe2" providerId="LiveId" clId="{A71353AE-8BBD-4122-B6CF-80DF5C740403}" dt="2020-10-21T10:15:57.751" v="569" actId="20577"/>
      <pc:docMkLst>
        <pc:docMk/>
      </pc:docMkLst>
      <pc:sldChg chg="addSp delSp modSp new mod">
        <pc:chgData name="俊亮 吴" userId="bf4f2fb3ebd9fbe2" providerId="LiveId" clId="{A71353AE-8BBD-4122-B6CF-80DF5C740403}" dt="2020-10-21T10:15:57.751" v="569" actId="20577"/>
        <pc:sldMkLst>
          <pc:docMk/>
          <pc:sldMk cId="1996412833" sldId="256"/>
        </pc:sldMkLst>
        <pc:spChg chg="del">
          <ac:chgData name="俊亮 吴" userId="bf4f2fb3ebd9fbe2" providerId="LiveId" clId="{A71353AE-8BBD-4122-B6CF-80DF5C740403}" dt="2020-10-21T09:58:50.756" v="1" actId="478"/>
          <ac:spMkLst>
            <pc:docMk/>
            <pc:sldMk cId="1996412833" sldId="256"/>
            <ac:spMk id="2" creationId="{9E5591B5-2C56-46E4-98E7-0B1A85FA8B35}"/>
          </ac:spMkLst>
        </pc:spChg>
        <pc:spChg chg="del">
          <ac:chgData name="俊亮 吴" userId="bf4f2fb3ebd9fbe2" providerId="LiveId" clId="{A71353AE-8BBD-4122-B6CF-80DF5C740403}" dt="2020-10-21T09:58:50.756" v="1" actId="478"/>
          <ac:spMkLst>
            <pc:docMk/>
            <pc:sldMk cId="1996412833" sldId="256"/>
            <ac:spMk id="3" creationId="{68FC492E-4517-4540-AFB0-30805AFF6FAD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6" creationId="{0612D057-B721-4948-BF0B-E397FF87478E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9" creationId="{B48F5BC8-8377-43ED-A19F-DCA0C130FEF2}"/>
          </ac:spMkLst>
        </pc:spChg>
        <pc:spChg chg="add mod">
          <ac:chgData name="俊亮 吴" userId="bf4f2fb3ebd9fbe2" providerId="LiveId" clId="{A71353AE-8BBD-4122-B6CF-80DF5C740403}" dt="2020-10-21T10:15:57.751" v="569" actId="20577"/>
          <ac:spMkLst>
            <pc:docMk/>
            <pc:sldMk cId="1996412833" sldId="256"/>
            <ac:spMk id="11" creationId="{5FFDD67F-6ABF-47E0-91CC-EC3C360F1691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14" creationId="{5BC86B2F-3A53-4748-9AF1-A3412EE4C466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19" creationId="{D0E21AD7-9966-4ACA-BFDB-40D77EE19FF8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21" creationId="{CE2B9EE0-4B5E-48AC-8FB4-E1C2DD89D249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22" creationId="{909FC995-EB96-4BF9-B39B-DAB31546ED94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24" creationId="{BDAEEB5C-8D13-48D8-95EE-F6462603EBD5}"/>
          </ac:spMkLst>
        </pc:spChg>
        <pc:spChg chg="add mod">
          <ac:chgData name="俊亮 吴" userId="bf4f2fb3ebd9fbe2" providerId="LiveId" clId="{A71353AE-8BBD-4122-B6CF-80DF5C740403}" dt="2020-10-21T10:13:38.981" v="560" actId="14100"/>
          <ac:spMkLst>
            <pc:docMk/>
            <pc:sldMk cId="1996412833" sldId="256"/>
            <ac:spMk id="27" creationId="{E9CA2941-A5C2-481A-8C41-1F188CA15BB3}"/>
          </ac:spMkLst>
        </pc:spChg>
        <pc:spChg chg="add mod">
          <ac:chgData name="俊亮 吴" userId="bf4f2fb3ebd9fbe2" providerId="LiveId" clId="{A71353AE-8BBD-4122-B6CF-80DF5C740403}" dt="2020-10-21T10:13:50.239" v="563" actId="1076"/>
          <ac:spMkLst>
            <pc:docMk/>
            <pc:sldMk cId="1996412833" sldId="256"/>
            <ac:spMk id="29" creationId="{DD64738E-D833-41B0-B07A-FC8B4EB097A2}"/>
          </ac:spMkLst>
        </pc:spChg>
        <pc:spChg chg="add del mod">
          <ac:chgData name="俊亮 吴" userId="bf4f2fb3ebd9fbe2" providerId="LiveId" clId="{A71353AE-8BBD-4122-B6CF-80DF5C740403}" dt="2020-10-21T10:11:37.710" v="456" actId="478"/>
          <ac:spMkLst>
            <pc:docMk/>
            <pc:sldMk cId="1996412833" sldId="256"/>
            <ac:spMk id="30" creationId="{A6AD753D-84B7-45FA-BE7B-047E22ECE3C8}"/>
          </ac:spMkLst>
        </pc:spChg>
        <pc:spChg chg="add mod">
          <ac:chgData name="俊亮 吴" userId="bf4f2fb3ebd9fbe2" providerId="LiveId" clId="{A71353AE-8BBD-4122-B6CF-80DF5C740403}" dt="2020-10-21T10:13:34.698" v="559" actId="1037"/>
          <ac:spMkLst>
            <pc:docMk/>
            <pc:sldMk cId="1996412833" sldId="256"/>
            <ac:spMk id="32" creationId="{758110B0-56C8-429F-9F46-0AEBEE01A4E8}"/>
          </ac:spMkLst>
        </pc:spChg>
        <pc:picChg chg="add mod">
          <ac:chgData name="俊亮 吴" userId="bf4f2fb3ebd9fbe2" providerId="LiveId" clId="{A71353AE-8BBD-4122-B6CF-80DF5C740403}" dt="2020-10-21T09:58:54.471" v="3" actId="1076"/>
          <ac:picMkLst>
            <pc:docMk/>
            <pc:sldMk cId="1996412833" sldId="256"/>
            <ac:picMk id="5" creationId="{127F1018-8484-4AC0-831F-B4B8DA4119E2}"/>
          </ac:picMkLst>
        </pc:picChg>
        <pc:cxnChg chg="add mod">
          <ac:chgData name="俊亮 吴" userId="bf4f2fb3ebd9fbe2" providerId="LiveId" clId="{A71353AE-8BBD-4122-B6CF-80DF5C740403}" dt="2020-10-21T10:13:34.698" v="559" actId="1037"/>
          <ac:cxnSpMkLst>
            <pc:docMk/>
            <pc:sldMk cId="1996412833" sldId="256"/>
            <ac:cxnSpMk id="8" creationId="{F2ECC4CA-AFFA-4031-A972-3CEA196B576E}"/>
          </ac:cxnSpMkLst>
        </pc:cxnChg>
        <pc:cxnChg chg="add mod">
          <ac:chgData name="俊亮 吴" userId="bf4f2fb3ebd9fbe2" providerId="LiveId" clId="{A71353AE-8BBD-4122-B6CF-80DF5C740403}" dt="2020-10-21T10:13:34.698" v="559" actId="1037"/>
          <ac:cxnSpMkLst>
            <pc:docMk/>
            <pc:sldMk cId="1996412833" sldId="256"/>
            <ac:cxnSpMk id="12" creationId="{737E02FE-F596-4515-8DF0-33C0C4E3D00A}"/>
          </ac:cxnSpMkLst>
        </pc:cxnChg>
        <pc:cxnChg chg="add mod">
          <ac:chgData name="俊亮 吴" userId="bf4f2fb3ebd9fbe2" providerId="LiveId" clId="{A71353AE-8BBD-4122-B6CF-80DF5C740403}" dt="2020-10-21T10:13:34.698" v="559" actId="1037"/>
          <ac:cxnSpMkLst>
            <pc:docMk/>
            <pc:sldMk cId="1996412833" sldId="256"/>
            <ac:cxnSpMk id="20" creationId="{9ACF16A3-F146-4F61-9472-8AEB27E779FC}"/>
          </ac:cxnSpMkLst>
        </pc:cxnChg>
        <pc:cxnChg chg="add mod">
          <ac:chgData name="俊亮 吴" userId="bf4f2fb3ebd9fbe2" providerId="LiveId" clId="{A71353AE-8BBD-4122-B6CF-80DF5C740403}" dt="2020-10-21T10:13:34.698" v="559" actId="1037"/>
          <ac:cxnSpMkLst>
            <pc:docMk/>
            <pc:sldMk cId="1996412833" sldId="256"/>
            <ac:cxnSpMk id="23" creationId="{DE5FD944-E7E3-4168-9F33-9AD7084E1551}"/>
          </ac:cxnSpMkLst>
        </pc:cxnChg>
        <pc:cxnChg chg="add mod">
          <ac:chgData name="俊亮 吴" userId="bf4f2fb3ebd9fbe2" providerId="LiveId" clId="{A71353AE-8BBD-4122-B6CF-80DF5C740403}" dt="2020-10-21T10:13:46.088" v="562" actId="14100"/>
          <ac:cxnSpMkLst>
            <pc:docMk/>
            <pc:sldMk cId="1996412833" sldId="256"/>
            <ac:cxnSpMk id="28" creationId="{3B23CB49-8ADD-4429-907A-001AC441BA49}"/>
          </ac:cxnSpMkLst>
        </pc:cxnChg>
        <pc:cxnChg chg="add mod">
          <ac:chgData name="俊亮 吴" userId="bf4f2fb3ebd9fbe2" providerId="LiveId" clId="{A71353AE-8BBD-4122-B6CF-80DF5C740403}" dt="2020-10-21T10:13:42.698" v="561" actId="14100"/>
          <ac:cxnSpMkLst>
            <pc:docMk/>
            <pc:sldMk cId="1996412833" sldId="256"/>
            <ac:cxnSpMk id="31" creationId="{D7572854-C67C-4C35-8070-08C343D3711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2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1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9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4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AB25-CE07-4B5C-84F0-2F14478EFF35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DA18-90C1-4FCE-803C-DBA38E17A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7F1018-8484-4AC0-831F-B4B8DA41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60" y="601742"/>
            <a:ext cx="7448550" cy="10572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12D057-B721-4948-BF0B-E397FF87478E}"/>
              </a:ext>
            </a:extLst>
          </p:cNvPr>
          <p:cNvSpPr/>
          <p:nvPr/>
        </p:nvSpPr>
        <p:spPr>
          <a:xfrm>
            <a:off x="1541771" y="1659018"/>
            <a:ext cx="4049504" cy="430864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CC4CA-AFFA-4031-A972-3CEA196B576E}"/>
              </a:ext>
            </a:extLst>
          </p:cNvPr>
          <p:cNvCxnSpPr>
            <a:cxnSpLocks/>
          </p:cNvCxnSpPr>
          <p:nvPr/>
        </p:nvCxnSpPr>
        <p:spPr>
          <a:xfrm>
            <a:off x="1541771" y="2030742"/>
            <a:ext cx="4049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8F5BC8-8377-43ED-A19F-DCA0C130FEF2}"/>
              </a:ext>
            </a:extLst>
          </p:cNvPr>
          <p:cNvSpPr txBox="1"/>
          <p:nvPr/>
        </p:nvSpPr>
        <p:spPr>
          <a:xfrm>
            <a:off x="2925159" y="16431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学生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FDD67F-6ABF-47E0-91CC-EC3C360F1691}"/>
              </a:ext>
            </a:extLst>
          </p:cNvPr>
          <p:cNvSpPr txBox="1"/>
          <p:nvPr/>
        </p:nvSpPr>
        <p:spPr>
          <a:xfrm>
            <a:off x="1541770" y="2030742"/>
            <a:ext cx="404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姓名：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学工号：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借阅书籍：</a:t>
            </a:r>
            <a:r>
              <a:rPr lang="en-US" altLang="zh-CN" sz="2400" dirty="0"/>
              <a:t>String Array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借阅天数：</a:t>
            </a:r>
            <a:r>
              <a:rPr lang="en-US" altLang="zh-CN" sz="2400" dirty="0"/>
              <a:t>int Array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借书总数：</a:t>
            </a:r>
            <a:r>
              <a:rPr lang="en-US" altLang="zh-CN" sz="2400" dirty="0"/>
              <a:t>int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违约金：</a:t>
            </a:r>
            <a:r>
              <a:rPr lang="en-US" altLang="zh-CN" sz="2400" dirty="0"/>
              <a:t>int</a:t>
            </a:r>
            <a:endParaRPr lang="zh-CN" altLang="en-US" sz="24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37E02FE-F596-4515-8DF0-33C0C4E3D00A}"/>
              </a:ext>
            </a:extLst>
          </p:cNvPr>
          <p:cNvCxnSpPr>
            <a:cxnSpLocks/>
          </p:cNvCxnSpPr>
          <p:nvPr/>
        </p:nvCxnSpPr>
        <p:spPr>
          <a:xfrm>
            <a:off x="1541769" y="4363866"/>
            <a:ext cx="404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D3D3A62-9303-BBE7-DCCC-8D479D48E54C}"/>
              </a:ext>
            </a:extLst>
          </p:cNvPr>
          <p:cNvSpPr txBox="1"/>
          <p:nvPr/>
        </p:nvSpPr>
        <p:spPr>
          <a:xfrm>
            <a:off x="1406106" y="276036"/>
            <a:ext cx="724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书山有路勤为径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0BDD98-BC3E-0FEB-1DA0-B654117D5413}"/>
              </a:ext>
            </a:extLst>
          </p:cNvPr>
          <p:cNvSpPr txBox="1"/>
          <p:nvPr/>
        </p:nvSpPr>
        <p:spPr>
          <a:xfrm>
            <a:off x="1541768" y="4390197"/>
            <a:ext cx="4049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学生（）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借书（书籍编号）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还书（书籍编号）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缴纳违约金（违约金）</a:t>
            </a:r>
            <a:endParaRPr lang="en-US" altLang="zh-CN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A5374F-46F1-FCAD-A00A-C46D4F68A387}"/>
              </a:ext>
            </a:extLst>
          </p:cNvPr>
          <p:cNvSpPr/>
          <p:nvPr/>
        </p:nvSpPr>
        <p:spPr>
          <a:xfrm>
            <a:off x="6069401" y="1660945"/>
            <a:ext cx="4049504" cy="430864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8314851-F22B-3AEA-4B39-119362308607}"/>
              </a:ext>
            </a:extLst>
          </p:cNvPr>
          <p:cNvCxnSpPr>
            <a:cxnSpLocks/>
          </p:cNvCxnSpPr>
          <p:nvPr/>
        </p:nvCxnSpPr>
        <p:spPr>
          <a:xfrm>
            <a:off x="6069401" y="2032669"/>
            <a:ext cx="4049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DD3717D-FFB1-0BB5-76C6-55AA45D244BA}"/>
              </a:ext>
            </a:extLst>
          </p:cNvPr>
          <p:cNvSpPr txBox="1"/>
          <p:nvPr/>
        </p:nvSpPr>
        <p:spPr>
          <a:xfrm>
            <a:off x="7452789" y="16451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书籍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C7E060-13EF-6849-EDB8-2012C21D2B4F}"/>
              </a:ext>
            </a:extLst>
          </p:cNvPr>
          <p:cNvSpPr txBox="1"/>
          <p:nvPr/>
        </p:nvSpPr>
        <p:spPr>
          <a:xfrm>
            <a:off x="6069400" y="2032669"/>
            <a:ext cx="404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书籍名称：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书籍编号：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借书人：</a:t>
            </a:r>
            <a:r>
              <a:rPr lang="en-US" altLang="zh-CN" sz="2400" dirty="0"/>
              <a:t>String Array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书籍价格：</a:t>
            </a:r>
            <a:r>
              <a:rPr lang="en-US" altLang="zh-CN" sz="2400" dirty="0"/>
              <a:t>int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分类：</a:t>
            </a:r>
            <a:r>
              <a:rPr lang="en-US" altLang="zh-CN" sz="2400" dirty="0"/>
              <a:t> 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位置：</a:t>
            </a:r>
            <a:r>
              <a:rPr lang="en-US" altLang="zh-CN" sz="2400" dirty="0"/>
              <a:t> String</a:t>
            </a:r>
            <a:endParaRPr lang="zh-CN" altLang="en-US" sz="24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A9D3961-63CB-A6C5-5076-519051DD6CD4}"/>
              </a:ext>
            </a:extLst>
          </p:cNvPr>
          <p:cNvCxnSpPr>
            <a:cxnSpLocks/>
          </p:cNvCxnSpPr>
          <p:nvPr/>
        </p:nvCxnSpPr>
        <p:spPr>
          <a:xfrm>
            <a:off x="6069399" y="4365793"/>
            <a:ext cx="404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C1807E9-DCB2-2C5D-CBB0-F00AE4D398F0}"/>
              </a:ext>
            </a:extLst>
          </p:cNvPr>
          <p:cNvSpPr txBox="1"/>
          <p:nvPr/>
        </p:nvSpPr>
        <p:spPr>
          <a:xfrm>
            <a:off x="6069398" y="4392124"/>
            <a:ext cx="4049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书籍（）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借阅（书籍编号，借书人）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还书（书籍编号，借书人）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移动位置（位置）</a:t>
            </a:r>
            <a:endParaRPr lang="en-US" altLang="zh-CN" sz="2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6F9DA9E-7F29-3315-6C8B-E4AC1498931D}"/>
              </a:ext>
            </a:extLst>
          </p:cNvPr>
          <p:cNvSpPr/>
          <p:nvPr/>
        </p:nvSpPr>
        <p:spPr>
          <a:xfrm>
            <a:off x="11139122" y="1660943"/>
            <a:ext cx="4049504" cy="430864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C82AE5-2305-FB42-C45E-73BA5E0D1DA3}"/>
              </a:ext>
            </a:extLst>
          </p:cNvPr>
          <p:cNvCxnSpPr>
            <a:cxnSpLocks/>
          </p:cNvCxnSpPr>
          <p:nvPr/>
        </p:nvCxnSpPr>
        <p:spPr>
          <a:xfrm>
            <a:off x="11139122" y="2032667"/>
            <a:ext cx="4049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88BAC0B-125E-3ACF-A1E5-83B97D22D2FF}"/>
              </a:ext>
            </a:extLst>
          </p:cNvPr>
          <p:cNvSpPr txBox="1"/>
          <p:nvPr/>
        </p:nvSpPr>
        <p:spPr>
          <a:xfrm>
            <a:off x="12522510" y="164511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图书馆管理员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7FEC533-47A3-9147-F632-0A382B1C516A}"/>
              </a:ext>
            </a:extLst>
          </p:cNvPr>
          <p:cNvSpPr txBox="1"/>
          <p:nvPr/>
        </p:nvSpPr>
        <p:spPr>
          <a:xfrm>
            <a:off x="11139121" y="2032667"/>
            <a:ext cx="4049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姓名：</a:t>
            </a:r>
            <a:r>
              <a:rPr lang="en-US" altLang="zh-CN" sz="2400" dirty="0"/>
              <a:t>String</a:t>
            </a:r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学工号：</a:t>
            </a:r>
            <a:r>
              <a:rPr lang="en-US" altLang="zh-CN" sz="2400" dirty="0"/>
              <a:t>String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24AEBB8-B073-1303-36FD-55B072B53C7D}"/>
              </a:ext>
            </a:extLst>
          </p:cNvPr>
          <p:cNvCxnSpPr>
            <a:cxnSpLocks/>
          </p:cNvCxnSpPr>
          <p:nvPr/>
        </p:nvCxnSpPr>
        <p:spPr>
          <a:xfrm>
            <a:off x="11139120" y="3466888"/>
            <a:ext cx="404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E3F045E3-C156-9CDF-DE95-EF293B1E22BA}"/>
              </a:ext>
            </a:extLst>
          </p:cNvPr>
          <p:cNvSpPr txBox="1"/>
          <p:nvPr/>
        </p:nvSpPr>
        <p:spPr>
          <a:xfrm>
            <a:off x="11139119" y="3493221"/>
            <a:ext cx="4049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+</a:t>
            </a:r>
            <a:r>
              <a:rPr lang="zh-CN" altLang="en-US" sz="2400" dirty="0"/>
              <a:t>管理员（）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处理借书（申请表）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处理还书（申请表）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处理违约（违约列表）</a:t>
            </a:r>
            <a:endParaRPr lang="en-US" altLang="zh-CN" sz="2400" dirty="0"/>
          </a:p>
          <a:p>
            <a:r>
              <a:rPr lang="en-US" altLang="zh-CN" sz="2400" dirty="0"/>
              <a:t>+</a:t>
            </a:r>
            <a:r>
              <a:rPr lang="zh-CN" altLang="en-US" sz="2400" dirty="0"/>
              <a:t>移动书籍（位置）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641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155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俊亮 吴</dc:creator>
  <cp:lastModifiedBy>junyu yue</cp:lastModifiedBy>
  <cp:revision>4</cp:revision>
  <dcterms:created xsi:type="dcterms:W3CDTF">2020-10-21T09:58:47Z</dcterms:created>
  <dcterms:modified xsi:type="dcterms:W3CDTF">2023-09-27T08:27:01Z</dcterms:modified>
</cp:coreProperties>
</file>