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0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612D057-B721-4948-BF0B-E397FF87478E}"/>
              </a:ext>
            </a:extLst>
          </p:cNvPr>
          <p:cNvSpPr/>
          <p:nvPr/>
        </p:nvSpPr>
        <p:spPr>
          <a:xfrm>
            <a:off x="1541771" y="1659018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CC4CA-AFFA-4031-A972-3CEA196B576E}"/>
              </a:ext>
            </a:extLst>
          </p:cNvPr>
          <p:cNvCxnSpPr>
            <a:cxnSpLocks/>
          </p:cNvCxnSpPr>
          <p:nvPr/>
        </p:nvCxnSpPr>
        <p:spPr>
          <a:xfrm>
            <a:off x="1541771" y="2030742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F5BC8-8377-43ED-A19F-DCA0C130FEF2}"/>
              </a:ext>
            </a:extLst>
          </p:cNvPr>
          <p:cNvSpPr txBox="1"/>
          <p:nvPr/>
        </p:nvSpPr>
        <p:spPr>
          <a:xfrm>
            <a:off x="2925159" y="16431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车</a:t>
            </a:r>
            <a:r>
              <a:rPr lang="en-US" altLang="zh-CN" sz="2400" b="1" dirty="0"/>
              <a:t>_</a:t>
            </a:r>
            <a:r>
              <a:rPr lang="zh-CN" altLang="en-US" sz="2400" b="1" dirty="0"/>
              <a:t>厂家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FDD67F-6ABF-47E0-91CC-EC3C360F1691}"/>
              </a:ext>
            </a:extLst>
          </p:cNvPr>
          <p:cNvSpPr txBox="1"/>
          <p:nvPr/>
        </p:nvSpPr>
        <p:spPr>
          <a:xfrm>
            <a:off x="1541770" y="2030742"/>
            <a:ext cx="404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型号：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配置：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价格：</a:t>
            </a:r>
            <a:r>
              <a:rPr lang="en-US" altLang="zh-CN" sz="2400" dirty="0"/>
              <a:t>float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组件：</a:t>
            </a:r>
            <a:r>
              <a:rPr lang="en-US" altLang="zh-CN" sz="2400" dirty="0"/>
              <a:t> String Array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7E02FE-F596-4515-8DF0-33C0C4E3D00A}"/>
              </a:ext>
            </a:extLst>
          </p:cNvPr>
          <p:cNvCxnSpPr>
            <a:cxnSpLocks/>
          </p:cNvCxnSpPr>
          <p:nvPr/>
        </p:nvCxnSpPr>
        <p:spPr>
          <a:xfrm>
            <a:off x="1541769" y="4363866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D3D3A62-9303-BBE7-DCCC-8D479D48E54C}"/>
              </a:ext>
            </a:extLst>
          </p:cNvPr>
          <p:cNvSpPr txBox="1"/>
          <p:nvPr/>
        </p:nvSpPr>
        <p:spPr>
          <a:xfrm>
            <a:off x="1406106" y="276036"/>
            <a:ext cx="724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驾照在手好多年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BDD98-BC3E-0FEB-1DA0-B654117D5413}"/>
              </a:ext>
            </a:extLst>
          </p:cNvPr>
          <p:cNvSpPr txBox="1"/>
          <p:nvPr/>
        </p:nvSpPr>
        <p:spPr>
          <a:xfrm>
            <a:off x="1541768" y="4390197"/>
            <a:ext cx="404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车（）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介绍（型号）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卖车（型号、配置）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售后（）</a:t>
            </a:r>
            <a:endParaRPr lang="en-US" altLang="zh-CN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A5374F-46F1-FCAD-A00A-C46D4F68A387}"/>
              </a:ext>
            </a:extLst>
          </p:cNvPr>
          <p:cNvSpPr/>
          <p:nvPr/>
        </p:nvSpPr>
        <p:spPr>
          <a:xfrm>
            <a:off x="6069401" y="1724445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314851-F22B-3AEA-4B39-119362308607}"/>
              </a:ext>
            </a:extLst>
          </p:cNvPr>
          <p:cNvCxnSpPr>
            <a:cxnSpLocks/>
          </p:cNvCxnSpPr>
          <p:nvPr/>
        </p:nvCxnSpPr>
        <p:spPr>
          <a:xfrm>
            <a:off x="6069401" y="2032669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D3717D-FFB1-0BB5-76C6-55AA45D244BA}"/>
              </a:ext>
            </a:extLst>
          </p:cNvPr>
          <p:cNvSpPr txBox="1"/>
          <p:nvPr/>
        </p:nvSpPr>
        <p:spPr>
          <a:xfrm>
            <a:off x="7452789" y="164511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车</a:t>
            </a:r>
            <a:r>
              <a:rPr lang="en-US" altLang="zh-CN" sz="2400" b="1" dirty="0"/>
              <a:t>_</a:t>
            </a:r>
            <a:r>
              <a:rPr lang="zh-CN" altLang="en-US" sz="2400" b="1" dirty="0"/>
              <a:t>车主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C7E060-13EF-6849-EDB8-2012C21D2B4F}"/>
              </a:ext>
            </a:extLst>
          </p:cNvPr>
          <p:cNvSpPr txBox="1"/>
          <p:nvPr/>
        </p:nvSpPr>
        <p:spPr>
          <a:xfrm>
            <a:off x="6069400" y="2032669"/>
            <a:ext cx="404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品牌：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型号：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厂家：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保险：</a:t>
            </a:r>
            <a:r>
              <a:rPr lang="en-US" altLang="zh-CN" sz="2400" dirty="0"/>
              <a:t> 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里程数：</a:t>
            </a:r>
            <a:r>
              <a:rPr lang="en-US" altLang="zh-CN" sz="2400" dirty="0"/>
              <a:t> 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油量：</a:t>
            </a:r>
            <a:r>
              <a:rPr lang="en-US" altLang="zh-CN" sz="2400" dirty="0"/>
              <a:t> String</a:t>
            </a:r>
            <a:endParaRPr lang="zh-CN" altLang="en-US" sz="24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A9D3961-63CB-A6C5-5076-519051DD6CD4}"/>
              </a:ext>
            </a:extLst>
          </p:cNvPr>
          <p:cNvCxnSpPr>
            <a:cxnSpLocks/>
          </p:cNvCxnSpPr>
          <p:nvPr/>
        </p:nvCxnSpPr>
        <p:spPr>
          <a:xfrm>
            <a:off x="6069399" y="4365793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1807E9-DCB2-2C5D-CBB0-F00AE4D398F0}"/>
              </a:ext>
            </a:extLst>
          </p:cNvPr>
          <p:cNvSpPr txBox="1"/>
          <p:nvPr/>
        </p:nvSpPr>
        <p:spPr>
          <a:xfrm>
            <a:off x="6069395" y="4271649"/>
            <a:ext cx="404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车（）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买车（）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加油（油量）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保养（里程数）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买保险（保险）</a:t>
            </a:r>
            <a:endParaRPr lang="en-US" altLang="zh-CN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6F9DA9E-7F29-3315-6C8B-E4AC1498931D}"/>
              </a:ext>
            </a:extLst>
          </p:cNvPr>
          <p:cNvSpPr/>
          <p:nvPr/>
        </p:nvSpPr>
        <p:spPr>
          <a:xfrm>
            <a:off x="11139122" y="1660943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C82AE5-2305-FB42-C45E-73BA5E0D1DA3}"/>
              </a:ext>
            </a:extLst>
          </p:cNvPr>
          <p:cNvCxnSpPr>
            <a:cxnSpLocks/>
          </p:cNvCxnSpPr>
          <p:nvPr/>
        </p:nvCxnSpPr>
        <p:spPr>
          <a:xfrm>
            <a:off x="11139122" y="2032667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88BAC0B-125E-3ACF-A1E5-83B97D22D2FF}"/>
              </a:ext>
            </a:extLst>
          </p:cNvPr>
          <p:cNvSpPr txBox="1"/>
          <p:nvPr/>
        </p:nvSpPr>
        <p:spPr>
          <a:xfrm>
            <a:off x="12522510" y="164511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车</a:t>
            </a:r>
            <a:r>
              <a:rPr lang="en-US" altLang="zh-CN" sz="2400" b="1" dirty="0"/>
              <a:t>_</a:t>
            </a:r>
            <a:r>
              <a:rPr lang="zh-CN" altLang="en-US" sz="2400" b="1" dirty="0"/>
              <a:t>交通管理局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7FEC533-47A3-9147-F632-0A382B1C516A}"/>
              </a:ext>
            </a:extLst>
          </p:cNvPr>
          <p:cNvSpPr txBox="1"/>
          <p:nvPr/>
        </p:nvSpPr>
        <p:spPr>
          <a:xfrm>
            <a:off x="11077611" y="1955798"/>
            <a:ext cx="404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品牌：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型号：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厂家：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保险：</a:t>
            </a:r>
            <a:r>
              <a:rPr lang="en-US" altLang="zh-CN" sz="2400" dirty="0"/>
              <a:t> 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事故历史：</a:t>
            </a:r>
            <a:r>
              <a:rPr lang="en-US" altLang="zh-CN" sz="2400" dirty="0"/>
              <a:t> String Array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车管状态：</a:t>
            </a:r>
            <a:r>
              <a:rPr lang="en-US" altLang="zh-CN" sz="2400" dirty="0"/>
              <a:t>String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24AEBB8-B073-1303-36FD-55B072B53C7D}"/>
              </a:ext>
            </a:extLst>
          </p:cNvPr>
          <p:cNvCxnSpPr>
            <a:cxnSpLocks/>
          </p:cNvCxnSpPr>
          <p:nvPr/>
        </p:nvCxnSpPr>
        <p:spPr>
          <a:xfrm>
            <a:off x="11139119" y="4453005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3F045E3-C156-9CDF-DE95-EF293B1E22BA}"/>
              </a:ext>
            </a:extLst>
          </p:cNvPr>
          <p:cNvSpPr txBox="1"/>
          <p:nvPr/>
        </p:nvSpPr>
        <p:spPr>
          <a:xfrm>
            <a:off x="11164825" y="4453005"/>
            <a:ext cx="404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车（）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登记（）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处罚（事故历史）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审车（车管状态）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FF0485-BB53-2001-7C54-4DABE64A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06" y="709882"/>
            <a:ext cx="9430235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书山有路勤为径</Template>
  <TotalTime>30</TotalTime>
  <Words>149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junyu yue</dc:creator>
  <cp:lastModifiedBy>junyu yue</cp:lastModifiedBy>
  <cp:revision>1</cp:revision>
  <dcterms:created xsi:type="dcterms:W3CDTF">2023-09-27T07:51:03Z</dcterms:created>
  <dcterms:modified xsi:type="dcterms:W3CDTF">2023-09-27T08:21:39Z</dcterms:modified>
</cp:coreProperties>
</file>