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4" d="100"/>
          <a:sy n="44" d="100"/>
        </p:scale>
        <p:origin x="33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503F-A55E-4450-B8DE-3AD9780787B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08B1-37BD-4B9E-AEF9-C6BA65C6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503F-A55E-4450-B8DE-3AD9780787B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08B1-37BD-4B9E-AEF9-C6BA65C6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503F-A55E-4450-B8DE-3AD9780787B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08B1-37BD-4B9E-AEF9-C6BA65C6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9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503F-A55E-4450-B8DE-3AD9780787B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08B1-37BD-4B9E-AEF9-C6BA65C6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5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503F-A55E-4450-B8DE-3AD9780787B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08B1-37BD-4B9E-AEF9-C6BA65C6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9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503F-A55E-4450-B8DE-3AD9780787B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08B1-37BD-4B9E-AEF9-C6BA65C6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503F-A55E-4450-B8DE-3AD9780787B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08B1-37BD-4B9E-AEF9-C6BA65C6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3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503F-A55E-4450-B8DE-3AD9780787B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08B1-37BD-4B9E-AEF9-C6BA65C6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6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503F-A55E-4450-B8DE-3AD9780787B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08B1-37BD-4B9E-AEF9-C6BA65C6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503F-A55E-4450-B8DE-3AD9780787B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08B1-37BD-4B9E-AEF9-C6BA65C6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503F-A55E-4450-B8DE-3AD9780787B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808B1-37BD-4B9E-AEF9-C6BA65C6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503F-A55E-4450-B8DE-3AD9780787B0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808B1-37BD-4B9E-AEF9-C6BA65C6B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1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44162-3ECB-6896-48B6-DF0E1FD27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23D88A87-CA90-AD8D-D49A-4B4CC8143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245D24C6-DB7E-B625-D84C-D925A1622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166396"/>
            <a:ext cx="6117771" cy="953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5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07CCE18-49A5-0943-F8F6-28BF9699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060CC87-EE8C-BDA9-4168-DAA42717A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D2E5426-75D9-DD1C-3E9F-96FC61CED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983720"/>
            <a:ext cx="5721485" cy="74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0525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กระดาษ A4 (210x297 มม.)</PresentationFormat>
  <Paragraphs>0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PORAWAT VISUTSAK</dc:creator>
  <cp:lastModifiedBy>PORAWAT VISUTSAK</cp:lastModifiedBy>
  <cp:revision>1</cp:revision>
  <dcterms:created xsi:type="dcterms:W3CDTF">2022-10-08T11:23:16Z</dcterms:created>
  <dcterms:modified xsi:type="dcterms:W3CDTF">2022-10-08T11:29:54Z</dcterms:modified>
</cp:coreProperties>
</file>