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e3adf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e3adf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 Club?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group where a bunch of nerds get to hang out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Anecdote - when I started using linux, I didn’t know other people who were cool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/ who shows up / improvements?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important- two reasons- segue-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e3adfb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e3adfb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fostering a CS community (which can be rare) and engaging programmers in social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majors / aspects of study tend to build communities and relationships, but programmers tend to be a bit a-social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connections is very important - also important is -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e3adfb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e3adfb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people take to linux easily, some need a 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people about why linux is cool can get them interested / ahead of the game in industry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my job almost primarily off of linux experience, these are valuable skills that can be difficult to learn without introduction- making linux less scary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e3adfb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e3adfb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run the club? We talk about anything that interests us in linux. Usually start with introductory / beginner stuff, progress to more advanced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involvement is important here- taking time to have discussion about technical topics, or having community members give presentations about what interests them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e3adfb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e3adfb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 sounds cool, and it’s definitely something you can pull off, but there’s also work that you need to put in to get the ball rolling.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issues we ran into, and how we’ve overcome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e3adfb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e3adfb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club can be tough for just one person- getting community involvement and building leadership is really important.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e3adfb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e3adfb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start one- talk to administration, you’ll probably find a professor who’s enthusiastic.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experience, a faculty advisor doesn’t have to be particularly involved for the club to be successful, but it can help.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f5ede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f5ede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FSLC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e3adfb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e3adfb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everyone has the knowledge (or even the hard drive space) to install linux.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Remember- this is a commitment, and people are afraid to leave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e3adfb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de3adfb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years, we generally do Installfest at the beginning of semesters, and it’s been successful- but the drawbacks are hard to ignore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servers are cool, and if we could make an easy way / guide to do it, they would fulfill our need pretty easily. This setup will make takeover / maintenance a lot easier too.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f5ede7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f5ede7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start, we’ll install ubuntu server on our main host machine. If you’re not familiar with Linux, go ahead and download ubuntu server from their 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machine you have, it may be easier to use the alternate installer- we had to use it, but if one doesn’t work just try the other.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f5ede7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f5ede7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scrubs out there using windows who’ve never made a bootable USB before, just use etcher or rufus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aware that it will completely format the USB, so don’t get too attached to any saved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need to format your USB, setting it as MBR &amp; leave it unpartitioned is easiest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f5ede7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f5ede7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cool and use a unix-based system, you can do this in a terminal with just a couple commands.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f5ede7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f5ede7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ahead and plug in your USB to your server and install. Once complete, you should have a barebones ubuntu server.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f5ede7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f5ede7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Can Be Root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Matthew Lister &amp; Ethan Payne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Why do you need one?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What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1-man job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Club- How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 Free Software &amp; Linux Club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everyone a Linux box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everyone a Linux Box- two ways to fix this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InstallFest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Pros- community building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Cons- bricked machines, debugging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VM Server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Pros- quick and easy new machines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Cons- networking &amp; administration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ISO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0" y="1303112"/>
            <a:ext cx="8520602" cy="311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Bootable USB in Windows / Mac - balena.io/etcher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25" y="1083275"/>
            <a:ext cx="637361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Bootable USB for cool people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Find your device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$ lsblk  |  $ diskutil list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Copy image with disk destroyer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$ sudo dd if=ubuntu-server.iso of=/dev/sdX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Done!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297" r="9588" t="0"/>
          <a:stretch/>
        </p:blipFill>
        <p:spPr>
          <a:xfrm>
            <a:off x="4572000" y="163500"/>
            <a:ext cx="437695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 USB &amp; Install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1792800" y="3253325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Don’t forget to include OpenSSH Server!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8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Dependencies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sudo apt update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sudo apt install virtualbox \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virtualbox-guest-additions-iso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sudo apt install xorg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sudo apt install nginx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